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6" r:id="rId3"/>
    <p:sldMasterId id="2147483697" r:id="rId4"/>
    <p:sldMasterId id="2147483698" r:id="rId5"/>
    <p:sldMasterId id="214748369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y="6858000" cx="9144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5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5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6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6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6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6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6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6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6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7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3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Google Shape;100;p2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Google Shape;101;p2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Google Shape;102;p25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Google Shape;106;p26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Google Shape;107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9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Google Shape;133;p34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Google Shape;134;p34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Google Shape;137;p3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Google Shape;138;p35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Google Shape;139;p35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2" name="Google Shape;142;p36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Google Shape;143;p36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Google Shape;144;p36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7" name="Google Shape;147;p37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Google Shape;148;p37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Google Shape;151;p3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Google Shape;152;p38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Google Shape;153;p38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Google Shape;154;p38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Google Shape;157;p39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Google Shape;158;p39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Google Shape;159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9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0" name="Google Shape;170;p41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Google Shape;171;p41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Google Shape;175;p43"/>
          <p:cNvSpPr txBox="1"/>
          <p:nvPr>
            <p:ph idx="1"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8" name="Google Shape;178;p4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6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Google Shape;185;p47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Google Shape;186;p47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Google Shape;187;p47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0" name="Google Shape;190;p48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Google Shape;191;p48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Google Shape;192;p48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Google Shape;195;p49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Google Shape;196;p49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Google Shape;197;p49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Google Shape;200;p50"/>
          <p:cNvSpPr txBox="1"/>
          <p:nvPr>
            <p:ph idx="1" type="body"/>
          </p:nvPr>
        </p:nvSpPr>
        <p:spPr>
          <a:xfrm>
            <a:off x="457200" y="160452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Google Shape;201;p50"/>
          <p:cNvSpPr txBox="1"/>
          <p:nvPr>
            <p:ph idx="2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4" name="Google Shape;204;p51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Google Shape;205;p51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Google Shape;206;p51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Google Shape;207;p51"/>
          <p:cNvSpPr txBox="1"/>
          <p:nvPr>
            <p:ph idx="4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0" name="Google Shape;210;p52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1" name="Google Shape;211;p52"/>
          <p:cNvSpPr txBox="1"/>
          <p:nvPr>
            <p:ph idx="2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Google Shape;212;p52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52"/>
          <p:cNvSpPr/>
          <p:nvPr/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45720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467424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457200" y="1604520"/>
            <a:ext cx="401580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4674240" y="368244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45720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674240" y="1604520"/>
            <a:ext cx="401580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457200" y="3682440"/>
            <a:ext cx="82292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3" name="Google Shape;163;p40"/>
          <p:cNvSpPr txBox="1"/>
          <p:nvPr>
            <p:ph idx="1"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Google Shape;164;p40"/>
          <p:cNvSpPr txBox="1"/>
          <p:nvPr>
            <p:ph idx="2"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Google Shape;165;p40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Google Shape;166;p40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7" name="Google Shape;167;p40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13" Type="http://schemas.openxmlformats.org/officeDocument/2006/relationships/image" Target="../media/image22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0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5" Type="http://schemas.openxmlformats.org/officeDocument/2006/relationships/image" Target="../media/image28.png"/><Relationship Id="rId14" Type="http://schemas.openxmlformats.org/officeDocument/2006/relationships/image" Target="../media/image25.png"/><Relationship Id="rId17" Type="http://schemas.openxmlformats.org/officeDocument/2006/relationships/image" Target="../media/image26.png"/><Relationship Id="rId16" Type="http://schemas.openxmlformats.org/officeDocument/2006/relationships/image" Target="../media/image31.png"/><Relationship Id="rId5" Type="http://schemas.openxmlformats.org/officeDocument/2006/relationships/image" Target="../media/image17.png"/><Relationship Id="rId19" Type="http://schemas.openxmlformats.org/officeDocument/2006/relationships/image" Target="../media/image27.png"/><Relationship Id="rId6" Type="http://schemas.openxmlformats.org/officeDocument/2006/relationships/image" Target="../media/image14.png"/><Relationship Id="rId18" Type="http://schemas.openxmlformats.org/officeDocument/2006/relationships/image" Target="../media/image30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29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3"/>
          <p:cNvSpPr/>
          <p:nvPr/>
        </p:nvSpPr>
        <p:spPr>
          <a:xfrm>
            <a:off x="395640" y="291240"/>
            <a:ext cx="5949360" cy="2650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6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say where you live and describe your Country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3"/>
          <p:cNvSpPr/>
          <p:nvPr/>
        </p:nvSpPr>
        <p:spPr>
          <a:xfrm>
            <a:off x="2915640" y="3330000"/>
            <a:ext cx="6090480" cy="3015000"/>
          </a:xfrm>
          <a:prstGeom prst="rect">
            <a:avLst/>
          </a:prstGeom>
          <a:noFill/>
          <a:ln cap="rnd" cmpd="sng" w="507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say what your country is like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3A211"/>
                </a:solidFill>
                <a:latin typeface="Arial"/>
                <a:ea typeface="Arial"/>
                <a:cs typeface="Arial"/>
                <a:sym typeface="Arial"/>
              </a:rPr>
              <a:t>SHOULD be able to say where your city 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COULD start putting all the phrases together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60" y="4077000"/>
            <a:ext cx="261900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0040" y="705960"/>
            <a:ext cx="2476080" cy="18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/>
          <p:nvPr/>
        </p:nvSpPr>
        <p:spPr>
          <a:xfrm>
            <a:off x="324000" y="260640"/>
            <a:ext cx="2206800" cy="575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62"/>
          <p:cNvSpPr txBox="1"/>
          <p:nvPr/>
        </p:nvSpPr>
        <p:spPr>
          <a:xfrm>
            <a:off x="5114880" y="260640"/>
            <a:ext cx="226512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2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2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000" y="50846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280" y="42210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4360" y="270828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19640" y="227664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4000" y="112536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3"/>
          <p:cNvSpPr txBox="1"/>
          <p:nvPr/>
        </p:nvSpPr>
        <p:spPr>
          <a:xfrm>
            <a:off x="269280" y="260640"/>
            <a:ext cx="212328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3"/>
          <p:cNvSpPr txBox="1"/>
          <p:nvPr/>
        </p:nvSpPr>
        <p:spPr>
          <a:xfrm>
            <a:off x="5076000" y="260640"/>
            <a:ext cx="2274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3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63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20" y="1844640"/>
            <a:ext cx="4284360" cy="29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 txBox="1"/>
          <p:nvPr/>
        </p:nvSpPr>
        <p:spPr>
          <a:xfrm>
            <a:off x="269280" y="260640"/>
            <a:ext cx="212328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64"/>
          <p:cNvSpPr txBox="1"/>
          <p:nvPr/>
        </p:nvSpPr>
        <p:spPr>
          <a:xfrm>
            <a:off x="5076000" y="260640"/>
            <a:ext cx="185364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4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4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680" y="2925000"/>
            <a:ext cx="1447560" cy="15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960" y="1691640"/>
            <a:ext cx="321444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/>
          <p:nvPr/>
        </p:nvSpPr>
        <p:spPr>
          <a:xfrm>
            <a:off x="269280" y="260640"/>
            <a:ext cx="228600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65"/>
          <p:cNvSpPr txBox="1"/>
          <p:nvPr/>
        </p:nvSpPr>
        <p:spPr>
          <a:xfrm>
            <a:off x="5076000" y="260640"/>
            <a:ext cx="2274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5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0" y="2259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400" y="19890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/>
          <p:nvPr/>
        </p:nvSpPr>
        <p:spPr>
          <a:xfrm>
            <a:off x="414360" y="260640"/>
            <a:ext cx="916920" cy="503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6"/>
          <p:cNvSpPr txBox="1"/>
          <p:nvPr/>
        </p:nvSpPr>
        <p:spPr>
          <a:xfrm>
            <a:off x="5115600" y="260640"/>
            <a:ext cx="182520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6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66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341360"/>
            <a:ext cx="2833200" cy="39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9640" y="134136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/>
          <p:nvPr/>
        </p:nvSpPr>
        <p:spPr>
          <a:xfrm>
            <a:off x="323640" y="260640"/>
            <a:ext cx="2376000" cy="54828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7"/>
          <p:cNvSpPr txBox="1"/>
          <p:nvPr/>
        </p:nvSpPr>
        <p:spPr>
          <a:xfrm>
            <a:off x="5038920" y="260640"/>
            <a:ext cx="220248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turístico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7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7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Google Shape;39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640" y="1125360"/>
            <a:ext cx="3561840" cy="395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/>
          <p:nvPr/>
        </p:nvSpPr>
        <p:spPr>
          <a:xfrm>
            <a:off x="323640" y="260640"/>
            <a:ext cx="4104000" cy="1007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8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Beat the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8"/>
          <p:cNvSpPr txBox="1"/>
          <p:nvPr/>
        </p:nvSpPr>
        <p:spPr>
          <a:xfrm>
            <a:off x="4936320" y="5482080"/>
            <a:ext cx="3997440" cy="1079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8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teacher!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8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8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360" y="40680"/>
            <a:ext cx="1368000" cy="15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40" y="1556640"/>
            <a:ext cx="2196000" cy="11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4000" y="2651760"/>
            <a:ext cx="1132560" cy="15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6000" y="404640"/>
            <a:ext cx="1282680" cy="151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640" y="3141000"/>
            <a:ext cx="2142000" cy="149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1440" y="2116800"/>
            <a:ext cx="1240920" cy="1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5640" y="5021280"/>
            <a:ext cx="797760" cy="92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99160" y="5811840"/>
            <a:ext cx="1061280" cy="95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34160" y="3890520"/>
            <a:ext cx="1095840" cy="8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59280" y="3291120"/>
            <a:ext cx="1107000" cy="94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91840" y="2686680"/>
            <a:ext cx="919800" cy="109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018760" y="2225520"/>
            <a:ext cx="788400" cy="85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07520" y="1916280"/>
            <a:ext cx="668520" cy="68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10160" y="4384440"/>
            <a:ext cx="2587320" cy="127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82960" y="3845520"/>
            <a:ext cx="1409400" cy="135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9"/>
          <p:cNvSpPr/>
          <p:nvPr/>
        </p:nvSpPr>
        <p:spPr>
          <a:xfrm>
            <a:off x="0" y="-360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840" y="47102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9120" y="38466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24200" y="233352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9480" y="190188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63840" y="75096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3" name="Google Shape;43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7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/>
          <p:nvPr/>
        </p:nvSpPr>
        <p:spPr>
          <a:xfrm>
            <a:off x="540000" y="1260000"/>
            <a:ext cx="70200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 Viv</a:t>
            </a:r>
            <a:r>
              <a:rPr b="0" lang="en-NZ" sz="32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... </a:t>
            </a:r>
            <a:r>
              <a:rPr b="0" lang="en-NZ" sz="320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Nueva Zelanda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4"/>
          <p:cNvSpPr/>
          <p:nvPr/>
        </p:nvSpPr>
        <p:spPr>
          <a:xfrm>
            <a:off x="1907640" y="4986720"/>
            <a:ext cx="6277680" cy="1506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noroeste          este           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sur       noreste     centro       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norte		suroeste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4"/>
          <p:cNvSpPr txBox="1"/>
          <p:nvPr/>
        </p:nvSpPr>
        <p:spPr>
          <a:xfrm>
            <a:off x="539640" y="189000"/>
            <a:ext cx="4020480" cy="93564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640" y="43462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5440" y="2478960"/>
            <a:ext cx="1636200" cy="15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4"/>
          <p:cNvSpPr/>
          <p:nvPr/>
        </p:nvSpPr>
        <p:spPr>
          <a:xfrm>
            <a:off x="2341440" y="1902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54"/>
          <p:cNvSpPr/>
          <p:nvPr/>
        </p:nvSpPr>
        <p:spPr>
          <a:xfrm>
            <a:off x="973080" y="233460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4"/>
          <p:cNvSpPr/>
          <p:nvPr/>
        </p:nvSpPr>
        <p:spPr>
          <a:xfrm>
            <a:off x="2557440" y="3055320"/>
            <a:ext cx="863280" cy="3963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4"/>
          <p:cNvSpPr/>
          <p:nvPr/>
        </p:nvSpPr>
        <p:spPr>
          <a:xfrm>
            <a:off x="2341440" y="427932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54"/>
          <p:cNvSpPr/>
          <p:nvPr/>
        </p:nvSpPr>
        <p:spPr>
          <a:xfrm>
            <a:off x="757080" y="305532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4"/>
          <p:cNvSpPr/>
          <p:nvPr/>
        </p:nvSpPr>
        <p:spPr>
          <a:xfrm>
            <a:off x="3854160" y="3126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54"/>
          <p:cNvSpPr/>
          <p:nvPr/>
        </p:nvSpPr>
        <p:spPr>
          <a:xfrm>
            <a:off x="3781080" y="226332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54"/>
          <p:cNvSpPr/>
          <p:nvPr/>
        </p:nvSpPr>
        <p:spPr>
          <a:xfrm>
            <a:off x="3781080" y="391896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4"/>
          <p:cNvSpPr/>
          <p:nvPr/>
        </p:nvSpPr>
        <p:spPr>
          <a:xfrm>
            <a:off x="973080" y="377604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54"/>
          <p:cNvSpPr/>
          <p:nvPr/>
        </p:nvSpPr>
        <p:spPr>
          <a:xfrm>
            <a:off x="4101120" y="3124800"/>
            <a:ext cx="657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/>
          <p:nvPr/>
        </p:nvSpPr>
        <p:spPr>
          <a:xfrm>
            <a:off x="2554920" y="1916640"/>
            <a:ext cx="752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3741840" y="2277000"/>
            <a:ext cx="1024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3843720" y="3918960"/>
            <a:ext cx="9471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4"/>
          <p:cNvSpPr/>
          <p:nvPr/>
        </p:nvSpPr>
        <p:spPr>
          <a:xfrm>
            <a:off x="2642400" y="4279320"/>
            <a:ext cx="575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985320" y="3776040"/>
            <a:ext cx="10782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/>
          <p:nvPr/>
        </p:nvSpPr>
        <p:spPr>
          <a:xfrm>
            <a:off x="982800" y="3082680"/>
            <a:ext cx="738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946080" y="2342520"/>
            <a:ext cx="11559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640" y="1712160"/>
            <a:ext cx="3214440" cy="347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7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7" name="Google Shape;45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880" y="2646360"/>
            <a:ext cx="1447560" cy="156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6" name="Google Shape;47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2" name="Google Shape;48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5" name="Google Shape;49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1" name="Google Shape;50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/>
          <p:nvPr/>
        </p:nvSpPr>
        <p:spPr>
          <a:xfrm>
            <a:off x="2443320" y="332640"/>
            <a:ext cx="3881160" cy="853200"/>
          </a:xfrm>
          <a:custGeom>
            <a:rect b="b" l="l" r="r" t="t"/>
            <a:pathLst>
              <a:path extrusionOk="0" h="120000" w="120000">
                <a:moveTo>
                  <a:pt x="4395" y="0"/>
                </a:moveTo>
                <a:cubicBezTo>
                  <a:pt x="2192" y="0"/>
                  <a:pt x="0" y="9966"/>
                  <a:pt x="0" y="19983"/>
                </a:cubicBezTo>
                <a:lnTo>
                  <a:pt x="0" y="99915"/>
                </a:lnTo>
                <a:cubicBezTo>
                  <a:pt x="0" y="109932"/>
                  <a:pt x="2192" y="119949"/>
                  <a:pt x="4395" y="119949"/>
                </a:cubicBezTo>
                <a:lnTo>
                  <a:pt x="115581" y="119949"/>
                </a:lnTo>
                <a:cubicBezTo>
                  <a:pt x="117785" y="119949"/>
                  <a:pt x="119988" y="109932"/>
                  <a:pt x="119988" y="99915"/>
                </a:cubicBezTo>
                <a:lnTo>
                  <a:pt x="119988" y="19983"/>
                </a:lnTo>
                <a:cubicBezTo>
                  <a:pt x="119988" y="9966"/>
                  <a:pt x="117785" y="0"/>
                  <a:pt x="115581" y="0"/>
                </a:cubicBezTo>
                <a:lnTo>
                  <a:pt x="4395" y="0"/>
                </a:lnTo>
              </a:path>
            </a:pathLst>
          </a:custGeom>
          <a:solidFill>
            <a:srgbClr val="FF00FF"/>
          </a:solidFill>
          <a:ln cap="flat" cmpd="sng" w="25550">
            <a:solidFill>
              <a:srgbClr val="3A5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0840" y="2451600"/>
            <a:ext cx="1636200" cy="158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5"/>
          <p:cNvSpPr/>
          <p:nvPr/>
        </p:nvSpPr>
        <p:spPr>
          <a:xfrm>
            <a:off x="4866840" y="187524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5"/>
          <p:cNvSpPr/>
          <p:nvPr/>
        </p:nvSpPr>
        <p:spPr>
          <a:xfrm>
            <a:off x="3498480" y="230688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5"/>
          <p:cNvSpPr/>
          <p:nvPr/>
        </p:nvSpPr>
        <p:spPr>
          <a:xfrm>
            <a:off x="5082840" y="3027600"/>
            <a:ext cx="863280" cy="3963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5"/>
          <p:cNvSpPr/>
          <p:nvPr/>
        </p:nvSpPr>
        <p:spPr>
          <a:xfrm>
            <a:off x="4866840" y="4251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5"/>
          <p:cNvSpPr/>
          <p:nvPr/>
        </p:nvSpPr>
        <p:spPr>
          <a:xfrm>
            <a:off x="3282480" y="302760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5"/>
          <p:cNvSpPr/>
          <p:nvPr/>
        </p:nvSpPr>
        <p:spPr>
          <a:xfrm>
            <a:off x="6379560" y="3099240"/>
            <a:ext cx="1152000" cy="3963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5"/>
          <p:cNvSpPr/>
          <p:nvPr/>
        </p:nvSpPr>
        <p:spPr>
          <a:xfrm>
            <a:off x="6306840" y="223560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5"/>
          <p:cNvSpPr/>
          <p:nvPr/>
        </p:nvSpPr>
        <p:spPr>
          <a:xfrm>
            <a:off x="6306840" y="389124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5"/>
          <p:cNvSpPr/>
          <p:nvPr/>
        </p:nvSpPr>
        <p:spPr>
          <a:xfrm>
            <a:off x="3498480" y="3748320"/>
            <a:ext cx="1072800" cy="3963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40" y="542880"/>
            <a:ext cx="854280" cy="2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60" y="361080"/>
            <a:ext cx="1460160" cy="1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5"/>
          <p:cNvSpPr/>
          <p:nvPr/>
        </p:nvSpPr>
        <p:spPr>
          <a:xfrm>
            <a:off x="2556360" y="29736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5"/>
          <p:cNvSpPr/>
          <p:nvPr/>
        </p:nvSpPr>
        <p:spPr>
          <a:xfrm>
            <a:off x="5163120" y="5589360"/>
            <a:ext cx="3700440" cy="699840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…de Auckland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55"/>
          <p:cNvSpPr/>
          <p:nvPr/>
        </p:nvSpPr>
        <p:spPr>
          <a:xfrm>
            <a:off x="6626520" y="3097440"/>
            <a:ext cx="657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55"/>
          <p:cNvSpPr/>
          <p:nvPr/>
        </p:nvSpPr>
        <p:spPr>
          <a:xfrm>
            <a:off x="5080320" y="1888920"/>
            <a:ext cx="7524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55"/>
          <p:cNvSpPr/>
          <p:nvPr/>
        </p:nvSpPr>
        <p:spPr>
          <a:xfrm>
            <a:off x="6267240" y="2249280"/>
            <a:ext cx="10249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5"/>
          <p:cNvSpPr/>
          <p:nvPr/>
        </p:nvSpPr>
        <p:spPr>
          <a:xfrm>
            <a:off x="6369120" y="3891240"/>
            <a:ext cx="9471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5"/>
          <p:cNvSpPr/>
          <p:nvPr/>
        </p:nvSpPr>
        <p:spPr>
          <a:xfrm>
            <a:off x="5167800" y="4251600"/>
            <a:ext cx="5752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5"/>
          <p:cNvSpPr/>
          <p:nvPr/>
        </p:nvSpPr>
        <p:spPr>
          <a:xfrm>
            <a:off x="3510720" y="3748320"/>
            <a:ext cx="10782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5"/>
          <p:cNvSpPr/>
          <p:nvPr/>
        </p:nvSpPr>
        <p:spPr>
          <a:xfrm>
            <a:off x="3508200" y="3055320"/>
            <a:ext cx="738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oeste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5"/>
          <p:cNvSpPr/>
          <p:nvPr/>
        </p:nvSpPr>
        <p:spPr>
          <a:xfrm>
            <a:off x="3471480" y="2314800"/>
            <a:ext cx="11559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noroeste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5"/>
          <p:cNvSpPr txBox="1"/>
          <p:nvPr/>
        </p:nvSpPr>
        <p:spPr>
          <a:xfrm>
            <a:off x="251640" y="3284280"/>
            <a:ext cx="2843280" cy="840600"/>
          </a:xfrm>
          <a:prstGeom prst="rect">
            <a:avLst/>
          </a:prstGeom>
          <a:solidFill>
            <a:srgbClr val="FFCC99"/>
          </a:solidFill>
          <a:ln cap="flat" cmpd="sng" w="50750">
            <a:solidFill>
              <a:srgbClr val="E46C0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en…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7" name="Google Shape;50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9" name="Google Shape;519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5" name="Google Shape;52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8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7" name="Google Shape;53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3" name="Google Shape;54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3" name="Google Shape;55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4960" y="1484280"/>
            <a:ext cx="3393720" cy="417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9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/>
          <p:nvPr/>
        </p:nvSpPr>
        <p:spPr>
          <a:xfrm>
            <a:off x="2023920" y="332640"/>
            <a:ext cx="4906440" cy="11426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200" y="1772640"/>
            <a:ext cx="4385880" cy="292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6"/>
          <p:cNvSpPr/>
          <p:nvPr/>
        </p:nvSpPr>
        <p:spPr>
          <a:xfrm>
            <a:off x="2438280" y="5029200"/>
            <a:ext cx="4653360" cy="6998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una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1" name="Google Shape;57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1280" y="184464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413000"/>
            <a:ext cx="3422160" cy="4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278800"/>
            <a:ext cx="4671720" cy="230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9" name="Google Shape;589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72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744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6" name="Google Shape;59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57860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640" y="178236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8" name="Google Shape;6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20" y="1268640"/>
            <a:ext cx="3561840" cy="39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9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4" name="Google Shape;61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040" y="2781000"/>
            <a:ext cx="1447560" cy="15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000" y="1343160"/>
            <a:ext cx="2833200" cy="39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6" name="Google Shape;62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600" y="1772640"/>
            <a:ext cx="321444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/>
          <p:nvPr/>
        </p:nvSpPr>
        <p:spPr>
          <a:xfrm>
            <a:off x="2195640" y="404640"/>
            <a:ext cx="4546440" cy="11426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vives?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2327040" y="5105520"/>
            <a:ext cx="4505400" cy="699840"/>
          </a:xfrm>
          <a:prstGeom prst="rect">
            <a:avLst/>
          </a:prstGeom>
          <a:solidFill>
            <a:srgbClr val="EA60D0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un pueblo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640" y="2133000"/>
            <a:ext cx="375984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0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2" name="Google Shape;63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00" y="479412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40" y="393048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0" y="241776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8000" y="19861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360" y="835200"/>
            <a:ext cx="1133280" cy="115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3"/>
          <p:cNvSpPr/>
          <p:nvPr/>
        </p:nvSpPr>
        <p:spPr>
          <a:xfrm>
            <a:off x="323640" y="260640"/>
            <a:ext cx="7488360" cy="54828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las palabras en español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03"/>
          <p:cNvSpPr/>
          <p:nvPr/>
        </p:nvSpPr>
        <p:spPr>
          <a:xfrm>
            <a:off x="323640" y="908640"/>
            <a:ext cx="2736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D_v_rt _d_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03"/>
          <p:cNvSpPr/>
          <p:nvPr/>
        </p:nvSpPr>
        <p:spPr>
          <a:xfrm>
            <a:off x="323640" y="1772640"/>
            <a:ext cx="2592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Tr_nq_ _l_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03"/>
          <p:cNvSpPr/>
          <p:nvPr/>
        </p:nvSpPr>
        <p:spPr>
          <a:xfrm>
            <a:off x="323640" y="2637000"/>
            <a:ext cx="2448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T_r_st_c_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103"/>
          <p:cNvSpPr/>
          <p:nvPr/>
        </p:nvSpPr>
        <p:spPr>
          <a:xfrm>
            <a:off x="335160" y="3573000"/>
            <a:ext cx="2139120" cy="647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L_mp_ 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103"/>
          <p:cNvSpPr/>
          <p:nvPr/>
        </p:nvSpPr>
        <p:spPr>
          <a:xfrm>
            <a:off x="323640" y="436500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B_n_t_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03"/>
          <p:cNvSpPr/>
          <p:nvPr/>
        </p:nvSpPr>
        <p:spPr>
          <a:xfrm>
            <a:off x="4592880" y="908640"/>
            <a:ext cx="2736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A_u_ _i_o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03"/>
          <p:cNvSpPr/>
          <p:nvPr/>
        </p:nvSpPr>
        <p:spPr>
          <a:xfrm>
            <a:off x="4572000" y="1772640"/>
            <a:ext cx="2088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_u_io_o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03"/>
          <p:cNvSpPr/>
          <p:nvPr/>
        </p:nvSpPr>
        <p:spPr>
          <a:xfrm>
            <a:off x="4572000" y="2637000"/>
            <a:ext cx="3240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I_ _ u_ _ _ia_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03"/>
          <p:cNvSpPr/>
          <p:nvPr/>
        </p:nvSpPr>
        <p:spPr>
          <a:xfrm>
            <a:off x="4592880" y="3537000"/>
            <a:ext cx="1491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_u_io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03"/>
          <p:cNvSpPr/>
          <p:nvPr/>
        </p:nvSpPr>
        <p:spPr>
          <a:xfrm>
            <a:off x="4592880" y="4365360"/>
            <a:ext cx="109008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360" y="4835520"/>
            <a:ext cx="609120" cy="60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8280" y="5805360"/>
            <a:ext cx="609120" cy="6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03"/>
          <p:cNvSpPr/>
          <p:nvPr/>
        </p:nvSpPr>
        <p:spPr>
          <a:xfrm>
            <a:off x="315000" y="522540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Gr_nd_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3"/>
          <p:cNvSpPr/>
          <p:nvPr/>
        </p:nvSpPr>
        <p:spPr>
          <a:xfrm>
            <a:off x="335160" y="6054840"/>
            <a:ext cx="229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M_d_rn_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103"/>
          <p:cNvSpPr/>
          <p:nvPr/>
        </p:nvSpPr>
        <p:spPr>
          <a:xfrm>
            <a:off x="4592880" y="6054840"/>
            <a:ext cx="2283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P_q_ _ñ_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03"/>
          <p:cNvSpPr/>
          <p:nvPr/>
        </p:nvSpPr>
        <p:spPr>
          <a:xfrm>
            <a:off x="4595760" y="5252040"/>
            <a:ext cx="285624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H_st_r_c_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3"/>
          <p:cNvSpPr/>
          <p:nvPr/>
        </p:nvSpPr>
        <p:spPr>
          <a:xfrm>
            <a:off x="323640" y="908640"/>
            <a:ext cx="2736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Divertido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3"/>
          <p:cNvSpPr/>
          <p:nvPr/>
        </p:nvSpPr>
        <p:spPr>
          <a:xfrm>
            <a:off x="323652" y="1785950"/>
            <a:ext cx="3105300" cy="71970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03"/>
          <p:cNvSpPr/>
          <p:nvPr/>
        </p:nvSpPr>
        <p:spPr>
          <a:xfrm>
            <a:off x="335160" y="2637000"/>
            <a:ext cx="2448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Turístico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103"/>
          <p:cNvSpPr/>
          <p:nvPr/>
        </p:nvSpPr>
        <p:spPr>
          <a:xfrm>
            <a:off x="335160" y="3567600"/>
            <a:ext cx="2139120" cy="647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103"/>
          <p:cNvSpPr/>
          <p:nvPr/>
        </p:nvSpPr>
        <p:spPr>
          <a:xfrm>
            <a:off x="315000" y="4366440"/>
            <a:ext cx="180000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103"/>
          <p:cNvSpPr/>
          <p:nvPr/>
        </p:nvSpPr>
        <p:spPr>
          <a:xfrm>
            <a:off x="315000" y="5225400"/>
            <a:ext cx="193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3"/>
          <p:cNvSpPr/>
          <p:nvPr/>
        </p:nvSpPr>
        <p:spPr>
          <a:xfrm>
            <a:off x="335160" y="6055200"/>
            <a:ext cx="2292120" cy="719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103"/>
          <p:cNvSpPr/>
          <p:nvPr/>
        </p:nvSpPr>
        <p:spPr>
          <a:xfrm>
            <a:off x="4586400" y="908640"/>
            <a:ext cx="2736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Aburrido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103"/>
          <p:cNvSpPr/>
          <p:nvPr/>
        </p:nvSpPr>
        <p:spPr>
          <a:xfrm>
            <a:off x="4572000" y="1772280"/>
            <a:ext cx="2088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03"/>
          <p:cNvSpPr/>
          <p:nvPr/>
        </p:nvSpPr>
        <p:spPr>
          <a:xfrm>
            <a:off x="4572000" y="2637000"/>
            <a:ext cx="324000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Industrial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03"/>
          <p:cNvSpPr/>
          <p:nvPr/>
        </p:nvSpPr>
        <p:spPr>
          <a:xfrm>
            <a:off x="4592880" y="3501000"/>
            <a:ext cx="1491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03"/>
          <p:cNvSpPr/>
          <p:nvPr/>
        </p:nvSpPr>
        <p:spPr>
          <a:xfrm>
            <a:off x="4572000" y="4366440"/>
            <a:ext cx="109008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03"/>
          <p:cNvSpPr/>
          <p:nvPr/>
        </p:nvSpPr>
        <p:spPr>
          <a:xfrm>
            <a:off x="4595760" y="5239800"/>
            <a:ext cx="285624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03"/>
          <p:cNvSpPr/>
          <p:nvPr/>
        </p:nvSpPr>
        <p:spPr>
          <a:xfrm>
            <a:off x="4595760" y="6055200"/>
            <a:ext cx="2283120" cy="719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4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8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00" y="3933000"/>
            <a:ext cx="1447560" cy="15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5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20" y="502128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960" y="415764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0680" y="264492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6320" y="221292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0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0320" y="1062000"/>
            <a:ext cx="1133280" cy="115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0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5640" y="1639800"/>
            <a:ext cx="3011760" cy="289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06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5" name="Google Shape;695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98100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60" y="371628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0760" y="1628640"/>
            <a:ext cx="4284360" cy="299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7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3" name="Google Shape;70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40" y="213300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000" y="2964600"/>
            <a:ext cx="4392360" cy="223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08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0" name="Google Shape;71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000" y="578520"/>
            <a:ext cx="2784960" cy="30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640" y="1140840"/>
            <a:ext cx="2782440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080" y="3429000"/>
            <a:ext cx="2444040" cy="287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9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000" y="1845000"/>
            <a:ext cx="2984400" cy="36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640" y="1701000"/>
            <a:ext cx="2833200" cy="396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0"/>
          <p:cNvSpPr/>
          <p:nvPr/>
        </p:nvSpPr>
        <p:spPr>
          <a:xfrm>
            <a:off x="395640" y="307800"/>
            <a:ext cx="4968360" cy="575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10"/>
          <p:cNvSpPr/>
          <p:nvPr/>
        </p:nvSpPr>
        <p:spPr>
          <a:xfrm>
            <a:off x="395640" y="1124640"/>
            <a:ext cx="8136720" cy="503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unas frases describiendo tu ciudad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10"/>
          <p:cNvSpPr/>
          <p:nvPr/>
        </p:nvSpPr>
        <p:spPr>
          <a:xfrm rot="-790200">
            <a:off x="539280" y="2709000"/>
            <a:ext cx="9648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muy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10"/>
          <p:cNvSpPr/>
          <p:nvPr/>
        </p:nvSpPr>
        <p:spPr>
          <a:xfrm rot="1170600">
            <a:off x="1022040" y="4509000"/>
            <a:ext cx="185724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bastante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10"/>
          <p:cNvSpPr/>
          <p:nvPr/>
        </p:nvSpPr>
        <p:spPr>
          <a:xfrm rot="-1509600">
            <a:off x="6469200" y="2468880"/>
            <a:ext cx="17280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siempre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10"/>
          <p:cNvSpPr/>
          <p:nvPr/>
        </p:nvSpPr>
        <p:spPr>
          <a:xfrm rot="1270800">
            <a:off x="4017600" y="2187360"/>
            <a:ext cx="158364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veces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10"/>
          <p:cNvSpPr/>
          <p:nvPr/>
        </p:nvSpPr>
        <p:spPr>
          <a:xfrm rot="736200">
            <a:off x="7064280" y="3862080"/>
            <a:ext cx="13968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nunca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10"/>
          <p:cNvSpPr/>
          <p:nvPr/>
        </p:nvSpPr>
        <p:spPr>
          <a:xfrm rot="-1279800">
            <a:off x="4018320" y="4858200"/>
            <a:ext cx="2016000" cy="503640"/>
          </a:xfrm>
          <a:prstGeom prst="rect">
            <a:avLst/>
          </a:prstGeom>
          <a:solidFill>
            <a:srgbClr val="CE46B1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32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menudo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360" y="4824000"/>
            <a:ext cx="1446120" cy="177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640" y="2302920"/>
            <a:ext cx="1823400" cy="20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080" y="4993200"/>
            <a:ext cx="1555200" cy="16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7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11"/>
          <p:cNvSpPr/>
          <p:nvPr/>
        </p:nvSpPr>
        <p:spPr>
          <a:xfrm>
            <a:off x="395280" y="2349360"/>
            <a:ext cx="8519760" cy="1626480"/>
          </a:xfrm>
          <a:custGeom>
            <a:rect b="b" l="l" r="r" t="t"/>
            <a:pathLst>
              <a:path extrusionOk="0" h="120000" w="120000">
                <a:moveTo>
                  <a:pt x="3817" y="0"/>
                </a:moveTo>
                <a:cubicBezTo>
                  <a:pt x="1906" y="0"/>
                  <a:pt x="0" y="9982"/>
                  <a:pt x="0" y="19991"/>
                </a:cubicBezTo>
                <a:lnTo>
                  <a:pt x="0" y="99955"/>
                </a:lnTo>
                <a:cubicBezTo>
                  <a:pt x="0" y="109964"/>
                  <a:pt x="1906" y="119973"/>
                  <a:pt x="3817" y="119973"/>
                </a:cubicBezTo>
                <a:lnTo>
                  <a:pt x="116172" y="119973"/>
                </a:lnTo>
                <a:cubicBezTo>
                  <a:pt x="118083" y="119973"/>
                  <a:pt x="119994" y="109964"/>
                  <a:pt x="119994" y="99955"/>
                </a:cubicBezTo>
                <a:lnTo>
                  <a:pt x="119994" y="19991"/>
                </a:lnTo>
                <a:cubicBezTo>
                  <a:pt x="119994" y="9982"/>
                  <a:pt x="118083" y="0"/>
                  <a:pt x="116172" y="0"/>
                </a:cubicBezTo>
                <a:lnTo>
                  <a:pt x="3817" y="0"/>
                </a:lnTo>
              </a:path>
            </a:pathLst>
          </a:cu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040" y="-18576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11"/>
          <p:cNvSpPr/>
          <p:nvPr/>
        </p:nvSpPr>
        <p:spPr>
          <a:xfrm>
            <a:off x="533520" y="2391120"/>
            <a:ext cx="8381520" cy="148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can you remember??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/>
        </p:nvSpPr>
        <p:spPr>
          <a:xfrm>
            <a:off x="180000" y="-595800"/>
            <a:ext cx="8640000" cy="7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120" lvl="0" marL="6094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AutoNum type="arabicPeriod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(City)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es una/un (ciudad/pueblo) </a:t>
            </a:r>
            <a:r>
              <a:rPr b="1" lang="en-NZ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(location)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Vivo en             es (ciudad/pueblo) </a:t>
            </a:r>
            <a:r>
              <a:rPr b="0" lang="en-NZ" sz="2000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que está en el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de </a:t>
            </a: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(país)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8"/>
          <p:cNvSpPr/>
          <p:nvPr/>
        </p:nvSpPr>
        <p:spPr>
          <a:xfrm>
            <a:off x="2700360" y="0"/>
            <a:ext cx="4105080" cy="6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¿Dónde viv</a:t>
            </a:r>
            <a:r>
              <a:rPr b="0" lang="en-NZ" sz="4000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360" y="805320"/>
            <a:ext cx="504360" cy="48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" y="3780000"/>
            <a:ext cx="792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2"/>
          <p:cNvSpPr/>
          <p:nvPr/>
        </p:nvSpPr>
        <p:spPr>
          <a:xfrm>
            <a:off x="2051640" y="307800"/>
            <a:ext cx="4968360" cy="57564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es tu ciudad?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Google Shape;75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13080" y="764640"/>
            <a:ext cx="3419640" cy="16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27040" y="3150360"/>
            <a:ext cx="1447560" cy="15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213080" y="1843200"/>
            <a:ext cx="3011760" cy="28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916720" y="4737240"/>
            <a:ext cx="1856880" cy="145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5077440" y="3873600"/>
            <a:ext cx="1875960" cy="159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772360" y="2360880"/>
            <a:ext cx="1558440" cy="185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717080" y="1928880"/>
            <a:ext cx="1336320" cy="144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132720" y="777960"/>
            <a:ext cx="1133280" cy="115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4379760" y="1197720"/>
            <a:ext cx="205704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227040" y="3933000"/>
            <a:ext cx="2736360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692720" y="2162880"/>
            <a:ext cx="4284360" cy="29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16720" y="4567680"/>
            <a:ext cx="2009520" cy="227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39640" y="7101360"/>
            <a:ext cx="4392360" cy="223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729000" y="-1739520"/>
            <a:ext cx="2784960" cy="30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-3112560" y="4772160"/>
            <a:ext cx="2444040" cy="28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350880" y="-1387440"/>
            <a:ext cx="2782440" cy="30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836720" y="2096640"/>
            <a:ext cx="2984400" cy="367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1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475640" y="-4347720"/>
            <a:ext cx="2833200" cy="39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-3414600" y="4546800"/>
            <a:ext cx="24732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3"/>
          <p:cNvSpPr txBox="1"/>
          <p:nvPr/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Auckland</a:t>
            </a: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una ciudad (description)  que está en el (location)      de (country).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4000" lvl="0" marL="43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b="0" lang="en-NZ" sz="2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13"/>
          <p:cNvSpPr txBox="1"/>
          <p:nvPr/>
        </p:nvSpPr>
        <p:spPr>
          <a:xfrm>
            <a:off x="457200" y="271440"/>
            <a:ext cx="8229240" cy="1149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Z" sz="3200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Who can make this sentence bigger by adding description and weather?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/>
          <p:nvPr/>
        </p:nvSpPr>
        <p:spPr>
          <a:xfrm>
            <a:off x="179640" y="1665360"/>
            <a:ext cx="5395680" cy="1975680"/>
          </a:xfrm>
          <a:prstGeom prst="rect">
            <a:avLst/>
          </a:prstGeom>
          <a:solidFill>
            <a:srgbClr val="00B0F0"/>
          </a:solidFill>
          <a:ln cap="flat" cmpd="sng" w="5075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 ciudad</a:t>
            </a:r>
            <a:br>
              <a:rPr b="0" lang="en-NZ" sz="5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b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NZ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talk about the town where you live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9"/>
          <p:cNvSpPr/>
          <p:nvPr/>
        </p:nvSpPr>
        <p:spPr>
          <a:xfrm>
            <a:off x="2267640" y="4274640"/>
            <a:ext cx="6600600" cy="2070360"/>
          </a:xfrm>
          <a:prstGeom prst="rect">
            <a:avLst/>
          </a:prstGeom>
          <a:noFill/>
          <a:ln cap="rnd" cmpd="sng" w="50750">
            <a:solidFill>
              <a:srgbClr val="0070C0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recognise adjectives and their different forms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describe your town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600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 use a dictionary to find more adjectives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40" y="176760"/>
            <a:ext cx="1296000" cy="130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360" y="1052640"/>
            <a:ext cx="2016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640" y="4437000"/>
            <a:ext cx="1584000" cy="1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/>
          <p:nvPr/>
        </p:nvSpPr>
        <p:spPr>
          <a:xfrm>
            <a:off x="395280" y="2162160"/>
            <a:ext cx="8519760" cy="2130120"/>
          </a:xfrm>
          <a:custGeom>
            <a:rect b="b" l="l" r="r" t="t"/>
            <a:pathLst>
              <a:path extrusionOk="0" h="120000" w="120000">
                <a:moveTo>
                  <a:pt x="4999" y="0"/>
                </a:moveTo>
                <a:cubicBezTo>
                  <a:pt x="2499" y="0"/>
                  <a:pt x="0" y="9994"/>
                  <a:pt x="0" y="19989"/>
                </a:cubicBezTo>
                <a:lnTo>
                  <a:pt x="0" y="99969"/>
                </a:lnTo>
                <a:cubicBezTo>
                  <a:pt x="0" y="109964"/>
                  <a:pt x="2499" y="119979"/>
                  <a:pt x="4999" y="119979"/>
                </a:cubicBezTo>
                <a:lnTo>
                  <a:pt x="114990" y="119979"/>
                </a:lnTo>
                <a:cubicBezTo>
                  <a:pt x="117490" y="119979"/>
                  <a:pt x="119994" y="109964"/>
                  <a:pt x="119994" y="99969"/>
                </a:cubicBezTo>
                <a:lnTo>
                  <a:pt x="119994" y="19989"/>
                </a:lnTo>
                <a:cubicBezTo>
                  <a:pt x="119994" y="9994"/>
                  <a:pt x="117490" y="0"/>
                  <a:pt x="114990" y="0"/>
                </a:cubicBezTo>
                <a:lnTo>
                  <a:pt x="4999" y="0"/>
                </a:lnTo>
              </a:path>
            </a:pathLst>
          </a:custGeom>
          <a:solidFill>
            <a:srgbClr val="FF00FF"/>
          </a:solidFill>
          <a:ln cap="flat" cmpd="sng" w="507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00" y="-223920"/>
            <a:ext cx="1942920" cy="2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0"/>
          <p:cNvSpPr/>
          <p:nvPr/>
        </p:nvSpPr>
        <p:spPr>
          <a:xfrm>
            <a:off x="546120" y="2349360"/>
            <a:ext cx="8381520" cy="148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of the 14 adjectives do you think you will be able to name by the end of the lesson??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40" y="196920"/>
            <a:ext cx="249516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920" y="4429080"/>
            <a:ext cx="2285640" cy="1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8640" y="442908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280" y="189000"/>
            <a:ext cx="106956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92480" y="4476600"/>
            <a:ext cx="1314000" cy="209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/>
          <p:nvPr/>
        </p:nvSpPr>
        <p:spPr>
          <a:xfrm>
            <a:off x="251640" y="260640"/>
            <a:ext cx="1547280" cy="575640"/>
          </a:xfrm>
          <a:prstGeom prst="rect">
            <a:avLst/>
          </a:prstGeom>
          <a:solidFill>
            <a:srgbClr val="FFC000"/>
          </a:solidFill>
          <a:ln cap="flat" cmpd="sng" w="507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1"/>
          <p:cNvSpPr txBox="1"/>
          <p:nvPr/>
        </p:nvSpPr>
        <p:spPr>
          <a:xfrm>
            <a:off x="4932360" y="260640"/>
            <a:ext cx="1654920" cy="575640"/>
          </a:xfrm>
          <a:prstGeom prst="rect">
            <a:avLst/>
          </a:prstGeom>
          <a:solidFill>
            <a:srgbClr val="92D050"/>
          </a:solidFill>
          <a:ln cap="flat" cmpd="sng" w="507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NZ" sz="40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0" sz="3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1"/>
          <p:cNvSpPr/>
          <p:nvPr/>
        </p:nvSpPr>
        <p:spPr>
          <a:xfrm>
            <a:off x="0" y="0"/>
            <a:ext cx="4642920" cy="6857640"/>
          </a:xfrm>
          <a:prstGeom prst="rect">
            <a:avLst/>
          </a:prstGeom>
          <a:noFill/>
          <a:ln cap="flat" cmpd="sng" w="76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1"/>
          <p:cNvSpPr/>
          <p:nvPr/>
        </p:nvSpPr>
        <p:spPr>
          <a:xfrm>
            <a:off x="4716360" y="0"/>
            <a:ext cx="4427280" cy="6857640"/>
          </a:xfrm>
          <a:prstGeom prst="rect">
            <a:avLst/>
          </a:prstGeom>
          <a:noFill/>
          <a:ln cap="flat" cmpd="sng" w="76300">
            <a:solidFill>
              <a:srgbClr val="00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1000"/>
            <a:ext cx="4671720" cy="23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360" y="1844640"/>
            <a:ext cx="3850920" cy="370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