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1.xml"/><Relationship Id="rId18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d04f4ee4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d04f4ee4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d04f4ee4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bd04f4ee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bd04f4ee4b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bd04f4ee4b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d04f4ee4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d04f4ee4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d04f4ee4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d04f4ee4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d04f4ee4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d04f4ee4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d04f4ee4b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d04f4ee4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d04f4ee4b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d04f4ee4b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d04f4ee4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bd04f4ee4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6128500" y="2269700"/>
            <a:ext cx="24084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6294825" y="3811700"/>
            <a:ext cx="2408400" cy="63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 1 Week 5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25" y="0"/>
            <a:ext cx="37375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4304750" y="575950"/>
            <a:ext cx="44172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homophone?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572000" y="1515000"/>
            <a:ext cx="3748800" cy="21135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bear    bare    beer</a:t>
            </a:r>
            <a:endParaRPr b="1" sz="26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600"/>
              <a:t>hair     here </a:t>
            </a:r>
            <a:endParaRPr b="1" sz="26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600"/>
              <a:t>sore     saw </a:t>
            </a:r>
            <a:r>
              <a:rPr lang="en" sz="2600"/>
              <a:t>  </a:t>
            </a:r>
            <a:endParaRPr sz="2600"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24" y="446675"/>
            <a:ext cx="3265225" cy="405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/>
        </p:nvSpPr>
        <p:spPr>
          <a:xfrm>
            <a:off x="-365350" y="2698575"/>
            <a:ext cx="736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427950" y="216375"/>
            <a:ext cx="5770500" cy="131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Wednesday Vocab Builder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 your book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How many words can you build from this word?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166025" y="2111100"/>
            <a:ext cx="3249900" cy="18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time</a:t>
            </a:r>
            <a:endParaRPr b="1" sz="4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5840125" y="575950"/>
            <a:ext cx="2881500" cy="11502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write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351175" y="3734950"/>
            <a:ext cx="5207400" cy="8631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/>
              <a:t>We should get paid to attend school.</a:t>
            </a:r>
            <a:endParaRPr b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722225" y="575950"/>
            <a:ext cx="79995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Finish your visual pepeha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Cut and glue a colour onto the 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Cut and glue your published writing on the 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Finished? Get started on </a:t>
            </a:r>
            <a:r>
              <a:rPr lang="en"/>
              <a:t>Reading</a:t>
            </a:r>
            <a:r>
              <a:rPr lang="en"/>
              <a:t> Plus.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-365350" y="2698575"/>
            <a:ext cx="736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427950" y="216375"/>
            <a:ext cx="5770500" cy="131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Thursday </a:t>
            </a: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Vocab Builder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 your book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How many words can you build from this word?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3166025" y="2111100"/>
            <a:ext cx="3249900" cy="18798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light</a:t>
            </a:r>
            <a:endParaRPr b="1" sz="4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5840125" y="575950"/>
            <a:ext cx="2881500" cy="1150200"/>
          </a:xfrm>
          <a:prstGeom prst="rect">
            <a:avLst/>
          </a:prstGeom>
          <a:solidFill>
            <a:srgbClr val="F1C232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</a:t>
            </a:r>
            <a:r>
              <a:rPr lang="en"/>
              <a:t>sday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write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51175" y="3734950"/>
            <a:ext cx="5207400" cy="863100"/>
          </a:xfrm>
          <a:prstGeom prst="rect">
            <a:avLst/>
          </a:prstGeom>
          <a:solidFill>
            <a:srgbClr val="FFD96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/>
              <a:t>All fast food should be banned.</a:t>
            </a:r>
            <a:endParaRPr b="1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-365350" y="2698575"/>
            <a:ext cx="736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427950" y="216375"/>
            <a:ext cx="5770500" cy="131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Friday </a:t>
            </a: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Vocab Builder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 your book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How many words can you build from this word?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166025" y="2111100"/>
            <a:ext cx="2725200" cy="126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free</a:t>
            </a:r>
            <a:endParaRPr b="1" sz="4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5840125" y="575950"/>
            <a:ext cx="2881500" cy="115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</a:t>
            </a:r>
            <a:r>
              <a:rPr lang="en"/>
              <a:t>day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write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95275" y="3811700"/>
            <a:ext cx="5949600" cy="7863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200"/>
              <a:t>Wealthy countries should share their money.</a:t>
            </a:r>
            <a:endParaRPr b="1"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685750" y="627150"/>
            <a:ext cx="267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</a:rPr>
              <a:t>Friday revision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594271" y="1595775"/>
            <a:ext cx="81375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homophone is a word that..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Some examples are…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Complete the homophones crossword in your book.</a:t>
            </a:r>
            <a:endParaRPr sz="240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325" y="180750"/>
            <a:ext cx="4175351" cy="216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