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72"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94590"/>
  </p:normalViewPr>
  <p:slideViewPr>
    <p:cSldViewPr>
      <p:cViewPr varScale="1">
        <p:scale>
          <a:sx n="92" d="100"/>
          <a:sy n="92" d="100"/>
        </p:scale>
        <p:origin x="155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95454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178091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82100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45882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47722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154757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376914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253076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39484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168627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A8A6A-1988-4D4A-87C8-1B32EE51E796}" type="datetimeFigureOut">
              <a:rPr lang="en-GB" smtClean="0"/>
              <a:pPr/>
              <a:t>07/02/2017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01C7F-55A7-49F0-8221-3AF6C1FF2AFD}" type="slidenum">
              <a:rPr lang="en-GB" smtClean="0"/>
              <a:pPr/>
              <a:t>‹#›</a:t>
            </a:fld>
            <a:endParaRPr lang="en-GB"/>
          </a:p>
        </p:txBody>
      </p:sp>
    </p:spTree>
    <p:extLst>
      <p:ext uri="{BB962C8B-B14F-4D97-AF65-F5344CB8AC3E}">
        <p14:creationId xmlns:p14="http://schemas.microsoft.com/office/powerpoint/2010/main" val="4191563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A8A6A-1988-4D4A-87C8-1B32EE51E796}" type="datetimeFigureOut">
              <a:rPr lang="en-GB" smtClean="0"/>
              <a:pPr/>
              <a:t>07/02/2017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01C7F-55A7-49F0-8221-3AF6C1FF2AFD}" type="slidenum">
              <a:rPr lang="en-GB" smtClean="0"/>
              <a:pPr/>
              <a:t>‹#›</a:t>
            </a:fld>
            <a:endParaRPr lang="en-GB"/>
          </a:p>
        </p:txBody>
      </p:sp>
    </p:spTree>
    <p:extLst>
      <p:ext uri="{BB962C8B-B14F-4D97-AF65-F5344CB8AC3E}">
        <p14:creationId xmlns:p14="http://schemas.microsoft.com/office/powerpoint/2010/main" val="324121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692150"/>
            <a:ext cx="434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endParaRPr lang="en-US" sz="2800">
              <a:solidFill>
                <a:schemeClr val="accent2"/>
              </a:solidFill>
              <a:latin typeface="Comic Sans MS" pitchFamily="66" charset="0"/>
            </a:endParaRPr>
          </a:p>
        </p:txBody>
      </p:sp>
      <p:sp>
        <p:nvSpPr>
          <p:cNvPr id="20483" name="Rectangle 9"/>
          <p:cNvSpPr>
            <a:spLocks noChangeArrowheads="1"/>
          </p:cNvSpPr>
          <p:nvPr/>
        </p:nvSpPr>
        <p:spPr bwMode="auto">
          <a:xfrm>
            <a:off x="611560" y="1124744"/>
            <a:ext cx="80283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dirty="0" smtClean="0">
                <a:latin typeface="Comic Sans MS" pitchFamily="66" charset="0"/>
              </a:rPr>
              <a:t>LI: </a:t>
            </a:r>
            <a:r>
              <a:rPr lang="en-GB" sz="3200" dirty="0">
                <a:latin typeface="Comic Sans MS" pitchFamily="66" charset="0"/>
              </a:rPr>
              <a:t>To understand the importance of creating an effective piece of description and do this in our travel writing</a:t>
            </a:r>
          </a:p>
        </p:txBody>
      </p:sp>
    </p:spTree>
    <p:extLst>
      <p:ext uri="{BB962C8B-B14F-4D97-AF65-F5344CB8AC3E}">
        <p14:creationId xmlns:p14="http://schemas.microsoft.com/office/powerpoint/2010/main" val="1751647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GB" sz="2400" smtClean="0">
                <a:solidFill>
                  <a:schemeClr val="accent2"/>
                </a:solidFill>
                <a:latin typeface="Comic Sans MS" pitchFamily="66" charset="0"/>
              </a:rPr>
              <a:t>LO: To understand the importance of creating an effective piece of description and do this in our travel writing</a:t>
            </a:r>
          </a:p>
        </p:txBody>
      </p:sp>
      <p:sp>
        <p:nvSpPr>
          <p:cNvPr id="23555" name="Rectangle 4"/>
          <p:cNvSpPr>
            <a:spLocks noChangeArrowheads="1"/>
          </p:cNvSpPr>
          <p:nvPr/>
        </p:nvSpPr>
        <p:spPr bwMode="auto">
          <a:xfrm>
            <a:off x="395288" y="1700213"/>
            <a:ext cx="8353425"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6" name="Rectangle 5"/>
          <p:cNvSpPr>
            <a:spLocks noChangeArrowheads="1"/>
          </p:cNvSpPr>
          <p:nvPr/>
        </p:nvSpPr>
        <p:spPr bwMode="auto">
          <a:xfrm>
            <a:off x="395288" y="1700213"/>
            <a:ext cx="4176712" cy="2376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7" name="Rectangle 6"/>
          <p:cNvSpPr>
            <a:spLocks noChangeArrowheads="1"/>
          </p:cNvSpPr>
          <p:nvPr/>
        </p:nvSpPr>
        <p:spPr bwMode="auto">
          <a:xfrm>
            <a:off x="4572000" y="1700213"/>
            <a:ext cx="4176713" cy="2376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8" name="Rectangle 7"/>
          <p:cNvSpPr>
            <a:spLocks noChangeArrowheads="1"/>
          </p:cNvSpPr>
          <p:nvPr/>
        </p:nvSpPr>
        <p:spPr bwMode="auto">
          <a:xfrm>
            <a:off x="395288" y="4076700"/>
            <a:ext cx="4176712" cy="237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9" name="Rectangle 8"/>
          <p:cNvSpPr>
            <a:spLocks noChangeArrowheads="1"/>
          </p:cNvSpPr>
          <p:nvPr/>
        </p:nvSpPr>
        <p:spPr bwMode="auto">
          <a:xfrm>
            <a:off x="2484438" y="2708275"/>
            <a:ext cx="4175125" cy="266541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60" name="Text Box 9"/>
          <p:cNvSpPr txBox="1">
            <a:spLocks noChangeArrowheads="1"/>
          </p:cNvSpPr>
          <p:nvPr/>
        </p:nvSpPr>
        <p:spPr bwMode="auto">
          <a:xfrm>
            <a:off x="539750" y="1916113"/>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en-GB"/>
              <a:t>Smells</a:t>
            </a:r>
          </a:p>
        </p:txBody>
      </p:sp>
      <p:sp>
        <p:nvSpPr>
          <p:cNvPr id="23561" name="Text Box 10"/>
          <p:cNvSpPr txBox="1">
            <a:spLocks noChangeArrowheads="1"/>
          </p:cNvSpPr>
          <p:nvPr/>
        </p:nvSpPr>
        <p:spPr bwMode="auto">
          <a:xfrm>
            <a:off x="6156325" y="1916113"/>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en-GB"/>
              <a:t>Sights</a:t>
            </a:r>
          </a:p>
        </p:txBody>
      </p:sp>
      <p:sp>
        <p:nvSpPr>
          <p:cNvPr id="23562" name="Text Box 11"/>
          <p:cNvSpPr txBox="1">
            <a:spLocks noChangeArrowheads="1"/>
          </p:cNvSpPr>
          <p:nvPr/>
        </p:nvSpPr>
        <p:spPr bwMode="auto">
          <a:xfrm>
            <a:off x="611188" y="4437063"/>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en-GB"/>
              <a:t>Touch</a:t>
            </a:r>
          </a:p>
        </p:txBody>
      </p:sp>
      <p:sp>
        <p:nvSpPr>
          <p:cNvPr id="23563" name="Text Box 12"/>
          <p:cNvSpPr txBox="1">
            <a:spLocks noChangeArrowheads="1"/>
          </p:cNvSpPr>
          <p:nvPr/>
        </p:nvSpPr>
        <p:spPr bwMode="auto">
          <a:xfrm>
            <a:off x="6948488" y="4221163"/>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pPr>
            <a:r>
              <a:rPr lang="en-GB"/>
              <a:t>Taste</a:t>
            </a:r>
          </a:p>
        </p:txBody>
      </p:sp>
      <p:sp>
        <p:nvSpPr>
          <p:cNvPr id="23564" name="Text Box 13"/>
          <p:cNvSpPr txBox="1">
            <a:spLocks noChangeArrowheads="1"/>
          </p:cNvSpPr>
          <p:nvPr/>
        </p:nvSpPr>
        <p:spPr bwMode="auto">
          <a:xfrm>
            <a:off x="2843213" y="2924175"/>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en-GB"/>
              <a:t>Thoughts and Feelings</a:t>
            </a:r>
          </a:p>
        </p:txBody>
      </p:sp>
      <p:sp>
        <p:nvSpPr>
          <p:cNvPr id="2" name="TextBox 1"/>
          <p:cNvSpPr txBox="1"/>
          <p:nvPr/>
        </p:nvSpPr>
        <p:spPr>
          <a:xfrm>
            <a:off x="179512" y="1269782"/>
            <a:ext cx="2808312" cy="646331"/>
          </a:xfrm>
          <a:prstGeom prst="rect">
            <a:avLst/>
          </a:prstGeom>
          <a:solidFill>
            <a:srgbClr val="FFFF00"/>
          </a:solidFill>
        </p:spPr>
        <p:txBody>
          <a:bodyPr wrap="square" rtlCol="0">
            <a:spAutoFit/>
          </a:bodyPr>
          <a:lstStyle/>
          <a:p>
            <a:r>
              <a:rPr lang="en-GB" dirty="0" smtClean="0"/>
              <a:t>Create this table in your books. </a:t>
            </a:r>
            <a:endParaRPr lang="en-GB" dirty="0"/>
          </a:p>
        </p:txBody>
      </p:sp>
    </p:spTree>
    <p:extLst>
      <p:ext uri="{BB962C8B-B14F-4D97-AF65-F5344CB8AC3E}">
        <p14:creationId xmlns:p14="http://schemas.microsoft.com/office/powerpoint/2010/main" val="322742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GB" sz="2400" smtClean="0">
                <a:solidFill>
                  <a:schemeClr val="accent2"/>
                </a:solidFill>
                <a:latin typeface="Comic Sans MS" pitchFamily="66" charset="0"/>
              </a:rPr>
              <a:t>LO: To understand the importance of creating an effective piece of description and do this in our travel writing</a:t>
            </a:r>
          </a:p>
        </p:txBody>
      </p:sp>
      <p:sp>
        <p:nvSpPr>
          <p:cNvPr id="24579" name="AutoShape 5" descr="2Q=="/>
          <p:cNvSpPr>
            <a:spLocks noChangeAspect="1" noChangeArrowheads="1"/>
          </p:cNvSpPr>
          <p:nvPr/>
        </p:nvSpPr>
        <p:spPr bwMode="auto">
          <a:xfrm>
            <a:off x="3619500" y="2805113"/>
            <a:ext cx="1905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AutoShape 7" descr="2Q=="/>
          <p:cNvSpPr>
            <a:spLocks noChangeAspect="1" noChangeArrowheads="1"/>
          </p:cNvSpPr>
          <p:nvPr/>
        </p:nvSpPr>
        <p:spPr bwMode="auto">
          <a:xfrm>
            <a:off x="3619500" y="2805113"/>
            <a:ext cx="1905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458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7461471"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20272" y="2132856"/>
            <a:ext cx="1944216" cy="1569660"/>
          </a:xfrm>
          <a:prstGeom prst="rect">
            <a:avLst/>
          </a:prstGeom>
          <a:solidFill>
            <a:srgbClr val="FFFF00"/>
          </a:solidFill>
        </p:spPr>
        <p:txBody>
          <a:bodyPr wrap="square" rtlCol="0">
            <a:spAutoFit/>
          </a:bodyPr>
          <a:lstStyle/>
          <a:p>
            <a:r>
              <a:rPr lang="en-GB" sz="2400" dirty="0" smtClean="0"/>
              <a:t>Write down all the nouns / adjectives in this picture.</a:t>
            </a:r>
            <a:endParaRPr lang="en-GB" sz="2400" dirty="0"/>
          </a:p>
        </p:txBody>
      </p:sp>
    </p:spTree>
    <p:extLst>
      <p:ext uri="{BB962C8B-B14F-4D97-AF65-F5344CB8AC3E}">
        <p14:creationId xmlns:p14="http://schemas.microsoft.com/office/powerpoint/2010/main" val="1412512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would you expect from this holiday?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545957" cy="43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24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would you expect from this holiday?</a:t>
            </a:r>
            <a:endParaRPr lang="en-GB" dirty="0"/>
          </a:p>
        </p:txBody>
      </p:sp>
      <p:pic>
        <p:nvPicPr>
          <p:cNvPr id="4" name="il_fi" descr="http://i.dailymail.co.uk/i/pix/2011/01/05/article-1344299-0C9D408A000005DC-518_634x623.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604448" cy="4543425"/>
          </a:xfrm>
          <a:prstGeom prst="rect">
            <a:avLst/>
          </a:prstGeom>
          <a:noFill/>
          <a:ln>
            <a:noFill/>
          </a:ln>
        </p:spPr>
      </p:pic>
    </p:spTree>
    <p:extLst>
      <p:ext uri="{BB962C8B-B14F-4D97-AF65-F5344CB8AC3E}">
        <p14:creationId xmlns:p14="http://schemas.microsoft.com/office/powerpoint/2010/main" val="3605132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What do you notice about this text? Is it positive or negative towards the holiday?</a:t>
            </a:r>
            <a:endParaRPr lang="en-GB" sz="3000" dirty="0"/>
          </a:p>
        </p:txBody>
      </p:sp>
      <p:sp>
        <p:nvSpPr>
          <p:cNvPr id="3" name="Content Placeholder 2"/>
          <p:cNvSpPr>
            <a:spLocks noGrp="1"/>
          </p:cNvSpPr>
          <p:nvPr>
            <p:ph idx="1"/>
          </p:nvPr>
        </p:nvSpPr>
        <p:spPr/>
        <p:txBody>
          <a:bodyPr>
            <a:normAutofit fontScale="77500" lnSpcReduction="20000"/>
          </a:bodyPr>
          <a:lstStyle/>
          <a:p>
            <a:r>
              <a:rPr lang="en-GB" dirty="0" smtClean="0"/>
              <a:t>Although the smell of dead fish cascaded from every orifice of the room, the beds were at least big enough for a person to sleep on. Well, a very small person to sleep on. Plugging in my phone charger proved more difficult than expected, as the plug socket was hanging by a thin decaying wire from the wall. In a place as beautiful as Spain, there was no need for a phone anyway; who needs electricity? And who needs hot water? Who needs a toilet seat? Well, not me! I opened the balcony windows and looked out at the building site, as the door slowly crunched and swung on its single hinge. As the drill began to shake the ground below me, I took in a deep breath of dust, as the builders stared and swore at me in a language I did not understand. Oh my, what a perfect holiday this was going to be. </a:t>
            </a:r>
            <a:endParaRPr lang="en-GB" dirty="0"/>
          </a:p>
        </p:txBody>
      </p:sp>
    </p:spTree>
    <p:extLst>
      <p:ext uri="{BB962C8B-B14F-4D97-AF65-F5344CB8AC3E}">
        <p14:creationId xmlns:p14="http://schemas.microsoft.com/office/powerpoint/2010/main" val="2178263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294</Words>
  <Application>Microsoft Macintosh PowerPoint</Application>
  <PresentationFormat>On-screen Show (4:3)</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Comic Sans MS</vt:lpstr>
      <vt:lpstr>Arial</vt:lpstr>
      <vt:lpstr>Office Theme</vt:lpstr>
      <vt:lpstr>PowerPoint Presentation</vt:lpstr>
      <vt:lpstr>LO: To understand the importance of creating an effective piece of description and do this in our travel writing</vt:lpstr>
      <vt:lpstr>LO: To understand the importance of creating an effective piece of description and do this in our travel writing</vt:lpstr>
      <vt:lpstr>What would you expect from this holiday?</vt:lpstr>
      <vt:lpstr>What would you expect from this holiday?</vt:lpstr>
      <vt:lpstr>What do you notice about this text? Is it positive or negative towards the holiday?</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profileuser</dc:creator>
  <cp:lastModifiedBy>Reshmika Lal</cp:lastModifiedBy>
  <cp:revision>40</cp:revision>
  <dcterms:created xsi:type="dcterms:W3CDTF">2012-12-17T16:14:39Z</dcterms:created>
  <dcterms:modified xsi:type="dcterms:W3CDTF">2017-02-07T00:07:44Z</dcterms:modified>
</cp:coreProperties>
</file>