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B9ABF-A84D-44FA-B5C2-7C794C021ABA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88191-27E9-4CE1-8F83-68A3061F22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pieta. Found</a:t>
            </a:r>
            <a:r>
              <a:rPr lang="en-GB" baseline="0" dirty="0" smtClean="0"/>
              <a:t> in Rome. Sculpted by Michelangelo in 1498 out of </a:t>
            </a:r>
            <a:r>
              <a:rPr lang="en-GB" u="sng" baseline="0" dirty="0" smtClean="0"/>
              <a:t>marble</a:t>
            </a:r>
            <a:r>
              <a:rPr lang="en-GB" baseline="0" dirty="0" smtClean="0"/>
              <a:t>. Depicts body of Jesus on the lap of his mother after the crucifixion.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88191-27E9-4CE1-8F83-68A3061F22A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E1FCF-8FD0-4FF7-90BD-0EA2B71E3DB5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6CC5A-03B9-47E1-8DFF-21CFAFB10EA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4320480" cy="1020785"/>
          </a:xfrm>
        </p:spPr>
        <p:txBody>
          <a:bodyPr/>
          <a:lstStyle/>
          <a:p>
            <a:r>
              <a:rPr lang="en-GB" dirty="0" smtClean="0"/>
              <a:t>Characterisation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405" y="1512200"/>
            <a:ext cx="586814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Aim: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Improve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characterisation in our writing. </a:t>
            </a:r>
          </a:p>
        </p:txBody>
      </p:sp>
      <p:pic>
        <p:nvPicPr>
          <p:cNvPr id="1028" name="Picture 4" descr="http://ts3.mm.bing.net/th?id=H.4794017960691925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072" y="2088264"/>
            <a:ext cx="1600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4.bp.blogspot.com/-v3L41KWCX9A/T5a9RlZDiMI/AAAAAAAAAhk/oIq2mPoyAGI/s1600/cartoon-doctor-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10696"/>
            <a:ext cx="2574567" cy="364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briangoff.com/images/cartoons/mechani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05" y="4293096"/>
            <a:ext cx="2277578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1.bp.blogspot.com/-IA15eTFLGiA/TdhhDvyCgxI/AAAAAAAABKc/rxYGiWI0Tog/s1600/shopping+carto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784" y="2172634"/>
            <a:ext cx="2157487" cy="460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Appearance – Your Turn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556792"/>
            <a:ext cx="461885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What does this woman do?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Describe her appearance (and mannerisms, if you like), making her occupation clear, without actually stating that she is a doctor.  </a:t>
            </a:r>
            <a:endParaRPr lang="en-GB" dirty="0"/>
          </a:p>
        </p:txBody>
      </p:sp>
      <p:pic>
        <p:nvPicPr>
          <p:cNvPr id="3076" name="Picture 4" descr="http://ts2.mm.bing.net/th?id=HN.608015327325784194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1051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8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Your Task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worksheet provided, you should demonstrate your skills at creating believable characters and using characterisation effectively.</a:t>
            </a:r>
          </a:p>
          <a:p>
            <a:endParaRPr lang="en-GB" dirty="0"/>
          </a:p>
          <a:p>
            <a:r>
              <a:rPr lang="en-GB" dirty="0" smtClean="0"/>
              <a:t>Remember to </a:t>
            </a:r>
            <a:r>
              <a:rPr lang="en-GB" b="1" dirty="0" smtClean="0"/>
              <a:t>show</a:t>
            </a:r>
            <a:r>
              <a:rPr lang="en-GB" dirty="0" smtClean="0"/>
              <a:t> rather than </a:t>
            </a:r>
            <a:r>
              <a:rPr lang="en-GB" b="1" dirty="0" smtClean="0"/>
              <a:t>state</a:t>
            </a:r>
            <a:r>
              <a:rPr lang="en-GB" dirty="0" smtClean="0"/>
              <a:t> what your character is like.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49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characterisation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Is the concept of creating characters in a story.</a:t>
            </a:r>
          </a:p>
          <a:p>
            <a:endParaRPr lang="en-GB" dirty="0"/>
          </a:p>
          <a:p>
            <a:r>
              <a:rPr lang="en-GB" dirty="0" smtClean="0"/>
              <a:t>Effective characterisation makes a literary character realistic and believable.</a:t>
            </a:r>
          </a:p>
          <a:p>
            <a:endParaRPr lang="en-GB" dirty="0"/>
          </a:p>
          <a:p>
            <a:r>
              <a:rPr lang="en-GB" dirty="0" smtClean="0"/>
              <a:t>‘Direct characterisation’ – explaining the character to the audience.</a:t>
            </a:r>
          </a:p>
          <a:p>
            <a:r>
              <a:rPr lang="en-GB" dirty="0" smtClean="0"/>
              <a:t>‘Indirect characterisation’ – showing the reader the character through his thoughts/speech /appearance/action.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4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cheal-angelo-pie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876256" cy="689262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6256" y="692696"/>
            <a:ext cx="2278048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Pieta – Michelangelo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400" dirty="0" smtClean="0"/>
              <a:t>What is the man doing?</a:t>
            </a:r>
          </a:p>
          <a:p>
            <a:pPr marL="0" indent="0">
              <a:buNone/>
            </a:pPr>
            <a:r>
              <a:rPr lang="en-GB" sz="2400" dirty="0" smtClean="0"/>
              <a:t>What is the woman doing?</a:t>
            </a:r>
          </a:p>
          <a:p>
            <a:pPr marL="0" indent="0">
              <a:buNone/>
            </a:pPr>
            <a:r>
              <a:rPr lang="en-GB" sz="2400" dirty="0" smtClean="0"/>
              <a:t>What can we tell about their relationship?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948264" y="5631552"/>
            <a:ext cx="208823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An example of ‘indirect characterisation’.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to show emotion</a:t>
            </a:r>
            <a:endParaRPr lang="en-GB" dirty="0"/>
          </a:p>
        </p:txBody>
      </p:sp>
      <p:pic>
        <p:nvPicPr>
          <p:cNvPr id="4" name="Content Placeholder 3" descr="Cryingchi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99285" y="1556792"/>
            <a:ext cx="3822725" cy="4464496"/>
          </a:xfrm>
        </p:spPr>
      </p:pic>
      <p:sp>
        <p:nvSpPr>
          <p:cNvPr id="5" name="TextBox 4"/>
          <p:cNvSpPr txBox="1"/>
          <p:nvPr/>
        </p:nvSpPr>
        <p:spPr>
          <a:xfrm>
            <a:off x="251520" y="1484784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little boy was crying.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924944"/>
            <a:ext cx="4392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His trembling bottom lip hung down, his shoulders shook violently and hot, fat tears rolled down his cheeks.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to show emotion</a:t>
            </a:r>
            <a:endParaRPr lang="en-GB" dirty="0"/>
          </a:p>
        </p:txBody>
      </p:sp>
      <p:pic>
        <p:nvPicPr>
          <p:cNvPr id="4" name="Content Placeholder 3" descr="scar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3838580" cy="4320480"/>
          </a:xfrm>
        </p:spPr>
      </p:pic>
      <p:sp>
        <p:nvSpPr>
          <p:cNvPr id="5" name="TextBox 4"/>
          <p:cNvSpPr txBox="1"/>
          <p:nvPr/>
        </p:nvSpPr>
        <p:spPr>
          <a:xfrm>
            <a:off x="4644008" y="1484784"/>
            <a:ext cx="41764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little boy was scared.</a:t>
            </a:r>
          </a:p>
          <a:p>
            <a:endParaRPr lang="en-GB" sz="3600" dirty="0" smtClean="0"/>
          </a:p>
          <a:p>
            <a:r>
              <a:rPr lang="en-GB" sz="3600" dirty="0" smtClean="0"/>
              <a:t>D</a:t>
            </a:r>
            <a:r>
              <a:rPr lang="en-GB" sz="3200" dirty="0" smtClean="0"/>
              <a:t>escribe the reaction his body would have to this emotion. </a:t>
            </a:r>
            <a:r>
              <a:rPr lang="en-GB" sz="3200" u="sng" dirty="0" smtClean="0"/>
              <a:t>Do not state that he was scared.</a:t>
            </a:r>
            <a:endParaRPr lang="en-GB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characters </a:t>
            </a:r>
            <a:r>
              <a:rPr lang="en-GB" dirty="0"/>
              <a:t>m</a:t>
            </a:r>
            <a:r>
              <a:rPr lang="en-GB" dirty="0" smtClean="0"/>
              <a:t>ove</a:t>
            </a:r>
            <a:endParaRPr lang="en-GB" dirty="0"/>
          </a:p>
        </p:txBody>
      </p:sp>
      <p:pic>
        <p:nvPicPr>
          <p:cNvPr id="4" name="Content Placeholder 3" descr="couch pota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2912" y="1268760"/>
            <a:ext cx="3258427" cy="4896544"/>
          </a:xfrm>
        </p:spPr>
      </p:pic>
      <p:sp>
        <p:nvSpPr>
          <p:cNvPr id="5" name="TextBox 4"/>
          <p:cNvSpPr txBox="1"/>
          <p:nvPr/>
        </p:nvSpPr>
        <p:spPr>
          <a:xfrm>
            <a:off x="467544" y="148478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The man was lazy.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348880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He stretched</a:t>
            </a:r>
            <a:r>
              <a:rPr lang="en-GB" sz="3200" u="sng" dirty="0" smtClean="0"/>
              <a:t> lethargically </a:t>
            </a:r>
            <a:r>
              <a:rPr lang="en-GB" sz="3200" dirty="0" smtClean="0"/>
              <a:t>over his </a:t>
            </a:r>
            <a:r>
              <a:rPr lang="en-GB" sz="3200" u="sng" dirty="0" smtClean="0"/>
              <a:t>bulging stomach </a:t>
            </a:r>
            <a:r>
              <a:rPr lang="en-GB" sz="3200" dirty="0" smtClean="0"/>
              <a:t>to reach the remote. He </a:t>
            </a:r>
            <a:r>
              <a:rPr lang="en-GB" sz="3200" u="sng" dirty="0" smtClean="0"/>
              <a:t>gave up straining</a:t>
            </a:r>
            <a:r>
              <a:rPr lang="en-GB" sz="3200" dirty="0" smtClean="0"/>
              <a:t>. He </a:t>
            </a:r>
            <a:r>
              <a:rPr lang="en-GB" sz="3200" u="sng" dirty="0" smtClean="0"/>
              <a:t>lazily</a:t>
            </a:r>
            <a:r>
              <a:rPr lang="en-GB" sz="3200" dirty="0" smtClean="0"/>
              <a:t> picked the crisps from his teeth with a </a:t>
            </a:r>
            <a:r>
              <a:rPr lang="en-GB" sz="3200" u="sng" dirty="0" smtClean="0"/>
              <a:t>dirty finger</a:t>
            </a:r>
            <a:r>
              <a:rPr lang="en-GB" sz="3200" dirty="0" smtClean="0"/>
              <a:t>. He’d get it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characters move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2132856"/>
            <a:ext cx="4608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He was in a rush.</a:t>
            </a:r>
          </a:p>
          <a:p>
            <a:endParaRPr lang="en-GB" sz="3600" dirty="0"/>
          </a:p>
          <a:p>
            <a:r>
              <a:rPr lang="en-GB" sz="3200" dirty="0" smtClean="0"/>
              <a:t>Without stating that he was in a rush, describe how his movements might demonstrate this idea.</a:t>
            </a:r>
            <a:endParaRPr lang="en-GB" sz="3200" dirty="0"/>
          </a:p>
        </p:txBody>
      </p:sp>
      <p:pic>
        <p:nvPicPr>
          <p:cNvPr id="2050" name="Picture 2" descr="http://ts3.mm.bing.net/th?id=H.4819817868952182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57690"/>
            <a:ext cx="3816424" cy="252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ppearance</a:t>
            </a:r>
            <a:endParaRPr lang="en-GB" dirty="0"/>
          </a:p>
        </p:txBody>
      </p:sp>
      <p:pic>
        <p:nvPicPr>
          <p:cNvPr id="4" name="Content Placeholder 3" descr="hugo bo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556792"/>
            <a:ext cx="3253036" cy="4525963"/>
          </a:xfrm>
        </p:spPr>
      </p:pic>
      <p:sp>
        <p:nvSpPr>
          <p:cNvPr id="5" name="TextBox 4"/>
          <p:cNvSpPr txBox="1"/>
          <p:nvPr/>
        </p:nvSpPr>
        <p:spPr>
          <a:xfrm>
            <a:off x="539552" y="1412776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assumptions come to mind when you see the way this man is dressed?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3068960"/>
            <a:ext cx="45365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Rather than stating ‘he is a businessman’, it is much more effective to describe the way he is dressed and allow the audience to figure it out for themselves.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Appearance</a:t>
            </a:r>
            <a:endParaRPr lang="en-GB" dirty="0"/>
          </a:p>
        </p:txBody>
      </p:sp>
      <p:pic>
        <p:nvPicPr>
          <p:cNvPr id="4" name="Content Placeholder 3" descr="hugo bo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556792"/>
            <a:ext cx="3253036" cy="4525963"/>
          </a:xfrm>
        </p:spPr>
      </p:pic>
      <p:sp>
        <p:nvSpPr>
          <p:cNvPr id="5" name="TextBox 4"/>
          <p:cNvSpPr txBox="1"/>
          <p:nvPr/>
        </p:nvSpPr>
        <p:spPr>
          <a:xfrm>
            <a:off x="539552" y="1412776"/>
            <a:ext cx="45365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He checked his watch for the twelfth time that minute, readjusted his tie and smoothed his immaculate pinstripe suit. His briefcase hung heavy by his side and his highly-polished shoes glinted under the fluorescent lights. </a:t>
            </a:r>
          </a:p>
        </p:txBody>
      </p:sp>
    </p:spTree>
    <p:extLst>
      <p:ext uri="{BB962C8B-B14F-4D97-AF65-F5344CB8AC3E}">
        <p14:creationId xmlns:p14="http://schemas.microsoft.com/office/powerpoint/2010/main" val="37854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406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Characterisation</vt:lpstr>
      <vt:lpstr>What is characterisation</vt:lpstr>
      <vt:lpstr>PowerPoint Presentation</vt:lpstr>
      <vt:lpstr>Actions to show emotion</vt:lpstr>
      <vt:lpstr>Actions to show emotion</vt:lpstr>
      <vt:lpstr>How characters move</vt:lpstr>
      <vt:lpstr>How characters move</vt:lpstr>
      <vt:lpstr>Appearance</vt:lpstr>
      <vt:lpstr>Appearance</vt:lpstr>
      <vt:lpstr>Appearance – Your Turn</vt:lpstr>
      <vt:lpstr>Your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Characterisation</dc:title>
  <dc:creator>GRACE</dc:creator>
  <cp:lastModifiedBy>Grace, Stephanie</cp:lastModifiedBy>
  <cp:revision>39</cp:revision>
  <dcterms:created xsi:type="dcterms:W3CDTF">2013-02-03T17:28:42Z</dcterms:created>
  <dcterms:modified xsi:type="dcterms:W3CDTF">2016-03-07T11:32:55Z</dcterms:modified>
</cp:coreProperties>
</file>