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3fef9463dc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3fef9463dc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3fef9463dc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3fef9463dc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3fef9463dc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3fef9463dc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3fef9463d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3fef9463d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3fef9463dc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3fef9463dc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fef9463d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3fef9463d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3fef9463dc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3fef9463dc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RLXsZaD3oJ8" TargetMode="External"/><Relationship Id="rId4" Type="http://schemas.openxmlformats.org/officeDocument/2006/relationships/image" Target="../media/image2.jpg"/><Relationship Id="rId5" Type="http://schemas.openxmlformats.org/officeDocument/2006/relationships/hyperlink" Target="http://www.youtube.com/watch?v=VooHiweb1sw" TargetMode="External"/><Relationship Id="rId6"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460950" y="4977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Advertising &amp; Nutrition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Objective(s) for the day</a:t>
            </a:r>
            <a:endParaRPr/>
          </a:p>
        </p:txBody>
      </p:sp>
      <p:sp>
        <p:nvSpPr>
          <p:cNvPr id="91" name="Google Shape;91;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To gain an understanding of how fast food companies advertise and market their products</a:t>
            </a:r>
            <a:endParaRPr/>
          </a:p>
          <a:p>
            <a:pPr indent="-342900" lvl="0" marL="457200" rtl="0" algn="l">
              <a:spcBef>
                <a:spcPts val="0"/>
              </a:spcBef>
              <a:spcAft>
                <a:spcPts val="0"/>
              </a:spcAft>
              <a:buSzPts val="1800"/>
              <a:buChar char="●"/>
            </a:pPr>
            <a:r>
              <a:rPr lang="en"/>
              <a:t>To critically </a:t>
            </a:r>
            <a:r>
              <a:rPr lang="en"/>
              <a:t>think</a:t>
            </a:r>
            <a:r>
              <a:rPr lang="en"/>
              <a:t> about the impact of fast food on the average diet and its prominence in society </a:t>
            </a:r>
            <a:endParaRPr/>
          </a:p>
          <a:p>
            <a:pPr indent="-342900" lvl="0" marL="457200" rtl="0" algn="l">
              <a:spcBef>
                <a:spcPts val="0"/>
              </a:spcBef>
              <a:spcAft>
                <a:spcPts val="0"/>
              </a:spcAft>
              <a:buSzPts val="1800"/>
              <a:buChar char="●"/>
            </a:pPr>
            <a:r>
              <a:rPr lang="en"/>
              <a:t>To assess baseline understanding of nurtrition in a game of Kahoot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Relevant AO’s </a:t>
            </a:r>
            <a:endParaRPr/>
          </a:p>
          <a:p>
            <a:pPr indent="-342900" lvl="0" marL="457200" rtl="0" algn="l">
              <a:spcBef>
                <a:spcPts val="0"/>
              </a:spcBef>
              <a:spcAft>
                <a:spcPts val="0"/>
              </a:spcAft>
              <a:buSzPts val="1800"/>
              <a:buChar char="●"/>
            </a:pPr>
            <a:r>
              <a:rPr lang="en"/>
              <a:t>L4 A3 (Safety Management)</a:t>
            </a:r>
            <a:endParaRPr/>
          </a:p>
          <a:p>
            <a:pPr indent="-342900" lvl="0" marL="457200" rtl="0" algn="l">
              <a:spcBef>
                <a:spcPts val="0"/>
              </a:spcBef>
              <a:spcAft>
                <a:spcPts val="0"/>
              </a:spcAft>
              <a:buSzPts val="1800"/>
              <a:buChar char="●"/>
            </a:pPr>
            <a:r>
              <a:rPr lang="en"/>
              <a:t>L4 D1 (Soceital attitudes &amp; values)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some techniques </a:t>
            </a:r>
            <a:r>
              <a:rPr lang="en"/>
              <a:t>advertisers</a:t>
            </a:r>
            <a:r>
              <a:rPr lang="en"/>
              <a:t> use??? </a:t>
            </a:r>
            <a:endParaRPr/>
          </a:p>
        </p:txBody>
      </p:sp>
      <p:sp>
        <p:nvSpPr>
          <p:cNvPr id="97" name="Google Shape;97;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Kids smiling, fun filled environment </a:t>
            </a:r>
            <a:endParaRPr/>
          </a:p>
          <a:p>
            <a:pPr indent="-342900" lvl="0" marL="457200" rtl="0" algn="l">
              <a:spcBef>
                <a:spcPts val="0"/>
              </a:spcBef>
              <a:spcAft>
                <a:spcPts val="0"/>
              </a:spcAft>
              <a:buSzPts val="1800"/>
              <a:buChar char="●"/>
            </a:pPr>
            <a:r>
              <a:rPr lang="en"/>
              <a:t>Happy music </a:t>
            </a:r>
            <a:endParaRPr/>
          </a:p>
          <a:p>
            <a:pPr indent="-342900" lvl="0" marL="457200" rtl="0" algn="l">
              <a:spcBef>
                <a:spcPts val="0"/>
              </a:spcBef>
              <a:spcAft>
                <a:spcPts val="0"/>
              </a:spcAft>
              <a:buSzPts val="1800"/>
              <a:buChar char="●"/>
            </a:pPr>
            <a:r>
              <a:rPr lang="en"/>
              <a:t>Bright, </a:t>
            </a:r>
            <a:r>
              <a:rPr lang="en"/>
              <a:t>happy</a:t>
            </a:r>
            <a:r>
              <a:rPr lang="en"/>
              <a:t> colors </a:t>
            </a:r>
            <a:endParaRPr/>
          </a:p>
          <a:p>
            <a:pPr indent="-342900" lvl="0" marL="457200" rtl="0" algn="l">
              <a:spcBef>
                <a:spcPts val="0"/>
              </a:spcBef>
              <a:spcAft>
                <a:spcPts val="0"/>
              </a:spcAft>
              <a:buSzPts val="1800"/>
              <a:buChar char="●"/>
            </a:pPr>
            <a:r>
              <a:rPr lang="en"/>
              <a:t>Natural colors on packaging (green, yellow etc) </a:t>
            </a:r>
            <a:endParaRPr/>
          </a:p>
          <a:p>
            <a:pPr indent="-342900" lvl="0" marL="457200" rtl="0" algn="l">
              <a:spcBef>
                <a:spcPts val="0"/>
              </a:spcBef>
              <a:spcAft>
                <a:spcPts val="0"/>
              </a:spcAft>
              <a:buSzPts val="1800"/>
              <a:buChar char="●"/>
            </a:pPr>
            <a:r>
              <a:rPr lang="en"/>
              <a:t>Using fruit names in labels </a:t>
            </a:r>
            <a:endParaRPr/>
          </a:p>
          <a:p>
            <a:pPr indent="-342900" lvl="0" marL="457200" rtl="0" algn="l">
              <a:spcBef>
                <a:spcPts val="0"/>
              </a:spcBef>
              <a:spcAft>
                <a:spcPts val="0"/>
              </a:spcAft>
              <a:buSzPts val="1800"/>
              <a:buChar char="●"/>
            </a:pPr>
            <a:r>
              <a:rPr lang="en"/>
              <a:t>Using popular kids characters (Shrek, Minions, MARVEL etc) to entice them</a:t>
            </a:r>
            <a:endParaRPr/>
          </a:p>
          <a:p>
            <a:pPr indent="-342900" lvl="0" marL="457200" rtl="0" algn="l">
              <a:spcBef>
                <a:spcPts val="0"/>
              </a:spcBef>
              <a:spcAft>
                <a:spcPts val="0"/>
              </a:spcAft>
              <a:buSzPts val="1800"/>
              <a:buChar char="●"/>
            </a:pPr>
            <a:r>
              <a:rPr lang="en"/>
              <a:t>Upbeat happy jingles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pic>
        <p:nvPicPr>
          <p:cNvPr descr="A journey through your body the moment you take your first bite of fast food. Discussing why Fast Food tastes so good - yet can make you feel very, very bad.&#10;&#10;We'll discuss what happens to your brain, body, and digestive system the MOMENT you take your first bite and onward. (Everyone's body is different so not every point will be applicable to all people - but I've based everything on research articles and various books!)&#10;&#10;We'll talk about the brain's endorphin and dopamine release, cravings, the blood sugar rollercoaster, endothelial function, indigestion, and the immune system/ inflammatory effects of fast food.&#10;&#10;Some of the food industry magic is also discussed in this video: the bliss point, flavorists, and &quot;natural flavours&quot;&#10;&#10;Disclaimer: This video is not meant to make you feel bad about your eating choices or keep you away from fast food. Its purpose is help spread more information about the true impacts of eating fast food - regardless of body size.  Yes you can eat fast food every once in a while and still be healthy even if you're on a weight loss journey- but I think its important to share this information so everyone is able to make an informed choice.&#10;&#10;Eating healthy food is not just about body weight!&#10;&#10;This video is my version of one of those @BRIGHT SIDE or @Bestie/ @WatchMojo.com videos - I'm always disappointed when I click one &quot;titled This is What Happens to Your Body When You Eat ....&quot; and then they turn out just to be Healthline articles lol. So I wanted to make something with some better information!  I may do a whole different series of these if you guys like it!&#10;&#10;Featured Creator channels @ the beginning:&#10;Nikocado Avocado &amp; Hungry Fat Chick&#10;Matt Stonie&#10;흥삼&#10;The Report of the Week&#10;&#10;Citations (Discussed):&#10;https://www.cell.com/cell/fulltext/S0092-8674(17)31493-9?_returnURL=http%3A%2F%2Flinkinghub.elsevier.com%2Fretrieve%2Fpii%2FS0092867417314939%3Fshowall%3Dtrue&#10;https://www.ncbi.nlm.nih.gov/pmc/articles/PMC3147141/&#10;https://www.ncbi.nlm.nih.gov/pubmed/21835082&#10;https://www.ncbi.nlm.nih.gov/pubmed/10091835&#10;https://www.ncbi.nlm.nih.gov/pmc/articles/PMC2947358/&#10;&#10;#fastfoodscience #nutritionscience" id="102" name="Google Shape;102;p16" title="If You Eat Fast Food, THIS Happens To Your Body">
            <a:hlinkClick r:id="rId3"/>
          </p:cNvPr>
          <p:cNvPicPr preferRelativeResize="0"/>
          <p:nvPr/>
        </p:nvPicPr>
        <p:blipFill>
          <a:blip r:embed="rId4">
            <a:alphaModFix/>
          </a:blip>
          <a:stretch>
            <a:fillRect/>
          </a:stretch>
        </p:blipFill>
        <p:spPr>
          <a:xfrm>
            <a:off x="4840950" y="107550"/>
            <a:ext cx="3626200" cy="3429000"/>
          </a:xfrm>
          <a:prstGeom prst="rect">
            <a:avLst/>
          </a:prstGeom>
          <a:noFill/>
          <a:ln>
            <a:noFill/>
          </a:ln>
        </p:spPr>
      </p:pic>
      <p:pic>
        <p:nvPicPr>
          <p:cNvPr descr="Fast food is supposed to be cheap and convenient, but do you ever find yourself spending more on fast food than you expected to? Fast food is getting more expensive and places like McDonald's, Burger King, and Wendy's are experts at getting you to spend more money. Combos, upgrades, and multiple size options are just a few of the tricks used by fast food restaurants.&#10;&#10;MORE SNEAKY DEALS CONTENT:&#10;Sneaky Ways Trader Joe's Gets You To Spend Money&#10;https://www.youtube.com/watch?v=iycJkeSwN3o&#10;Sneaky Ways Walmart Gets You To Spend Money&#10;https://www.youtube.com/watch?v=IXuFqBr7QeI&#10;Sneaky Ways H&amp;M Gets You To Spend Money&#10;https://www.youtube.com/watch?v=7wFVuIQSNj8&#10;&#10;------------------------------------------------------&#10;&#10;#FastFood #McDonalds #BusinessInsider&#10;&#10;Business Insider tells you all you need to know about business, finance, tech, retail, and more.&#10;Subscribe to our channel and visit us at: https://read.bi/7XqUHI&#10;BI on Facebook: https://read.bi/2xOcEcj&#10;BI on Instagram: https://read.bi/2Q2D29T&#10;BI on Twitter: https://read.bi/2xCnzGF&#10;BI on Amazon Prime: http://read.bi/PrimeVideo&#10;&#10;--------------------------------------------------&#10;&#10;Sneaky Ways Fast Food Restaurants Get You To Spend Money" id="103" name="Google Shape;103;p16" title="Sneaky Ways Fast Food Restaurants Get You To Spend Money">
            <a:hlinkClick r:id="rId5"/>
          </p:cNvPr>
          <p:cNvPicPr preferRelativeResize="0"/>
          <p:nvPr/>
        </p:nvPicPr>
        <p:blipFill>
          <a:blip r:embed="rId6">
            <a:alphaModFix/>
          </a:blip>
          <a:stretch>
            <a:fillRect/>
          </a:stretch>
        </p:blipFill>
        <p:spPr>
          <a:xfrm>
            <a:off x="152400" y="152400"/>
            <a:ext cx="3713626"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a:t>HUMAN CONTINUUM </a:t>
            </a:r>
            <a:endParaRPr b="1"/>
          </a:p>
        </p:txBody>
      </p:sp>
      <p:sp>
        <p:nvSpPr>
          <p:cNvPr id="109" name="Google Shape;109;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For this activity you will be presented with several statements. Following this you will orient yourself based on your opinions ie - Agree will stand to the left side of the room, on the fence in the middle and disagree will stand to the right…..</a:t>
            </a:r>
            <a:endParaRPr b="1"/>
          </a:p>
          <a:p>
            <a:pPr indent="0" lvl="0" marL="0" rtl="0" algn="l">
              <a:spcBef>
                <a:spcPts val="1200"/>
              </a:spcBef>
              <a:spcAft>
                <a:spcPts val="0"/>
              </a:spcAft>
              <a:buNone/>
            </a:pPr>
            <a:r>
              <a:t/>
            </a:r>
            <a:endParaRPr b="1"/>
          </a:p>
          <a:p>
            <a:pPr indent="-342900" lvl="0" marL="457200" rtl="0" algn="l">
              <a:spcBef>
                <a:spcPts val="1200"/>
              </a:spcBef>
              <a:spcAft>
                <a:spcPts val="0"/>
              </a:spcAft>
              <a:buSzPts val="1800"/>
              <a:buChar char="●"/>
            </a:pPr>
            <a:r>
              <a:rPr b="1" lang="en"/>
              <a:t>Once in your positions based on your opinion we will discuss as a class why you have said opinions and open the floor for discourse. </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1: Fast food should be made illegal……..</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11700" y="410000"/>
            <a:ext cx="8520600" cy="968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2: Weight management is an </a:t>
            </a:r>
            <a:r>
              <a:rPr b="1" lang="en"/>
              <a:t>individual's</a:t>
            </a:r>
            <a:r>
              <a:rPr b="1" lang="en"/>
              <a:t> responsibility, not the Governments……..</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311700" y="410000"/>
            <a:ext cx="8520600" cy="1013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3: </a:t>
            </a:r>
            <a:r>
              <a:rPr b="1" lang="en"/>
              <a:t>Governments</a:t>
            </a:r>
            <a:r>
              <a:rPr b="1" lang="en"/>
              <a:t> do enough to incentivize good health…..</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