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446D43-32C6-4DC8-99A3-0671AFC3AECC}" type="datetimeFigureOut">
              <a:rPr lang="en-NZ" smtClean="0"/>
              <a:t>13/06/2012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FB01FE-819C-4707-B5C3-04ADCFCE1416}" type="slidenum">
              <a:rPr lang="en-NZ" smtClean="0"/>
              <a:t>‹#›</a:t>
            </a:fld>
            <a:endParaRPr lang="en-N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379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8025870" cy="6019403"/>
          </a:xfrm>
        </p:spPr>
      </p:pic>
    </p:spTree>
    <p:extLst>
      <p:ext uri="{BB962C8B-B14F-4D97-AF65-F5344CB8AC3E}">
        <p14:creationId xmlns:p14="http://schemas.microsoft.com/office/powerpoint/2010/main" val="973176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462634" cy="5940769"/>
          </a:xfrm>
        </p:spPr>
      </p:pic>
    </p:spTree>
    <p:extLst>
      <p:ext uri="{BB962C8B-B14F-4D97-AF65-F5344CB8AC3E}">
        <p14:creationId xmlns:p14="http://schemas.microsoft.com/office/powerpoint/2010/main" val="700324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64704"/>
            <a:ext cx="8277408" cy="5512754"/>
          </a:xfrm>
        </p:spPr>
      </p:pic>
    </p:spTree>
    <p:extLst>
      <p:ext uri="{BB962C8B-B14F-4D97-AF65-F5344CB8AC3E}">
        <p14:creationId xmlns:p14="http://schemas.microsoft.com/office/powerpoint/2010/main" val="1036092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0"/>
            <a:ext cx="4464496" cy="6792747"/>
          </a:xfrm>
        </p:spPr>
      </p:pic>
    </p:spTree>
    <p:extLst>
      <p:ext uri="{BB962C8B-B14F-4D97-AF65-F5344CB8AC3E}">
        <p14:creationId xmlns:p14="http://schemas.microsoft.com/office/powerpoint/2010/main" val="246178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052736"/>
            <a:ext cx="8300356" cy="5212624"/>
          </a:xfrm>
        </p:spPr>
      </p:pic>
    </p:spTree>
    <p:extLst>
      <p:ext uri="{BB962C8B-B14F-4D97-AF65-F5344CB8AC3E}">
        <p14:creationId xmlns:p14="http://schemas.microsoft.com/office/powerpoint/2010/main" val="1584596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7416824" cy="5948293"/>
          </a:xfrm>
        </p:spPr>
      </p:pic>
    </p:spTree>
    <p:extLst>
      <p:ext uri="{BB962C8B-B14F-4D97-AF65-F5344CB8AC3E}">
        <p14:creationId xmlns:p14="http://schemas.microsoft.com/office/powerpoint/2010/main" val="68966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-52009"/>
            <a:ext cx="4680520" cy="6945290"/>
          </a:xfrm>
        </p:spPr>
      </p:pic>
    </p:spTree>
    <p:extLst>
      <p:ext uri="{BB962C8B-B14F-4D97-AF65-F5344CB8AC3E}">
        <p14:creationId xmlns:p14="http://schemas.microsoft.com/office/powerpoint/2010/main" val="4076869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24745"/>
            <a:ext cx="9165222" cy="5114194"/>
          </a:xfrm>
        </p:spPr>
      </p:pic>
    </p:spTree>
    <p:extLst>
      <p:ext uri="{BB962C8B-B14F-4D97-AF65-F5344CB8AC3E}">
        <p14:creationId xmlns:p14="http://schemas.microsoft.com/office/powerpoint/2010/main" val="1469025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20688"/>
            <a:ext cx="6022454" cy="5620957"/>
          </a:xfrm>
        </p:spPr>
      </p:pic>
    </p:spTree>
    <p:extLst>
      <p:ext uri="{BB962C8B-B14F-4D97-AF65-F5344CB8AC3E}">
        <p14:creationId xmlns:p14="http://schemas.microsoft.com/office/powerpoint/2010/main" val="143345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7920880" cy="6241653"/>
          </a:xfrm>
        </p:spPr>
      </p:pic>
    </p:spTree>
    <p:extLst>
      <p:ext uri="{BB962C8B-B14F-4D97-AF65-F5344CB8AC3E}">
        <p14:creationId xmlns:p14="http://schemas.microsoft.com/office/powerpoint/2010/main" val="187770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7665830" cy="5749373"/>
          </a:xfrm>
        </p:spPr>
      </p:pic>
    </p:spTree>
    <p:extLst>
      <p:ext uri="{BB962C8B-B14F-4D97-AF65-F5344CB8AC3E}">
        <p14:creationId xmlns:p14="http://schemas.microsoft.com/office/powerpoint/2010/main" val="237268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-1"/>
            <a:ext cx="4680520" cy="6938183"/>
          </a:xfrm>
        </p:spPr>
      </p:pic>
    </p:spTree>
    <p:extLst>
      <p:ext uri="{BB962C8B-B14F-4D97-AF65-F5344CB8AC3E}">
        <p14:creationId xmlns:p14="http://schemas.microsoft.com/office/powerpoint/2010/main" val="62293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8914"/>
            <a:ext cx="8352928" cy="5763520"/>
          </a:xfrm>
        </p:spPr>
      </p:pic>
    </p:spTree>
    <p:extLst>
      <p:ext uri="{BB962C8B-B14F-4D97-AF65-F5344CB8AC3E}">
        <p14:creationId xmlns:p14="http://schemas.microsoft.com/office/powerpoint/2010/main" val="116160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14462"/>
            <a:ext cx="8280920" cy="5651728"/>
          </a:xfrm>
        </p:spPr>
      </p:pic>
    </p:spTree>
    <p:extLst>
      <p:ext uri="{BB962C8B-B14F-4D97-AF65-F5344CB8AC3E}">
        <p14:creationId xmlns:p14="http://schemas.microsoft.com/office/powerpoint/2010/main" val="6053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-80057"/>
            <a:ext cx="4680520" cy="6997379"/>
          </a:xfrm>
        </p:spPr>
      </p:pic>
    </p:spTree>
    <p:extLst>
      <p:ext uri="{BB962C8B-B14F-4D97-AF65-F5344CB8AC3E}">
        <p14:creationId xmlns:p14="http://schemas.microsoft.com/office/powerpoint/2010/main" val="192206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8591928" cy="5689765"/>
          </a:xfrm>
        </p:spPr>
      </p:pic>
    </p:spTree>
    <p:extLst>
      <p:ext uri="{BB962C8B-B14F-4D97-AF65-F5344CB8AC3E}">
        <p14:creationId xmlns:p14="http://schemas.microsoft.com/office/powerpoint/2010/main" val="2643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5" y="169738"/>
            <a:ext cx="4176464" cy="6582109"/>
          </a:xfrm>
        </p:spPr>
      </p:pic>
    </p:spTree>
    <p:extLst>
      <p:ext uri="{BB962C8B-B14F-4D97-AF65-F5344CB8AC3E}">
        <p14:creationId xmlns:p14="http://schemas.microsoft.com/office/powerpoint/2010/main" val="234378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Bethlehem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Jackson</dc:creator>
  <cp:lastModifiedBy>Anna Jackson</cp:lastModifiedBy>
  <cp:revision>1</cp:revision>
  <dcterms:created xsi:type="dcterms:W3CDTF">2012-06-12T22:33:42Z</dcterms:created>
  <dcterms:modified xsi:type="dcterms:W3CDTF">2012-06-12T22:39:56Z</dcterms:modified>
</cp:coreProperties>
</file>