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79" r:id="rId3"/>
    <p:sldId id="280" r:id="rId4"/>
    <p:sldId id="272" r:id="rId5"/>
    <p:sldId id="257" r:id="rId6"/>
    <p:sldId id="261" r:id="rId7"/>
    <p:sldId id="265" r:id="rId8"/>
    <p:sldId id="264" r:id="rId9"/>
    <p:sldId id="262" r:id="rId10"/>
    <p:sldId id="263" r:id="rId11"/>
    <p:sldId id="267" r:id="rId12"/>
    <p:sldId id="266" r:id="rId13"/>
    <p:sldId id="269" r:id="rId14"/>
    <p:sldId id="270" r:id="rId15"/>
    <p:sldId id="281" r:id="rId16"/>
    <p:sldId id="277" r:id="rId17"/>
    <p:sldId id="276" r:id="rId18"/>
    <p:sldId id="278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6" autoAdjust="0"/>
    <p:restoredTop sz="94660"/>
  </p:normalViewPr>
  <p:slideViewPr>
    <p:cSldViewPr>
      <p:cViewPr varScale="1">
        <p:scale>
          <a:sx n="64" d="100"/>
          <a:sy n="64" d="100"/>
        </p:scale>
        <p:origin x="1110" y="72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mei" userId="ac006895-1b89-4e20-9a26-604b55259ac6" providerId="ADAL" clId="{94EE5AF9-DAD6-4E70-9B8E-9C3685F05EB8}"/>
    <pc:docChg chg="undo modSld">
      <pc:chgData name="Meimei" userId="ac006895-1b89-4e20-9a26-604b55259ac6" providerId="ADAL" clId="{94EE5AF9-DAD6-4E70-9B8E-9C3685F05EB8}" dt="2018-08-29T11:01:12.794" v="165" actId="1076"/>
      <pc:docMkLst>
        <pc:docMk/>
      </pc:docMkLst>
      <pc:sldChg chg="modSp">
        <pc:chgData name="Meimei" userId="ac006895-1b89-4e20-9a26-604b55259ac6" providerId="ADAL" clId="{94EE5AF9-DAD6-4E70-9B8E-9C3685F05EB8}" dt="2018-08-29T10:53:10.204" v="6" actId="14100"/>
        <pc:sldMkLst>
          <pc:docMk/>
          <pc:sldMk cId="1831909843" sldId="261"/>
        </pc:sldMkLst>
        <pc:picChg chg="mod">
          <ac:chgData name="Meimei" userId="ac006895-1b89-4e20-9a26-604b55259ac6" providerId="ADAL" clId="{94EE5AF9-DAD6-4E70-9B8E-9C3685F05EB8}" dt="2018-08-29T10:53:10.204" v="6" actId="14100"/>
          <ac:picMkLst>
            <pc:docMk/>
            <pc:sldMk cId="1831909843" sldId="261"/>
            <ac:picMk id="15" creationId="{BE52DC73-FC47-4EB2-AAF8-C37B5EE382FC}"/>
          </ac:picMkLst>
        </pc:picChg>
        <pc:picChg chg="mod">
          <ac:chgData name="Meimei" userId="ac006895-1b89-4e20-9a26-604b55259ac6" providerId="ADAL" clId="{94EE5AF9-DAD6-4E70-9B8E-9C3685F05EB8}" dt="2018-08-29T10:53:02.272" v="5" actId="1076"/>
          <ac:picMkLst>
            <pc:docMk/>
            <pc:sldMk cId="1831909843" sldId="261"/>
            <ac:picMk id="16" creationId="{D18C865E-27AE-492A-A0FC-406BC2783BE8}"/>
          </ac:picMkLst>
        </pc:picChg>
      </pc:sldChg>
      <pc:sldChg chg="modSp">
        <pc:chgData name="Meimei" userId="ac006895-1b89-4e20-9a26-604b55259ac6" providerId="ADAL" clId="{94EE5AF9-DAD6-4E70-9B8E-9C3685F05EB8}" dt="2018-08-29T10:55:34.045" v="39" actId="20577"/>
        <pc:sldMkLst>
          <pc:docMk/>
          <pc:sldMk cId="1406970887" sldId="263"/>
        </pc:sldMkLst>
        <pc:spChg chg="mod">
          <ac:chgData name="Meimei" userId="ac006895-1b89-4e20-9a26-604b55259ac6" providerId="ADAL" clId="{94EE5AF9-DAD6-4E70-9B8E-9C3685F05EB8}" dt="2018-08-29T10:55:34.045" v="39" actId="20577"/>
          <ac:spMkLst>
            <pc:docMk/>
            <pc:sldMk cId="1406970887" sldId="263"/>
            <ac:spMk id="12" creationId="{4B95374C-1BBF-4615-B1C1-4F188A44BBEB}"/>
          </ac:spMkLst>
        </pc:spChg>
      </pc:sldChg>
      <pc:sldChg chg="modSp">
        <pc:chgData name="Meimei" userId="ac006895-1b89-4e20-9a26-604b55259ac6" providerId="ADAL" clId="{94EE5AF9-DAD6-4E70-9B8E-9C3685F05EB8}" dt="2018-08-29T10:55:08.121" v="38" actId="1076"/>
        <pc:sldMkLst>
          <pc:docMk/>
          <pc:sldMk cId="427960548" sldId="264"/>
        </pc:sldMkLst>
        <pc:spChg chg="mod">
          <ac:chgData name="Meimei" userId="ac006895-1b89-4e20-9a26-604b55259ac6" providerId="ADAL" clId="{94EE5AF9-DAD6-4E70-9B8E-9C3685F05EB8}" dt="2018-08-29T10:54:59.648" v="36" actId="255"/>
          <ac:spMkLst>
            <pc:docMk/>
            <pc:sldMk cId="427960548" sldId="264"/>
            <ac:spMk id="10" creationId="{30E1F50D-23D0-4489-AC60-5F45A19155F8}"/>
          </ac:spMkLst>
        </pc:spChg>
        <pc:picChg chg="mod">
          <ac:chgData name="Meimei" userId="ac006895-1b89-4e20-9a26-604b55259ac6" providerId="ADAL" clId="{94EE5AF9-DAD6-4E70-9B8E-9C3685F05EB8}" dt="2018-08-29T10:55:08.121" v="38" actId="1076"/>
          <ac:picMkLst>
            <pc:docMk/>
            <pc:sldMk cId="427960548" sldId="264"/>
            <ac:picMk id="13" creationId="{57CD6E55-1008-4305-B82E-24FB23656075}"/>
          </ac:picMkLst>
        </pc:picChg>
        <pc:picChg chg="mod">
          <ac:chgData name="Meimei" userId="ac006895-1b89-4e20-9a26-604b55259ac6" providerId="ADAL" clId="{94EE5AF9-DAD6-4E70-9B8E-9C3685F05EB8}" dt="2018-08-29T10:55:03.828" v="37" actId="1076"/>
          <ac:picMkLst>
            <pc:docMk/>
            <pc:sldMk cId="427960548" sldId="264"/>
            <ac:picMk id="14" creationId="{C7CA7C2E-5DC7-471D-BB8E-B31063E72783}"/>
          </ac:picMkLst>
        </pc:picChg>
      </pc:sldChg>
      <pc:sldChg chg="modSp">
        <pc:chgData name="Meimei" userId="ac006895-1b89-4e20-9a26-604b55259ac6" providerId="ADAL" clId="{94EE5AF9-DAD6-4E70-9B8E-9C3685F05EB8}" dt="2018-08-29T10:57:52.018" v="152" actId="6549"/>
        <pc:sldMkLst>
          <pc:docMk/>
          <pc:sldMk cId="1490825688" sldId="266"/>
        </pc:sldMkLst>
        <pc:spChg chg="mod">
          <ac:chgData name="Meimei" userId="ac006895-1b89-4e20-9a26-604b55259ac6" providerId="ADAL" clId="{94EE5AF9-DAD6-4E70-9B8E-9C3685F05EB8}" dt="2018-08-29T10:57:52.018" v="152" actId="6549"/>
          <ac:spMkLst>
            <pc:docMk/>
            <pc:sldMk cId="1490825688" sldId="266"/>
            <ac:spMk id="12" creationId="{4B95374C-1BBF-4615-B1C1-4F188A44BBEB}"/>
          </ac:spMkLst>
        </pc:spChg>
      </pc:sldChg>
      <pc:sldChg chg="modSp">
        <pc:chgData name="Meimei" userId="ac006895-1b89-4e20-9a26-604b55259ac6" providerId="ADAL" clId="{94EE5AF9-DAD6-4E70-9B8E-9C3685F05EB8}" dt="2018-08-29T10:57:28.067" v="142" actId="6549"/>
        <pc:sldMkLst>
          <pc:docMk/>
          <pc:sldMk cId="3885694109" sldId="267"/>
        </pc:sldMkLst>
        <pc:spChg chg="mod">
          <ac:chgData name="Meimei" userId="ac006895-1b89-4e20-9a26-604b55259ac6" providerId="ADAL" clId="{94EE5AF9-DAD6-4E70-9B8E-9C3685F05EB8}" dt="2018-08-29T10:57:28.067" v="142" actId="6549"/>
          <ac:spMkLst>
            <pc:docMk/>
            <pc:sldMk cId="3885694109" sldId="267"/>
            <ac:spMk id="7" creationId="{067C6716-E592-4D90-AEE4-430A6B56E960}"/>
          </ac:spMkLst>
        </pc:spChg>
      </pc:sldChg>
      <pc:sldChg chg="modSp">
        <pc:chgData name="Meimei" userId="ac006895-1b89-4e20-9a26-604b55259ac6" providerId="ADAL" clId="{94EE5AF9-DAD6-4E70-9B8E-9C3685F05EB8}" dt="2018-08-29T11:01:12.794" v="165" actId="1076"/>
        <pc:sldMkLst>
          <pc:docMk/>
          <pc:sldMk cId="1468334189" sldId="269"/>
        </pc:sldMkLst>
        <pc:spChg chg="mod">
          <ac:chgData name="Meimei" userId="ac006895-1b89-4e20-9a26-604b55259ac6" providerId="ADAL" clId="{94EE5AF9-DAD6-4E70-9B8E-9C3685F05EB8}" dt="2018-08-29T11:01:12.794" v="165" actId="1076"/>
          <ac:spMkLst>
            <pc:docMk/>
            <pc:sldMk cId="1468334189" sldId="269"/>
            <ac:spMk id="12" creationId="{4B95374C-1BBF-4615-B1C1-4F188A44BBEB}"/>
          </ac:spMkLst>
        </pc:spChg>
        <pc:picChg chg="mod">
          <ac:chgData name="Meimei" userId="ac006895-1b89-4e20-9a26-604b55259ac6" providerId="ADAL" clId="{94EE5AF9-DAD6-4E70-9B8E-9C3685F05EB8}" dt="2018-08-29T11:01:02.622" v="162" actId="1076"/>
          <ac:picMkLst>
            <pc:docMk/>
            <pc:sldMk cId="1468334189" sldId="269"/>
            <ac:picMk id="3" creationId="{499CEDC2-CB0F-4389-A187-FBED2C151BBC}"/>
          </ac:picMkLst>
        </pc:picChg>
      </pc:sldChg>
    </pc:docChg>
  </pc:docChgLst>
  <pc:docChgLst>
    <pc:chgData name="Meimei" userId="S::meimei@tirimoana.school.nz::ac006895-1b89-4e20-9a26-604b55259ac6" providerId="AD" clId="Web-{52DAC51C-8DB0-ABCD-4D78-365237A53078}"/>
    <pc:docChg chg="modSld">
      <pc:chgData name="Meimei" userId="S::meimei@tirimoana.school.nz::ac006895-1b89-4e20-9a26-604b55259ac6" providerId="AD" clId="Web-{52DAC51C-8DB0-ABCD-4D78-365237A53078}" dt="2018-12-14T12:07:16.980" v="1"/>
      <pc:docMkLst>
        <pc:docMk/>
      </pc:docMkLst>
      <pc:sldChg chg="mod modShow">
        <pc:chgData name="Meimei" userId="S::meimei@tirimoana.school.nz::ac006895-1b89-4e20-9a26-604b55259ac6" providerId="AD" clId="Web-{52DAC51C-8DB0-ABCD-4D78-365237A53078}" dt="2018-12-14T12:07:16.980" v="1"/>
        <pc:sldMkLst>
          <pc:docMk/>
          <pc:sldMk cId="3839318629" sldId="272"/>
        </pc:sldMkLst>
      </pc:sldChg>
      <pc:sldChg chg="mod modShow">
        <pc:chgData name="Meimei" userId="S::meimei@tirimoana.school.nz::ac006895-1b89-4e20-9a26-604b55259ac6" providerId="AD" clId="Web-{52DAC51C-8DB0-ABCD-4D78-365237A53078}" dt="2018-12-14T12:07:08.854" v="0"/>
        <pc:sldMkLst>
          <pc:docMk/>
          <pc:sldMk cId="2115952050" sldId="280"/>
        </pc:sldMkLst>
      </pc:sldChg>
    </pc:docChg>
  </pc:docChgLst>
  <pc:docChgLst>
    <pc:chgData name="Meimei" userId="ac006895-1b89-4e20-9a26-604b55259ac6" providerId="ADAL" clId="{E3017D68-3C66-4833-AD76-8B12E5EE9DE0}"/>
    <pc:docChg chg="undo custSel addSld delSld modSld modMainMaster">
      <pc:chgData name="Meimei" userId="ac006895-1b89-4e20-9a26-604b55259ac6" providerId="ADAL" clId="{E3017D68-3C66-4833-AD76-8B12E5EE9DE0}" dt="2018-09-25T21:36:00.667" v="515"/>
      <pc:docMkLst>
        <pc:docMk/>
      </pc:docMkLst>
      <pc:sldChg chg="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1822141121" sldId="257"/>
        </pc:sldMkLst>
        <pc:spChg chg="mod">
          <ac:chgData name="Meimei" userId="ac006895-1b89-4e20-9a26-604b55259ac6" providerId="ADAL" clId="{E3017D68-3C66-4833-AD76-8B12E5EE9DE0}" dt="2018-09-25T20:46:30.518" v="184" actId="1076"/>
          <ac:spMkLst>
            <pc:docMk/>
            <pc:sldMk cId="1822141121" sldId="257"/>
            <ac:spMk id="12" creationId="{4B95374C-1BBF-4615-B1C1-4F188A44BBEB}"/>
          </ac:spMkLst>
        </pc:spChg>
        <pc:spChg chg="del">
          <ac:chgData name="Meimei" userId="ac006895-1b89-4e20-9a26-604b55259ac6" providerId="ADAL" clId="{E3017D68-3C66-4833-AD76-8B12E5EE9DE0}" dt="2018-09-25T20:27:59.320" v="41" actId="478"/>
          <ac:spMkLst>
            <pc:docMk/>
            <pc:sldMk cId="1822141121" sldId="257"/>
            <ac:spMk id="14" creationId="{893C689B-AC2D-4969-852A-D2CBEF079E16}"/>
          </ac:spMkLst>
        </pc:spChg>
        <pc:picChg chg="del">
          <ac:chgData name="Meimei" userId="ac006895-1b89-4e20-9a26-604b55259ac6" providerId="ADAL" clId="{E3017D68-3C66-4833-AD76-8B12E5EE9DE0}" dt="2018-09-25T20:28:05.726" v="45" actId="478"/>
          <ac:picMkLst>
            <pc:docMk/>
            <pc:sldMk cId="1822141121" sldId="257"/>
            <ac:picMk id="3" creationId="{6271DEC8-BA78-4341-9E43-039AE9046160}"/>
          </ac:picMkLst>
        </pc:picChg>
        <pc:picChg chg="del">
          <ac:chgData name="Meimei" userId="ac006895-1b89-4e20-9a26-604b55259ac6" providerId="ADAL" clId="{E3017D68-3C66-4833-AD76-8B12E5EE9DE0}" dt="2018-09-25T20:28:01.570" v="42" actId="478"/>
          <ac:picMkLst>
            <pc:docMk/>
            <pc:sldMk cId="1822141121" sldId="257"/>
            <ac:picMk id="4" creationId="{F0568676-88E1-48D2-9671-2B1D20C4CC69}"/>
          </ac:picMkLst>
        </pc:picChg>
        <pc:picChg chg="del">
          <ac:chgData name="Meimei" userId="ac006895-1b89-4e20-9a26-604b55259ac6" providerId="ADAL" clId="{E3017D68-3C66-4833-AD76-8B12E5EE9DE0}" dt="2018-09-25T20:28:02.398" v="43" actId="478"/>
          <ac:picMkLst>
            <pc:docMk/>
            <pc:sldMk cId="1822141121" sldId="257"/>
            <ac:picMk id="5" creationId="{84412A45-155B-49A4-8C31-97A993F645F9}"/>
          </ac:picMkLst>
        </pc:picChg>
        <pc:picChg chg="mod">
          <ac:chgData name="Meimei" userId="ac006895-1b89-4e20-9a26-604b55259ac6" providerId="ADAL" clId="{E3017D68-3C66-4833-AD76-8B12E5EE9DE0}" dt="2018-09-25T20:46:24.831" v="183" actId="1076"/>
          <ac:picMkLst>
            <pc:docMk/>
            <pc:sldMk cId="1822141121" sldId="257"/>
            <ac:picMk id="7" creationId="{2FAD730C-AAF6-4C07-9A81-EB6A926214A0}"/>
          </ac:picMkLst>
        </pc:picChg>
        <pc:picChg chg="mod">
          <ac:chgData name="Meimei" userId="ac006895-1b89-4e20-9a26-604b55259ac6" providerId="ADAL" clId="{E3017D68-3C66-4833-AD76-8B12E5EE9DE0}" dt="2018-09-25T20:45:42.708" v="176" actId="1076"/>
          <ac:picMkLst>
            <pc:docMk/>
            <pc:sldMk cId="1822141121" sldId="257"/>
            <ac:picMk id="9" creationId="{699B19A4-B0B1-4649-B528-F293D0F6A87B}"/>
          </ac:picMkLst>
        </pc:picChg>
      </pc:sldChg>
      <pc:sldChg chg="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1831909843" sldId="261"/>
        </pc:sldMkLst>
        <pc:spChg chg="del">
          <ac:chgData name="Meimei" userId="ac006895-1b89-4e20-9a26-604b55259ac6" providerId="ADAL" clId="{E3017D68-3C66-4833-AD76-8B12E5EE9DE0}" dt="2018-09-25T20:33:00.865" v="75" actId="478"/>
          <ac:spMkLst>
            <pc:docMk/>
            <pc:sldMk cId="1831909843" sldId="261"/>
            <ac:spMk id="5" creationId="{70A1206A-1937-402D-AB0D-673120E34F07}"/>
          </ac:spMkLst>
        </pc:spChg>
        <pc:spChg chg="mod">
          <ac:chgData name="Meimei" userId="ac006895-1b89-4e20-9a26-604b55259ac6" providerId="ADAL" clId="{E3017D68-3C66-4833-AD76-8B12E5EE9DE0}" dt="2018-09-25T20:46:21.925" v="182" actId="1076"/>
          <ac:spMkLst>
            <pc:docMk/>
            <pc:sldMk cId="1831909843" sldId="261"/>
            <ac:spMk id="12" creationId="{4B95374C-1BBF-4615-B1C1-4F188A44BBEB}"/>
          </ac:spMkLst>
        </pc:spChg>
        <pc:picChg chg="mod">
          <ac:chgData name="Meimei" userId="ac006895-1b89-4e20-9a26-604b55259ac6" providerId="ADAL" clId="{E3017D68-3C66-4833-AD76-8B12E5EE9DE0}" dt="2018-09-25T20:45:51.614" v="179" actId="1076"/>
          <ac:picMkLst>
            <pc:docMk/>
            <pc:sldMk cId="1831909843" sldId="261"/>
            <ac:picMk id="4" creationId="{22E5BF63-4A2A-4562-9BF5-EAF91FB30FCA}"/>
          </ac:picMkLst>
        </pc:picChg>
        <pc:picChg chg="mod">
          <ac:chgData name="Meimei" userId="ac006895-1b89-4e20-9a26-604b55259ac6" providerId="ADAL" clId="{E3017D68-3C66-4833-AD76-8B12E5EE9DE0}" dt="2018-09-25T20:46:18.660" v="181" actId="1076"/>
          <ac:picMkLst>
            <pc:docMk/>
            <pc:sldMk cId="1831909843" sldId="261"/>
            <ac:picMk id="6" creationId="{99E706A1-2681-4E25-884E-6394EB3CDCC5}"/>
          </ac:picMkLst>
        </pc:picChg>
        <pc:picChg chg="del">
          <ac:chgData name="Meimei" userId="ac006895-1b89-4e20-9a26-604b55259ac6" providerId="ADAL" clId="{E3017D68-3C66-4833-AD76-8B12E5EE9DE0}" dt="2018-09-25T20:33:02.506" v="76" actId="478"/>
          <ac:picMkLst>
            <pc:docMk/>
            <pc:sldMk cId="1831909843" sldId="261"/>
            <ac:picMk id="7" creationId="{67E3DA0C-8718-4D3D-8FFB-39215DA5616F}"/>
          </ac:picMkLst>
        </pc:picChg>
        <pc:picChg chg="del">
          <ac:chgData name="Meimei" userId="ac006895-1b89-4e20-9a26-604b55259ac6" providerId="ADAL" clId="{E3017D68-3C66-4833-AD76-8B12E5EE9DE0}" dt="2018-09-25T20:33:04.787" v="79" actId="478"/>
          <ac:picMkLst>
            <pc:docMk/>
            <pc:sldMk cId="1831909843" sldId="261"/>
            <ac:picMk id="8" creationId="{58883CFF-AD0C-4F91-B8E8-D514E4840BD7}"/>
          </ac:picMkLst>
        </pc:picChg>
        <pc:picChg chg="del">
          <ac:chgData name="Meimei" userId="ac006895-1b89-4e20-9a26-604b55259ac6" providerId="ADAL" clId="{E3017D68-3C66-4833-AD76-8B12E5EE9DE0}" dt="2018-09-25T20:33:29.286" v="85" actId="478"/>
          <ac:picMkLst>
            <pc:docMk/>
            <pc:sldMk cId="1831909843" sldId="261"/>
            <ac:picMk id="10" creationId="{1B045D32-DF12-48BF-BDB0-627102867F9B}"/>
          </ac:picMkLst>
        </pc:picChg>
        <pc:picChg chg="del">
          <ac:chgData name="Meimei" userId="ac006895-1b89-4e20-9a26-604b55259ac6" providerId="ADAL" clId="{E3017D68-3C66-4833-AD76-8B12E5EE9DE0}" dt="2018-09-25T20:33:03.318" v="77" actId="478"/>
          <ac:picMkLst>
            <pc:docMk/>
            <pc:sldMk cId="1831909843" sldId="261"/>
            <ac:picMk id="15" creationId="{BE52DC73-FC47-4EB2-AAF8-C37B5EE382FC}"/>
          </ac:picMkLst>
        </pc:picChg>
        <pc:picChg chg="del">
          <ac:chgData name="Meimei" userId="ac006895-1b89-4e20-9a26-604b55259ac6" providerId="ADAL" clId="{E3017D68-3C66-4833-AD76-8B12E5EE9DE0}" dt="2018-09-25T20:33:04.053" v="78" actId="478"/>
          <ac:picMkLst>
            <pc:docMk/>
            <pc:sldMk cId="1831909843" sldId="261"/>
            <ac:picMk id="16" creationId="{D18C865E-27AE-492A-A0FC-406BC2783BE8}"/>
          </ac:picMkLst>
        </pc:picChg>
      </pc:sldChg>
      <pc:sldChg chg="addSp 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2753021383" sldId="262"/>
        </pc:sldMkLst>
        <pc:spChg chg="del">
          <ac:chgData name="Meimei" userId="ac006895-1b89-4e20-9a26-604b55259ac6" providerId="ADAL" clId="{E3017D68-3C66-4833-AD76-8B12E5EE9DE0}" dt="2018-09-25T20:41:33.536" v="138" actId="478"/>
          <ac:spMkLst>
            <pc:docMk/>
            <pc:sldMk cId="2753021383" sldId="262"/>
            <ac:spMk id="7" creationId="{067C6716-E592-4D90-AEE4-430A6B56E960}"/>
          </ac:spMkLst>
        </pc:spChg>
        <pc:spChg chg="mod">
          <ac:chgData name="Meimei" userId="ac006895-1b89-4e20-9a26-604b55259ac6" providerId="ADAL" clId="{E3017D68-3C66-4833-AD76-8B12E5EE9DE0}" dt="2018-09-25T20:43:33.760" v="164" actId="14100"/>
          <ac:spMkLst>
            <pc:docMk/>
            <pc:sldMk cId="2753021383" sldId="262"/>
            <ac:spMk id="12" creationId="{4B95374C-1BBF-4615-B1C1-4F188A44BBEB}"/>
          </ac:spMkLst>
        </pc:spChg>
        <pc:picChg chg="mod">
          <ac:chgData name="Meimei" userId="ac006895-1b89-4e20-9a26-604b55259ac6" providerId="ADAL" clId="{E3017D68-3C66-4833-AD76-8B12E5EE9DE0}" dt="2018-09-25T20:43:43.384" v="166" actId="1076"/>
          <ac:picMkLst>
            <pc:docMk/>
            <pc:sldMk cId="2753021383" sldId="262"/>
            <ac:picMk id="2" creationId="{B39C3D5E-2DEF-47E8-B061-525EA3B826FC}"/>
          </ac:picMkLst>
        </pc:picChg>
        <pc:picChg chg="add mod">
          <ac:chgData name="Meimei" userId="ac006895-1b89-4e20-9a26-604b55259ac6" providerId="ADAL" clId="{E3017D68-3C66-4833-AD76-8B12E5EE9DE0}" dt="2018-09-25T20:43:29.650" v="163" actId="14100"/>
          <ac:picMkLst>
            <pc:docMk/>
            <pc:sldMk cId="2753021383" sldId="262"/>
            <ac:picMk id="3" creationId="{88FA3EB4-AC20-47F1-912C-7F4683DE8C29}"/>
          </ac:picMkLst>
        </pc:picChg>
        <pc:picChg chg="del mod">
          <ac:chgData name="Meimei" userId="ac006895-1b89-4e20-9a26-604b55259ac6" providerId="ADAL" clId="{E3017D68-3C66-4833-AD76-8B12E5EE9DE0}" dt="2018-09-25T20:42:08.872" v="144" actId="478"/>
          <ac:picMkLst>
            <pc:docMk/>
            <pc:sldMk cId="2753021383" sldId="262"/>
            <ac:picMk id="4" creationId="{AB17D597-5383-46B4-9556-F43A0EF67B5B}"/>
          </ac:picMkLst>
        </pc:picChg>
        <pc:picChg chg="del mod">
          <ac:chgData name="Meimei" userId="ac006895-1b89-4e20-9a26-604b55259ac6" providerId="ADAL" clId="{E3017D68-3C66-4833-AD76-8B12E5EE9DE0}" dt="2018-09-25T20:42:08.231" v="143" actId="478"/>
          <ac:picMkLst>
            <pc:docMk/>
            <pc:sldMk cId="2753021383" sldId="262"/>
            <ac:picMk id="5" creationId="{A66B7ECD-25AD-4EA7-9F9E-4A2ECF59C03E}"/>
          </ac:picMkLst>
        </pc:picChg>
      </pc:sldChg>
      <pc:sldChg chg="addSp 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1406970887" sldId="263"/>
        </pc:sldMkLst>
        <pc:spChg chg="del">
          <ac:chgData name="Meimei" userId="ac006895-1b89-4e20-9a26-604b55259ac6" providerId="ADAL" clId="{E3017D68-3C66-4833-AD76-8B12E5EE9DE0}" dt="2018-09-25T20:48:16.516" v="193" actId="478"/>
          <ac:spMkLst>
            <pc:docMk/>
            <pc:sldMk cId="1406970887" sldId="263"/>
            <ac:spMk id="7" creationId="{067C6716-E592-4D90-AEE4-430A6B56E960}"/>
          </ac:spMkLst>
        </pc:spChg>
        <pc:spChg chg="mod">
          <ac:chgData name="Meimei" userId="ac006895-1b89-4e20-9a26-604b55259ac6" providerId="ADAL" clId="{E3017D68-3C66-4833-AD76-8B12E5EE9DE0}" dt="2018-09-25T20:49:18.608" v="206" actId="1076"/>
          <ac:spMkLst>
            <pc:docMk/>
            <pc:sldMk cId="1406970887" sldId="263"/>
            <ac:spMk id="12" creationId="{4B95374C-1BBF-4615-B1C1-4F188A44BBEB}"/>
          </ac:spMkLst>
        </pc:spChg>
        <pc:picChg chg="add mod">
          <ac:chgData name="Meimei" userId="ac006895-1b89-4e20-9a26-604b55259ac6" providerId="ADAL" clId="{E3017D68-3C66-4833-AD76-8B12E5EE9DE0}" dt="2018-09-25T20:48:55.203" v="200" actId="14100"/>
          <ac:picMkLst>
            <pc:docMk/>
            <pc:sldMk cId="1406970887" sldId="263"/>
            <ac:picMk id="2" creationId="{F6731AAA-0CA3-4ABA-A085-59E6D1DBAC1C}"/>
          </ac:picMkLst>
        </pc:picChg>
        <pc:picChg chg="del mod">
          <ac:chgData name="Meimei" userId="ac006895-1b89-4e20-9a26-604b55259ac6" providerId="ADAL" clId="{E3017D68-3C66-4833-AD76-8B12E5EE9DE0}" dt="2018-09-25T20:48:47.937" v="197" actId="478"/>
          <ac:picMkLst>
            <pc:docMk/>
            <pc:sldMk cId="1406970887" sldId="263"/>
            <ac:picMk id="3" creationId="{9544E434-85C9-4F60-8377-F9B8745BFEC2}"/>
          </ac:picMkLst>
        </pc:picChg>
        <pc:picChg chg="mod">
          <ac:chgData name="Meimei" userId="ac006895-1b89-4e20-9a26-604b55259ac6" providerId="ADAL" clId="{E3017D68-3C66-4833-AD76-8B12E5EE9DE0}" dt="2018-09-25T20:49:06.718" v="204" actId="1076"/>
          <ac:picMkLst>
            <pc:docMk/>
            <pc:sldMk cId="1406970887" sldId="263"/>
            <ac:picMk id="4" creationId="{BC6A025A-9209-4B51-8A83-C608DB65284F}"/>
          </ac:picMkLst>
        </pc:picChg>
        <pc:picChg chg="del">
          <ac:chgData name="Meimei" userId="ac006895-1b89-4e20-9a26-604b55259ac6" providerId="ADAL" clId="{E3017D68-3C66-4833-AD76-8B12E5EE9DE0}" dt="2018-09-25T20:48:47.297" v="196" actId="478"/>
          <ac:picMkLst>
            <pc:docMk/>
            <pc:sldMk cId="1406970887" sldId="263"/>
            <ac:picMk id="5" creationId="{90A6519D-0E71-4B89-B2C4-5640C9BF5891}"/>
          </ac:picMkLst>
        </pc:picChg>
      </pc:sldChg>
      <pc:sldChg chg="addSp 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427960548" sldId="264"/>
        </pc:sldMkLst>
        <pc:spChg chg="del">
          <ac:chgData name="Meimei" userId="ac006895-1b89-4e20-9a26-604b55259ac6" providerId="ADAL" clId="{E3017D68-3C66-4833-AD76-8B12E5EE9DE0}" dt="2018-09-25T20:39:17.869" v="115" actId="478"/>
          <ac:spMkLst>
            <pc:docMk/>
            <pc:sldMk cId="427960548" sldId="264"/>
            <ac:spMk id="2" creationId="{3293AADD-724A-4B31-B027-09E0F5C64C65}"/>
          </ac:spMkLst>
        </pc:spChg>
        <pc:spChg chg="mod">
          <ac:chgData name="Meimei" userId="ac006895-1b89-4e20-9a26-604b55259ac6" providerId="ADAL" clId="{E3017D68-3C66-4833-AD76-8B12E5EE9DE0}" dt="2018-09-25T20:47:50.485" v="192" actId="1076"/>
          <ac:spMkLst>
            <pc:docMk/>
            <pc:sldMk cId="427960548" sldId="264"/>
            <ac:spMk id="10" creationId="{30E1F50D-23D0-4489-AC60-5F45A19155F8}"/>
          </ac:spMkLst>
        </pc:spChg>
        <pc:picChg chg="mod">
          <ac:chgData name="Meimei" userId="ac006895-1b89-4e20-9a26-604b55259ac6" providerId="ADAL" clId="{E3017D68-3C66-4833-AD76-8B12E5EE9DE0}" dt="2018-09-25T20:47:42.704" v="190" actId="1076"/>
          <ac:picMkLst>
            <pc:docMk/>
            <pc:sldMk cId="427960548" sldId="264"/>
            <ac:picMk id="3" creationId="{D323D0FB-DECE-4B64-BE0E-C0898270FEB3}"/>
          </ac:picMkLst>
        </pc:picChg>
        <pc:picChg chg="add mod">
          <ac:chgData name="Meimei" userId="ac006895-1b89-4e20-9a26-604b55259ac6" providerId="ADAL" clId="{E3017D68-3C66-4833-AD76-8B12E5EE9DE0}" dt="2018-09-25T20:47:45.470" v="191" actId="1076"/>
          <ac:picMkLst>
            <pc:docMk/>
            <pc:sldMk cId="427960548" sldId="264"/>
            <ac:picMk id="5" creationId="{64974B10-27E8-49A7-8C2C-8630DD481022}"/>
          </ac:picMkLst>
        </pc:picChg>
        <pc:picChg chg="del mod">
          <ac:chgData name="Meimei" userId="ac006895-1b89-4e20-9a26-604b55259ac6" providerId="ADAL" clId="{E3017D68-3C66-4833-AD76-8B12E5EE9DE0}" dt="2018-09-25T20:40:15.398" v="123" actId="478"/>
          <ac:picMkLst>
            <pc:docMk/>
            <pc:sldMk cId="427960548" sldId="264"/>
            <ac:picMk id="13" creationId="{57CD6E55-1008-4305-B82E-24FB23656075}"/>
          </ac:picMkLst>
        </pc:picChg>
        <pc:picChg chg="del mod">
          <ac:chgData name="Meimei" userId="ac006895-1b89-4e20-9a26-604b55259ac6" providerId="ADAL" clId="{E3017D68-3C66-4833-AD76-8B12E5EE9DE0}" dt="2018-09-25T20:40:14.664" v="122" actId="478"/>
          <ac:picMkLst>
            <pc:docMk/>
            <pc:sldMk cId="427960548" sldId="264"/>
            <ac:picMk id="14" creationId="{C7CA7C2E-5DC7-471D-BB8E-B31063E72783}"/>
          </ac:picMkLst>
        </pc:picChg>
      </pc:sldChg>
      <pc:sldChg chg="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951874887" sldId="265"/>
        </pc:sldMkLst>
        <pc:spChg chg="mod">
          <ac:chgData name="Meimei" userId="ac006895-1b89-4e20-9a26-604b55259ac6" providerId="ADAL" clId="{E3017D68-3C66-4833-AD76-8B12E5EE9DE0}" dt="2018-09-25T20:47:21.189" v="188" actId="1076"/>
          <ac:spMkLst>
            <pc:docMk/>
            <pc:sldMk cId="951874887" sldId="265"/>
            <ac:spMk id="10" creationId="{30E1F50D-23D0-4489-AC60-5F45A19155F8}"/>
          </ac:spMkLst>
        </pc:spChg>
        <pc:spChg chg="del">
          <ac:chgData name="Meimei" userId="ac006895-1b89-4e20-9a26-604b55259ac6" providerId="ADAL" clId="{E3017D68-3C66-4833-AD76-8B12E5EE9DE0}" dt="2018-09-25T20:37:19.811" v="102" actId="478"/>
          <ac:spMkLst>
            <pc:docMk/>
            <pc:sldMk cId="951874887" sldId="265"/>
            <ac:spMk id="14" creationId="{4EB5089B-3B7F-40E7-AB49-E41687D00D85}"/>
          </ac:spMkLst>
        </pc:spChg>
        <pc:picChg chg="mod">
          <ac:chgData name="Meimei" userId="ac006895-1b89-4e20-9a26-604b55259ac6" providerId="ADAL" clId="{E3017D68-3C66-4833-AD76-8B12E5EE9DE0}" dt="2018-09-25T20:46:54.783" v="186" actId="1076"/>
          <ac:picMkLst>
            <pc:docMk/>
            <pc:sldMk cId="951874887" sldId="265"/>
            <ac:picMk id="2" creationId="{C485F950-A900-4362-A69C-D1396D149DD3}"/>
          </ac:picMkLst>
        </pc:picChg>
        <pc:picChg chg="mod">
          <ac:chgData name="Meimei" userId="ac006895-1b89-4e20-9a26-604b55259ac6" providerId="ADAL" clId="{E3017D68-3C66-4833-AD76-8B12E5EE9DE0}" dt="2018-09-25T20:46:59.377" v="187" actId="1076"/>
          <ac:picMkLst>
            <pc:docMk/>
            <pc:sldMk cId="951874887" sldId="265"/>
            <ac:picMk id="5" creationId="{92E578CD-38F3-48B1-94E6-EC7C0F771085}"/>
          </ac:picMkLst>
        </pc:picChg>
      </pc:sldChg>
      <pc:sldChg chg="addSp 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1490825688" sldId="266"/>
        </pc:sldMkLst>
        <pc:spChg chg="del">
          <ac:chgData name="Meimei" userId="ac006895-1b89-4e20-9a26-604b55259ac6" providerId="ADAL" clId="{E3017D68-3C66-4833-AD76-8B12E5EE9DE0}" dt="2018-09-25T20:52:41.746" v="240" actId="478"/>
          <ac:spMkLst>
            <pc:docMk/>
            <pc:sldMk cId="1490825688" sldId="266"/>
            <ac:spMk id="7" creationId="{067C6716-E592-4D90-AEE4-430A6B56E960}"/>
          </ac:spMkLst>
        </pc:spChg>
        <pc:spChg chg="mod">
          <ac:chgData name="Meimei" userId="ac006895-1b89-4e20-9a26-604b55259ac6" providerId="ADAL" clId="{E3017D68-3C66-4833-AD76-8B12E5EE9DE0}" dt="2018-09-25T20:53:40.922" v="251" actId="1076"/>
          <ac:spMkLst>
            <pc:docMk/>
            <pc:sldMk cId="1490825688" sldId="266"/>
            <ac:spMk id="12" creationId="{4B95374C-1BBF-4615-B1C1-4F188A44BBEB}"/>
          </ac:spMkLst>
        </pc:spChg>
        <pc:picChg chg="add mod">
          <ac:chgData name="Meimei" userId="ac006895-1b89-4e20-9a26-604b55259ac6" providerId="ADAL" clId="{E3017D68-3C66-4833-AD76-8B12E5EE9DE0}" dt="2018-09-25T20:53:14.095" v="246" actId="14100"/>
          <ac:picMkLst>
            <pc:docMk/>
            <pc:sldMk cId="1490825688" sldId="266"/>
            <ac:picMk id="2" creationId="{B5C69B1E-D7BA-48F9-8602-C2C23394856E}"/>
          </ac:picMkLst>
        </pc:picChg>
        <pc:picChg chg="mod">
          <ac:chgData name="Meimei" userId="ac006895-1b89-4e20-9a26-604b55259ac6" providerId="ADAL" clId="{E3017D68-3C66-4833-AD76-8B12E5EE9DE0}" dt="2018-09-25T20:52:46.199" v="241" actId="1076"/>
          <ac:picMkLst>
            <pc:docMk/>
            <pc:sldMk cId="1490825688" sldId="266"/>
            <ac:picMk id="3" creationId="{53AE79F9-7B91-4D81-AAA0-94C266237CB7}"/>
          </ac:picMkLst>
        </pc:picChg>
        <pc:picChg chg="del mod">
          <ac:chgData name="Meimei" userId="ac006895-1b89-4e20-9a26-604b55259ac6" providerId="ADAL" clId="{E3017D68-3C66-4833-AD76-8B12E5EE9DE0}" dt="2018-09-25T20:53:10.345" v="245" actId="478"/>
          <ac:picMkLst>
            <pc:docMk/>
            <pc:sldMk cId="1490825688" sldId="266"/>
            <ac:picMk id="4" creationId="{788C10AF-70F9-49C8-B598-9A1FF8C796D4}"/>
          </ac:picMkLst>
        </pc:picChg>
        <pc:picChg chg="del">
          <ac:chgData name="Meimei" userId="ac006895-1b89-4e20-9a26-604b55259ac6" providerId="ADAL" clId="{E3017D68-3C66-4833-AD76-8B12E5EE9DE0}" dt="2018-09-25T20:53:09.376" v="244" actId="478"/>
          <ac:picMkLst>
            <pc:docMk/>
            <pc:sldMk cId="1490825688" sldId="266"/>
            <ac:picMk id="9" creationId="{857BCEC0-9BF5-4206-9324-37A89731A5A1}"/>
          </ac:picMkLst>
        </pc:picChg>
      </pc:sldChg>
      <pc:sldChg chg="addSp 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3885694109" sldId="267"/>
        </pc:sldMkLst>
        <pc:spChg chg="del">
          <ac:chgData name="Meimei" userId="ac006895-1b89-4e20-9a26-604b55259ac6" providerId="ADAL" clId="{E3017D68-3C66-4833-AD76-8B12E5EE9DE0}" dt="2018-09-25T20:50:09.216" v="214" actId="478"/>
          <ac:spMkLst>
            <pc:docMk/>
            <pc:sldMk cId="3885694109" sldId="267"/>
            <ac:spMk id="7" creationId="{067C6716-E592-4D90-AEE4-430A6B56E960}"/>
          </ac:spMkLst>
        </pc:spChg>
        <pc:spChg chg="mod">
          <ac:chgData name="Meimei" userId="ac006895-1b89-4e20-9a26-604b55259ac6" providerId="ADAL" clId="{E3017D68-3C66-4833-AD76-8B12E5EE9DE0}" dt="2018-09-25T20:51:02.578" v="228" actId="1076"/>
          <ac:spMkLst>
            <pc:docMk/>
            <pc:sldMk cId="3885694109" sldId="267"/>
            <ac:spMk id="12" creationId="{4B95374C-1BBF-4615-B1C1-4F188A44BBEB}"/>
          </ac:spMkLst>
        </pc:spChg>
        <pc:picChg chg="del mod">
          <ac:chgData name="Meimei" userId="ac006895-1b89-4e20-9a26-604b55259ac6" providerId="ADAL" clId="{E3017D68-3C66-4833-AD76-8B12E5EE9DE0}" dt="2018-09-25T20:50:34.657" v="217" actId="478"/>
          <ac:picMkLst>
            <pc:docMk/>
            <pc:sldMk cId="3885694109" sldId="267"/>
            <ac:picMk id="2" creationId="{5CEF69EF-76A0-4B43-9F01-E493731A0260}"/>
          </ac:picMkLst>
        </pc:picChg>
        <pc:picChg chg="del">
          <ac:chgData name="Meimei" userId="ac006895-1b89-4e20-9a26-604b55259ac6" providerId="ADAL" clId="{E3017D68-3C66-4833-AD76-8B12E5EE9DE0}" dt="2018-09-25T20:50:35.391" v="218" actId="478"/>
          <ac:picMkLst>
            <pc:docMk/>
            <pc:sldMk cId="3885694109" sldId="267"/>
            <ac:picMk id="3" creationId="{FD9F0EA6-5D79-4C24-B90D-5E87DC6AF82B}"/>
          </ac:picMkLst>
        </pc:picChg>
        <pc:picChg chg="mod">
          <ac:chgData name="Meimei" userId="ac006895-1b89-4e20-9a26-604b55259ac6" providerId="ADAL" clId="{E3017D68-3C66-4833-AD76-8B12E5EE9DE0}" dt="2018-09-25T20:50:53.766" v="224" actId="1076"/>
          <ac:picMkLst>
            <pc:docMk/>
            <pc:sldMk cId="3885694109" sldId="267"/>
            <ac:picMk id="4" creationId="{8A7327FC-C37A-4B70-A30A-3122E3582C83}"/>
          </ac:picMkLst>
        </pc:picChg>
        <pc:picChg chg="add mod">
          <ac:chgData name="Meimei" userId="ac006895-1b89-4e20-9a26-604b55259ac6" providerId="ADAL" clId="{E3017D68-3C66-4833-AD76-8B12E5EE9DE0}" dt="2018-09-25T20:50:59.484" v="227" actId="14100"/>
          <ac:picMkLst>
            <pc:docMk/>
            <pc:sldMk cId="3885694109" sldId="267"/>
            <ac:picMk id="5" creationId="{DE2DE62E-E4E7-404D-AB37-099BAEEB4868}"/>
          </ac:picMkLst>
        </pc:picChg>
      </pc:sldChg>
      <pc:sldChg chg="delSp modSp modTransition modAnim">
        <pc:chgData name="Meimei" userId="ac006895-1b89-4e20-9a26-604b55259ac6" providerId="ADAL" clId="{E3017D68-3C66-4833-AD76-8B12E5EE9DE0}" dt="2018-09-25T21:04:34.916" v="321"/>
        <pc:sldMkLst>
          <pc:docMk/>
          <pc:sldMk cId="1468334189" sldId="269"/>
        </pc:sldMkLst>
        <pc:spChg chg="del">
          <ac:chgData name="Meimei" userId="ac006895-1b89-4e20-9a26-604b55259ac6" providerId="ADAL" clId="{E3017D68-3C66-4833-AD76-8B12E5EE9DE0}" dt="2018-09-25T20:54:38.592" v="260" actId="478"/>
          <ac:spMkLst>
            <pc:docMk/>
            <pc:sldMk cId="1468334189" sldId="269"/>
            <ac:spMk id="7" creationId="{067C6716-E592-4D90-AEE4-430A6B56E960}"/>
          </ac:spMkLst>
        </pc:spChg>
        <pc:spChg chg="mod">
          <ac:chgData name="Meimei" userId="ac006895-1b89-4e20-9a26-604b55259ac6" providerId="ADAL" clId="{E3017D68-3C66-4833-AD76-8B12E5EE9DE0}" dt="2018-09-25T20:55:04.404" v="267" actId="1076"/>
          <ac:spMkLst>
            <pc:docMk/>
            <pc:sldMk cId="1468334189" sldId="269"/>
            <ac:spMk id="12" creationId="{4B95374C-1BBF-4615-B1C1-4F188A44BBEB}"/>
          </ac:spMkLst>
        </pc:spChg>
        <pc:picChg chg="mod">
          <ac:chgData name="Meimei" userId="ac006895-1b89-4e20-9a26-604b55259ac6" providerId="ADAL" clId="{E3017D68-3C66-4833-AD76-8B12E5EE9DE0}" dt="2018-09-25T20:54:46.779" v="263" actId="14100"/>
          <ac:picMkLst>
            <pc:docMk/>
            <pc:sldMk cId="1468334189" sldId="269"/>
            <ac:picMk id="2" creationId="{2A524E3E-AAA1-4025-918C-2B20BFC93D28}"/>
          </ac:picMkLst>
        </pc:picChg>
        <pc:picChg chg="del">
          <ac:chgData name="Meimei" userId="ac006895-1b89-4e20-9a26-604b55259ac6" providerId="ADAL" clId="{E3017D68-3C66-4833-AD76-8B12E5EE9DE0}" dt="2018-09-25T20:54:42.217" v="261" actId="478"/>
          <ac:picMkLst>
            <pc:docMk/>
            <pc:sldMk cId="1468334189" sldId="269"/>
            <ac:picMk id="3" creationId="{499CEDC2-CB0F-4389-A187-FBED2C151BBC}"/>
          </ac:picMkLst>
        </pc:picChg>
        <pc:picChg chg="mod">
          <ac:chgData name="Meimei" userId="ac006895-1b89-4e20-9a26-604b55259ac6" providerId="ADAL" clId="{E3017D68-3C66-4833-AD76-8B12E5EE9DE0}" dt="2018-09-25T20:54:55.279" v="265" actId="1076"/>
          <ac:picMkLst>
            <pc:docMk/>
            <pc:sldMk cId="1468334189" sldId="269"/>
            <ac:picMk id="11" creationId="{6F5DDAD4-A86A-4D88-80B8-0E74A2EC20D3}"/>
          </ac:picMkLst>
        </pc:picChg>
      </pc:sldChg>
      <pc:sldChg chg="addSp delSp modSp modTransition delAnim modAnim">
        <pc:chgData name="Meimei" userId="ac006895-1b89-4e20-9a26-604b55259ac6" providerId="ADAL" clId="{E3017D68-3C66-4833-AD76-8B12E5EE9DE0}" dt="2018-09-25T21:04:34.916" v="321"/>
        <pc:sldMkLst>
          <pc:docMk/>
          <pc:sldMk cId="2078319089" sldId="270"/>
        </pc:sldMkLst>
        <pc:spChg chg="del">
          <ac:chgData name="Meimei" userId="ac006895-1b89-4e20-9a26-604b55259ac6" providerId="ADAL" clId="{E3017D68-3C66-4833-AD76-8B12E5EE9DE0}" dt="2018-09-25T20:56:19.222" v="278" actId="478"/>
          <ac:spMkLst>
            <pc:docMk/>
            <pc:sldMk cId="2078319089" sldId="270"/>
            <ac:spMk id="7" creationId="{067C6716-E592-4D90-AEE4-430A6B56E960}"/>
          </ac:spMkLst>
        </pc:spChg>
        <pc:spChg chg="mod">
          <ac:chgData name="Meimei" userId="ac006895-1b89-4e20-9a26-604b55259ac6" providerId="ADAL" clId="{E3017D68-3C66-4833-AD76-8B12E5EE9DE0}" dt="2018-09-25T20:56:46.034" v="284" actId="1076"/>
          <ac:spMkLst>
            <pc:docMk/>
            <pc:sldMk cId="2078319089" sldId="270"/>
            <ac:spMk id="12" creationId="{4B95374C-1BBF-4615-B1C1-4F188A44BBEB}"/>
          </ac:spMkLst>
        </pc:spChg>
        <pc:picChg chg="mod">
          <ac:chgData name="Meimei" userId="ac006895-1b89-4e20-9a26-604b55259ac6" providerId="ADAL" clId="{E3017D68-3C66-4833-AD76-8B12E5EE9DE0}" dt="2018-09-25T20:56:37.487" v="282" actId="1076"/>
          <ac:picMkLst>
            <pc:docMk/>
            <pc:sldMk cId="2078319089" sldId="270"/>
            <ac:picMk id="2" creationId="{8E0DA6E4-555E-4E7F-B193-238716B702B6}"/>
          </ac:picMkLst>
        </pc:picChg>
        <pc:picChg chg="add del mod">
          <ac:chgData name="Meimei" userId="ac006895-1b89-4e20-9a26-604b55259ac6" providerId="ADAL" clId="{E3017D68-3C66-4833-AD76-8B12E5EE9DE0}" dt="2018-09-25T20:59:38.557" v="297" actId="478"/>
          <ac:picMkLst>
            <pc:docMk/>
            <pc:sldMk cId="2078319089" sldId="270"/>
            <ac:picMk id="3" creationId="{B217A1A2-E65A-4EF2-A220-D8C5D056AD55}"/>
          </ac:picMkLst>
        </pc:picChg>
        <pc:picChg chg="del">
          <ac:chgData name="Meimei" userId="ac006895-1b89-4e20-9a26-604b55259ac6" providerId="ADAL" clId="{E3017D68-3C66-4833-AD76-8B12E5EE9DE0}" dt="2018-09-25T20:56:13.129" v="275" actId="478"/>
          <ac:picMkLst>
            <pc:docMk/>
            <pc:sldMk cId="2078319089" sldId="270"/>
            <ac:picMk id="4" creationId="{B9CF4A4A-8892-42B9-8A0F-073A9EAB0ABE}"/>
          </ac:picMkLst>
        </pc:picChg>
        <pc:picChg chg="del">
          <ac:chgData name="Meimei" userId="ac006895-1b89-4e20-9a26-604b55259ac6" providerId="ADAL" clId="{E3017D68-3C66-4833-AD76-8B12E5EE9DE0}" dt="2018-09-25T20:56:14.098" v="276" actId="478"/>
          <ac:picMkLst>
            <pc:docMk/>
            <pc:sldMk cId="2078319089" sldId="270"/>
            <ac:picMk id="5" creationId="{C3B8CF61-125F-4F02-A273-44180A8F2DEA}"/>
          </ac:picMkLst>
        </pc:picChg>
        <pc:picChg chg="add del mod">
          <ac:chgData name="Meimei" userId="ac006895-1b89-4e20-9a26-604b55259ac6" providerId="ADAL" clId="{E3017D68-3C66-4833-AD76-8B12E5EE9DE0}" dt="2018-09-25T20:59:39.244" v="298" actId="478"/>
          <ac:picMkLst>
            <pc:docMk/>
            <pc:sldMk cId="2078319089" sldId="270"/>
            <ac:picMk id="8" creationId="{C85456F7-F23D-42DF-B883-1C64448AB0EE}"/>
          </ac:picMkLst>
        </pc:picChg>
        <pc:picChg chg="add mod">
          <ac:chgData name="Meimei" userId="ac006895-1b89-4e20-9a26-604b55259ac6" providerId="ADAL" clId="{E3017D68-3C66-4833-AD76-8B12E5EE9DE0}" dt="2018-09-25T20:59:45.135" v="301" actId="1076"/>
          <ac:picMkLst>
            <pc:docMk/>
            <pc:sldMk cId="2078319089" sldId="270"/>
            <ac:picMk id="10" creationId="{0BE207F7-9032-4697-AA5E-D4BBB26D71C7}"/>
          </ac:picMkLst>
        </pc:picChg>
      </pc:sldChg>
      <pc:sldChg chg="delSp add modTransition setBg delDesignElem">
        <pc:chgData name="Meimei" userId="ac006895-1b89-4e20-9a26-604b55259ac6" providerId="ADAL" clId="{E3017D68-3C66-4833-AD76-8B12E5EE9DE0}" dt="2018-09-25T21:04:34.916" v="321"/>
        <pc:sldMkLst>
          <pc:docMk/>
          <pc:sldMk cId="3839318629" sldId="272"/>
        </pc:sldMkLst>
        <pc:spChg chg="del">
          <ac:chgData name="Meimei" userId="ac006895-1b89-4e20-9a26-604b55259ac6" providerId="ADAL" clId="{E3017D68-3C66-4833-AD76-8B12E5EE9DE0}" dt="2018-09-25T20:25:51.431" v="1"/>
          <ac:spMkLst>
            <pc:docMk/>
            <pc:sldMk cId="3839318629" sldId="272"/>
            <ac:spMk id="31" creationId="{8D11E4C3-B2CB-4105-9B42-B5E438A1910F}"/>
          </ac:spMkLst>
        </pc:spChg>
        <pc:spChg chg="del">
          <ac:chgData name="Meimei" userId="ac006895-1b89-4e20-9a26-604b55259ac6" providerId="ADAL" clId="{E3017D68-3C66-4833-AD76-8B12E5EE9DE0}" dt="2018-09-25T20:25:51.431" v="1"/>
          <ac:spMkLst>
            <pc:docMk/>
            <pc:sldMk cId="3839318629" sldId="272"/>
            <ac:spMk id="34" creationId="{3C1F3818-E57C-46C9-A6F0-4775D96AFB50}"/>
          </ac:spMkLst>
        </pc:spChg>
        <pc:spChg chg="del">
          <ac:chgData name="Meimei" userId="ac006895-1b89-4e20-9a26-604b55259ac6" providerId="ADAL" clId="{E3017D68-3C66-4833-AD76-8B12E5EE9DE0}" dt="2018-09-25T20:25:51.431" v="1"/>
          <ac:spMkLst>
            <pc:docMk/>
            <pc:sldMk cId="3839318629" sldId="272"/>
            <ac:spMk id="35" creationId="{77642C85-5993-439F-AAC2-F041E759DAEA}"/>
          </ac:spMkLst>
        </pc:spChg>
        <pc:picChg chg="del">
          <ac:chgData name="Meimei" userId="ac006895-1b89-4e20-9a26-604b55259ac6" providerId="ADAL" clId="{E3017D68-3C66-4833-AD76-8B12E5EE9DE0}" dt="2018-09-25T20:25:51.431" v="1"/>
          <ac:picMkLst>
            <pc:docMk/>
            <pc:sldMk cId="3839318629" sldId="272"/>
            <ac:picMk id="32" creationId="{D801A41D-49C4-4F95-AA12-FE7B943A5079}"/>
          </ac:picMkLst>
        </pc:picChg>
        <pc:cxnChg chg="del">
          <ac:chgData name="Meimei" userId="ac006895-1b89-4e20-9a26-604b55259ac6" providerId="ADAL" clId="{E3017D68-3C66-4833-AD76-8B12E5EE9DE0}" dt="2018-09-25T20:25:51.431" v="1"/>
          <ac:cxnSpMkLst>
            <pc:docMk/>
            <pc:sldMk cId="3839318629" sldId="272"/>
            <ac:cxnSpMk id="33" creationId="{0073EB83-C81E-44B9-8EF1-2975C77B947D}"/>
          </ac:cxnSpMkLst>
        </pc:cxnChg>
      </pc:sldChg>
      <pc:sldChg chg="addSp delSp modSp add del modTransition modAnim">
        <pc:chgData name="Meimei" userId="ac006895-1b89-4e20-9a26-604b55259ac6" providerId="ADAL" clId="{E3017D68-3C66-4833-AD76-8B12E5EE9DE0}" dt="2018-09-25T21:35:57.073" v="514"/>
        <pc:sldMkLst>
          <pc:docMk/>
          <pc:sldMk cId="2184761669" sldId="276"/>
        </pc:sldMkLst>
        <pc:spChg chg="mod">
          <ac:chgData name="Meimei" userId="ac006895-1b89-4e20-9a26-604b55259ac6" providerId="ADAL" clId="{E3017D68-3C66-4833-AD76-8B12E5EE9DE0}" dt="2018-09-25T21:27:55.230" v="457" actId="1076"/>
          <ac:spMkLst>
            <pc:docMk/>
            <pc:sldMk cId="2184761669" sldId="276"/>
            <ac:spMk id="2" creationId="{AB1996F7-1A3D-46B1-BD33-851CEB9B19F0}"/>
          </ac:spMkLst>
        </pc:spChg>
        <pc:spChg chg="del">
          <ac:chgData name="Meimei" userId="ac006895-1b89-4e20-9a26-604b55259ac6" providerId="ADAL" clId="{E3017D68-3C66-4833-AD76-8B12E5EE9DE0}" dt="2018-09-25T21:25:45.937" v="435" actId="478"/>
          <ac:spMkLst>
            <pc:docMk/>
            <pc:sldMk cId="2184761669" sldId="276"/>
            <ac:spMk id="6" creationId="{CC107E7E-B998-4095-82FB-6086B779DA63}"/>
          </ac:spMkLst>
        </pc:spChg>
        <pc:spChg chg="add del mod">
          <ac:chgData name="Meimei" userId="ac006895-1b89-4e20-9a26-604b55259ac6" providerId="ADAL" clId="{E3017D68-3C66-4833-AD76-8B12E5EE9DE0}" dt="2018-09-25T21:26:35.483" v="440" actId="478"/>
          <ac:spMkLst>
            <pc:docMk/>
            <pc:sldMk cId="2184761669" sldId="276"/>
            <ac:spMk id="9" creationId="{9AD19BBB-BDD0-4E33-BB50-5C4807F75D55}"/>
          </ac:spMkLst>
        </pc:spChg>
        <pc:picChg chg="add mod">
          <ac:chgData name="Meimei" userId="ac006895-1b89-4e20-9a26-604b55259ac6" providerId="ADAL" clId="{E3017D68-3C66-4833-AD76-8B12E5EE9DE0}" dt="2018-09-25T21:27:57.635" v="458" actId="1076"/>
          <ac:picMkLst>
            <pc:docMk/>
            <pc:sldMk cId="2184761669" sldId="276"/>
            <ac:picMk id="3" creationId="{7524CF28-8B41-4FF7-80D8-B8B697D46E63}"/>
          </ac:picMkLst>
        </pc:picChg>
        <pc:picChg chg="del">
          <ac:chgData name="Meimei" userId="ac006895-1b89-4e20-9a26-604b55259ac6" providerId="ADAL" clId="{E3017D68-3C66-4833-AD76-8B12E5EE9DE0}" dt="2018-09-25T21:26:32.170" v="439" actId="478"/>
          <ac:picMkLst>
            <pc:docMk/>
            <pc:sldMk cId="2184761669" sldId="276"/>
            <ac:picMk id="4" creationId="{2C686885-AC50-4D15-8461-7C420490A687}"/>
          </ac:picMkLst>
        </pc:picChg>
        <pc:picChg chg="add mod">
          <ac:chgData name="Meimei" userId="ac006895-1b89-4e20-9a26-604b55259ac6" providerId="ADAL" clId="{E3017D68-3C66-4833-AD76-8B12E5EE9DE0}" dt="2018-09-25T21:26:50.326" v="445" actId="1076"/>
          <ac:picMkLst>
            <pc:docMk/>
            <pc:sldMk cId="2184761669" sldId="276"/>
            <ac:picMk id="7" creationId="{4E9CBECB-D5CE-470D-B55A-A97EE3203C00}"/>
          </ac:picMkLst>
        </pc:picChg>
      </pc:sldChg>
      <pc:sldChg chg="delSp modSp add del modTransition modAnim">
        <pc:chgData name="Meimei" userId="ac006895-1b89-4e20-9a26-604b55259ac6" providerId="ADAL" clId="{E3017D68-3C66-4833-AD76-8B12E5EE9DE0}" dt="2018-09-25T21:35:52.777" v="513"/>
        <pc:sldMkLst>
          <pc:docMk/>
          <pc:sldMk cId="183027576" sldId="277"/>
        </pc:sldMkLst>
        <pc:spChg chg="del">
          <ac:chgData name="Meimei" userId="ac006895-1b89-4e20-9a26-604b55259ac6" providerId="ADAL" clId="{E3017D68-3C66-4833-AD76-8B12E5EE9DE0}" dt="2018-09-25T21:21:17.977" v="406" actId="478"/>
          <ac:spMkLst>
            <pc:docMk/>
            <pc:sldMk cId="183027576" sldId="277"/>
            <ac:spMk id="6" creationId="{4086F0AB-D4EC-4133-9B2D-E8E278F647AC}"/>
          </ac:spMkLst>
        </pc:spChg>
        <pc:picChg chg="mod">
          <ac:chgData name="Meimei" userId="ac006895-1b89-4e20-9a26-604b55259ac6" providerId="ADAL" clId="{E3017D68-3C66-4833-AD76-8B12E5EE9DE0}" dt="2018-09-25T21:21:28.664" v="410" actId="1076"/>
          <ac:picMkLst>
            <pc:docMk/>
            <pc:sldMk cId="183027576" sldId="277"/>
            <ac:picMk id="3" creationId="{1D171DA3-7B10-4274-8B11-35A78550F3DD}"/>
          </ac:picMkLst>
        </pc:picChg>
        <pc:picChg chg="mod">
          <ac:chgData name="Meimei" userId="ac006895-1b89-4e20-9a26-604b55259ac6" providerId="ADAL" clId="{E3017D68-3C66-4833-AD76-8B12E5EE9DE0}" dt="2018-09-25T21:21:25.414" v="409" actId="1076"/>
          <ac:picMkLst>
            <pc:docMk/>
            <pc:sldMk cId="183027576" sldId="277"/>
            <ac:picMk id="4" creationId="{6344E8BA-D7FF-46AD-9A05-90144DED3047}"/>
          </ac:picMkLst>
        </pc:picChg>
      </pc:sldChg>
      <pc:sldChg chg="addSp delSp modSp add del modTransition modAnim">
        <pc:chgData name="Meimei" userId="ac006895-1b89-4e20-9a26-604b55259ac6" providerId="ADAL" clId="{E3017D68-3C66-4833-AD76-8B12E5EE9DE0}" dt="2018-09-25T21:36:00.667" v="515"/>
        <pc:sldMkLst>
          <pc:docMk/>
          <pc:sldMk cId="1811366080" sldId="278"/>
        </pc:sldMkLst>
        <pc:spChg chg="del">
          <ac:chgData name="Meimei" userId="ac006895-1b89-4e20-9a26-604b55259ac6" providerId="ADAL" clId="{E3017D68-3C66-4833-AD76-8B12E5EE9DE0}" dt="2018-09-25T21:28:02.447" v="459" actId="478"/>
          <ac:spMkLst>
            <pc:docMk/>
            <pc:sldMk cId="1811366080" sldId="278"/>
            <ac:spMk id="6" creationId="{C146DE55-3B9B-424A-BA99-88537C3640A0}"/>
          </ac:spMkLst>
        </pc:spChg>
        <pc:spChg chg="mod">
          <ac:chgData name="Meimei" userId="ac006895-1b89-4e20-9a26-604b55259ac6" providerId="ADAL" clId="{E3017D68-3C66-4833-AD76-8B12E5EE9DE0}" dt="2018-09-25T21:32:05.214" v="497" actId="1076"/>
          <ac:spMkLst>
            <pc:docMk/>
            <pc:sldMk cId="1811366080" sldId="278"/>
            <ac:spMk id="12" creationId="{3F43A34B-116A-4DE4-96D4-7309D37F2195}"/>
          </ac:spMkLst>
        </pc:spChg>
        <pc:picChg chg="del">
          <ac:chgData name="Meimei" userId="ac006895-1b89-4e20-9a26-604b55259ac6" providerId="ADAL" clId="{E3017D68-3C66-4833-AD76-8B12E5EE9DE0}" dt="2018-09-25T21:28:03.978" v="460" actId="478"/>
          <ac:picMkLst>
            <pc:docMk/>
            <pc:sldMk cId="1811366080" sldId="278"/>
            <ac:picMk id="2" creationId="{AB382FCE-A2B4-420E-92E9-E1AD79A55118}"/>
          </ac:picMkLst>
        </pc:picChg>
        <pc:picChg chg="del mod">
          <ac:chgData name="Meimei" userId="ac006895-1b89-4e20-9a26-604b55259ac6" providerId="ADAL" clId="{E3017D68-3C66-4833-AD76-8B12E5EE9DE0}" dt="2018-09-25T21:28:19.743" v="462" actId="478"/>
          <ac:picMkLst>
            <pc:docMk/>
            <pc:sldMk cId="1811366080" sldId="278"/>
            <ac:picMk id="3" creationId="{29190A9C-FE19-4C84-BD2A-E75A66529E8E}"/>
          </ac:picMkLst>
        </pc:picChg>
        <pc:picChg chg="del">
          <ac:chgData name="Meimei" userId="ac006895-1b89-4e20-9a26-604b55259ac6" providerId="ADAL" clId="{E3017D68-3C66-4833-AD76-8B12E5EE9DE0}" dt="2018-09-25T21:29:40.574" v="468" actId="478"/>
          <ac:picMkLst>
            <pc:docMk/>
            <pc:sldMk cId="1811366080" sldId="278"/>
            <ac:picMk id="4" creationId="{362080E7-ACF4-43D3-ABE7-18FC7A8C8B38}"/>
          </ac:picMkLst>
        </pc:picChg>
        <pc:picChg chg="del mod">
          <ac:chgData name="Meimei" userId="ac006895-1b89-4e20-9a26-604b55259ac6" providerId="ADAL" clId="{E3017D68-3C66-4833-AD76-8B12E5EE9DE0}" dt="2018-09-25T21:30:37.250" v="477" actId="478"/>
          <ac:picMkLst>
            <pc:docMk/>
            <pc:sldMk cId="1811366080" sldId="278"/>
            <ac:picMk id="7" creationId="{53CAE4C5-1104-44F8-8775-D39E7E88B226}"/>
          </ac:picMkLst>
        </pc:picChg>
        <pc:picChg chg="add mod">
          <ac:chgData name="Meimei" userId="ac006895-1b89-4e20-9a26-604b55259ac6" providerId="ADAL" clId="{E3017D68-3C66-4833-AD76-8B12E5EE9DE0}" dt="2018-09-25T21:31:46.012" v="495" actId="1076"/>
          <ac:picMkLst>
            <pc:docMk/>
            <pc:sldMk cId="1811366080" sldId="278"/>
            <ac:picMk id="8" creationId="{AFF9611F-F82E-4ECD-8C91-78AB3137BBFA}"/>
          </ac:picMkLst>
        </pc:picChg>
        <pc:picChg chg="del">
          <ac:chgData name="Meimei" userId="ac006895-1b89-4e20-9a26-604b55259ac6" providerId="ADAL" clId="{E3017D68-3C66-4833-AD76-8B12E5EE9DE0}" dt="2018-09-25T21:29:38.605" v="467" actId="478"/>
          <ac:picMkLst>
            <pc:docMk/>
            <pc:sldMk cId="1811366080" sldId="278"/>
            <ac:picMk id="9" creationId="{5FCEFB8F-43E7-4CB7-8FB0-DF5CA78D41E3}"/>
          </ac:picMkLst>
        </pc:picChg>
        <pc:picChg chg="del">
          <ac:chgData name="Meimei" userId="ac006895-1b89-4e20-9a26-604b55259ac6" providerId="ADAL" clId="{E3017D68-3C66-4833-AD76-8B12E5EE9DE0}" dt="2018-09-25T21:28:20.681" v="463" actId="478"/>
          <ac:picMkLst>
            <pc:docMk/>
            <pc:sldMk cId="1811366080" sldId="278"/>
            <ac:picMk id="10" creationId="{666D895B-803D-437C-8EB4-111FE8A26CEF}"/>
          </ac:picMkLst>
        </pc:picChg>
        <pc:picChg chg="del">
          <ac:chgData name="Meimei" userId="ac006895-1b89-4e20-9a26-604b55259ac6" providerId="ADAL" clId="{E3017D68-3C66-4833-AD76-8B12E5EE9DE0}" dt="2018-09-25T21:29:37.370" v="466" actId="478"/>
          <ac:picMkLst>
            <pc:docMk/>
            <pc:sldMk cId="1811366080" sldId="278"/>
            <ac:picMk id="11" creationId="{10F12306-634F-4249-8DA4-0AAEC35D7491}"/>
          </ac:picMkLst>
        </pc:picChg>
        <pc:picChg chg="del mod">
          <ac:chgData name="Meimei" userId="ac006895-1b89-4e20-9a26-604b55259ac6" providerId="ADAL" clId="{E3017D68-3C66-4833-AD76-8B12E5EE9DE0}" dt="2018-09-25T21:31:14.138" v="486" actId="478"/>
          <ac:picMkLst>
            <pc:docMk/>
            <pc:sldMk cId="1811366080" sldId="278"/>
            <ac:picMk id="13" creationId="{D8E11DA2-3384-4923-93B2-BE08A479D7D4}"/>
          </ac:picMkLst>
        </pc:picChg>
        <pc:picChg chg="del mod">
          <ac:chgData name="Meimei" userId="ac006895-1b89-4e20-9a26-604b55259ac6" providerId="ADAL" clId="{E3017D68-3C66-4833-AD76-8B12E5EE9DE0}" dt="2018-09-25T21:31:14.779" v="487" actId="478"/>
          <ac:picMkLst>
            <pc:docMk/>
            <pc:sldMk cId="1811366080" sldId="278"/>
            <ac:picMk id="14" creationId="{FD67F2F5-B647-4CFA-A371-9FD90E375B9F}"/>
          </ac:picMkLst>
        </pc:picChg>
        <pc:picChg chg="add del mod">
          <ac:chgData name="Meimei" userId="ac006895-1b89-4e20-9a26-604b55259ac6" providerId="ADAL" clId="{E3017D68-3C66-4833-AD76-8B12E5EE9DE0}" dt="2018-09-25T21:31:13.310" v="485" actId="478"/>
          <ac:picMkLst>
            <pc:docMk/>
            <pc:sldMk cId="1811366080" sldId="278"/>
            <ac:picMk id="15" creationId="{27BC0B20-7718-433C-AED0-6ED354C59C83}"/>
          </ac:picMkLst>
        </pc:picChg>
        <pc:picChg chg="add mod">
          <ac:chgData name="Meimei" userId="ac006895-1b89-4e20-9a26-604b55259ac6" providerId="ADAL" clId="{E3017D68-3C66-4833-AD76-8B12E5EE9DE0}" dt="2018-09-25T21:31:18.685" v="488" actId="1076"/>
          <ac:picMkLst>
            <pc:docMk/>
            <pc:sldMk cId="1811366080" sldId="278"/>
            <ac:picMk id="16" creationId="{08B906F2-61AE-4123-9B7A-46E689ACC64A}"/>
          </ac:picMkLst>
        </pc:picChg>
      </pc:sldChg>
      <pc:sldChg chg="modSp add modTransition">
        <pc:chgData name="Meimei" userId="ac006895-1b89-4e20-9a26-604b55259ac6" providerId="ADAL" clId="{E3017D68-3C66-4833-AD76-8B12E5EE9DE0}" dt="2018-09-25T21:04:34.916" v="321"/>
        <pc:sldMkLst>
          <pc:docMk/>
          <pc:sldMk cId="4034187161" sldId="279"/>
        </pc:sldMkLst>
        <pc:spChg chg="mod">
          <ac:chgData name="Meimei" userId="ac006895-1b89-4e20-9a26-604b55259ac6" providerId="ADAL" clId="{E3017D68-3C66-4833-AD76-8B12E5EE9DE0}" dt="2018-09-25T20:27:28.368" v="38" actId="207"/>
          <ac:spMkLst>
            <pc:docMk/>
            <pc:sldMk cId="4034187161" sldId="279"/>
            <ac:spMk id="2" creationId="{89C5ECA7-723C-4BE2-9C44-C8D45BB9E726}"/>
          </ac:spMkLst>
        </pc:spChg>
        <pc:spChg chg="mod">
          <ac:chgData name="Meimei" userId="ac006895-1b89-4e20-9a26-604b55259ac6" providerId="ADAL" clId="{E3017D68-3C66-4833-AD76-8B12E5EE9DE0}" dt="2018-09-25T20:27:38.461" v="40" actId="20577"/>
          <ac:spMkLst>
            <pc:docMk/>
            <pc:sldMk cId="4034187161" sldId="279"/>
            <ac:spMk id="3" creationId="{6FBAFF08-D4A3-4096-8D6B-9FE95EE28C5C}"/>
          </ac:spMkLst>
        </pc:spChg>
      </pc:sldChg>
      <pc:sldChg chg="add modTransition">
        <pc:chgData name="Meimei" userId="ac006895-1b89-4e20-9a26-604b55259ac6" providerId="ADAL" clId="{E3017D68-3C66-4833-AD76-8B12E5EE9DE0}" dt="2018-09-25T21:04:34.916" v="321"/>
        <pc:sldMkLst>
          <pc:docMk/>
          <pc:sldMk cId="2115952050" sldId="280"/>
        </pc:sldMkLst>
      </pc:sldChg>
      <pc:sldChg chg="addSp delSp modSp add del modTransition delAnim modAnim">
        <pc:chgData name="Meimei" userId="ac006895-1b89-4e20-9a26-604b55259ac6" providerId="ADAL" clId="{E3017D68-3C66-4833-AD76-8B12E5EE9DE0}" dt="2018-09-25T21:35:46.324" v="512"/>
        <pc:sldMkLst>
          <pc:docMk/>
          <pc:sldMk cId="540401202" sldId="281"/>
        </pc:sldMkLst>
        <pc:spChg chg="mod">
          <ac:chgData name="Meimei" userId="ac006895-1b89-4e20-9a26-604b55259ac6" providerId="ADAL" clId="{E3017D68-3C66-4833-AD76-8B12E5EE9DE0}" dt="2018-09-25T21:18:04.311" v="387" actId="1076"/>
          <ac:spMkLst>
            <pc:docMk/>
            <pc:sldMk cId="540401202" sldId="281"/>
            <ac:spMk id="21" creationId="{A5EFEB1B-C2E8-4C01-9FDF-4E7BCB4A09B3}"/>
          </ac:spMkLst>
        </pc:spChg>
        <pc:spChg chg="del">
          <ac:chgData name="Meimei" userId="ac006895-1b89-4e20-9a26-604b55259ac6" providerId="ADAL" clId="{E3017D68-3C66-4833-AD76-8B12E5EE9DE0}" dt="2018-09-25T21:06:50.949" v="325" actId="478"/>
          <ac:spMkLst>
            <pc:docMk/>
            <pc:sldMk cId="540401202" sldId="281"/>
            <ac:spMk id="26" creationId="{8FE1A6C7-7342-4A81-9E9F-D9BBFE899C4F}"/>
          </ac:spMkLst>
        </pc:spChg>
        <pc:picChg chg="mod">
          <ac:chgData name="Meimei" userId="ac006895-1b89-4e20-9a26-604b55259ac6" providerId="ADAL" clId="{E3017D68-3C66-4833-AD76-8B12E5EE9DE0}" dt="2018-09-25T21:14:56.192" v="364" actId="14100"/>
          <ac:picMkLst>
            <pc:docMk/>
            <pc:sldMk cId="540401202" sldId="281"/>
            <ac:picMk id="2" creationId="{8F7FB672-2A90-4E34-8605-2E4378BF3FF9}"/>
          </ac:picMkLst>
        </pc:picChg>
        <pc:picChg chg="add mod">
          <ac:chgData name="Meimei" userId="ac006895-1b89-4e20-9a26-604b55259ac6" providerId="ADAL" clId="{E3017D68-3C66-4833-AD76-8B12E5EE9DE0}" dt="2018-09-25T21:19:20.590" v="395" actId="1076"/>
          <ac:picMkLst>
            <pc:docMk/>
            <pc:sldMk cId="540401202" sldId="281"/>
            <ac:picMk id="3" creationId="{7387E052-4837-489C-A399-F55C9A149790}"/>
          </ac:picMkLst>
        </pc:picChg>
        <pc:picChg chg="del mod">
          <ac:chgData name="Meimei" userId="ac006895-1b89-4e20-9a26-604b55259ac6" providerId="ADAL" clId="{E3017D68-3C66-4833-AD76-8B12E5EE9DE0}" dt="2018-09-25T21:16:19.658" v="375" actId="478"/>
          <ac:picMkLst>
            <pc:docMk/>
            <pc:sldMk cId="540401202" sldId="281"/>
            <ac:picMk id="5" creationId="{DBAB7E50-E42A-4DA9-8A65-2E736FD3A00A}"/>
          </ac:picMkLst>
        </pc:picChg>
        <pc:picChg chg="del">
          <ac:chgData name="Meimei" userId="ac006895-1b89-4e20-9a26-604b55259ac6" providerId="ADAL" clId="{E3017D68-3C66-4833-AD76-8B12E5EE9DE0}" dt="2018-09-25T21:06:52.636" v="326" actId="478"/>
          <ac:picMkLst>
            <pc:docMk/>
            <pc:sldMk cId="540401202" sldId="281"/>
            <ac:picMk id="27" creationId="{49A49CC5-9342-4192-9CCC-2ACC04E1764C}"/>
          </ac:picMkLst>
        </pc:picChg>
        <pc:picChg chg="del">
          <ac:chgData name="Meimei" userId="ac006895-1b89-4e20-9a26-604b55259ac6" providerId="ADAL" clId="{E3017D68-3C66-4833-AD76-8B12E5EE9DE0}" dt="2018-09-25T21:06:57.855" v="331" actId="478"/>
          <ac:picMkLst>
            <pc:docMk/>
            <pc:sldMk cId="540401202" sldId="281"/>
            <ac:picMk id="28" creationId="{AC503DF1-EDD4-4981-B5F4-C4EBAF826B68}"/>
          </ac:picMkLst>
        </pc:picChg>
        <pc:picChg chg="del">
          <ac:chgData name="Meimei" userId="ac006895-1b89-4e20-9a26-604b55259ac6" providerId="ADAL" clId="{E3017D68-3C66-4833-AD76-8B12E5EE9DE0}" dt="2018-09-25T21:06:54.886" v="328" actId="478"/>
          <ac:picMkLst>
            <pc:docMk/>
            <pc:sldMk cId="540401202" sldId="281"/>
            <ac:picMk id="29" creationId="{54ECFA4E-A6F8-4C48-BB2E-8608232C8774}"/>
          </ac:picMkLst>
        </pc:picChg>
        <pc:picChg chg="del">
          <ac:chgData name="Meimei" userId="ac006895-1b89-4e20-9a26-604b55259ac6" providerId="ADAL" clId="{E3017D68-3C66-4833-AD76-8B12E5EE9DE0}" dt="2018-09-25T21:06:55.824" v="329" actId="478"/>
          <ac:picMkLst>
            <pc:docMk/>
            <pc:sldMk cId="540401202" sldId="281"/>
            <ac:picMk id="30" creationId="{7168EABA-6527-4524-83CA-F135CC2AD9D6}"/>
          </ac:picMkLst>
        </pc:picChg>
        <pc:picChg chg="del">
          <ac:chgData name="Meimei" userId="ac006895-1b89-4e20-9a26-604b55259ac6" providerId="ADAL" clId="{E3017D68-3C66-4833-AD76-8B12E5EE9DE0}" dt="2018-09-25T21:06:54.058" v="327" actId="478"/>
          <ac:picMkLst>
            <pc:docMk/>
            <pc:sldMk cId="540401202" sldId="281"/>
            <ac:picMk id="31" creationId="{A63B7EE5-8F27-4CDB-95A0-11EFBFE71D06}"/>
          </ac:picMkLst>
        </pc:picChg>
        <pc:picChg chg="del">
          <ac:chgData name="Meimei" userId="ac006895-1b89-4e20-9a26-604b55259ac6" providerId="ADAL" clId="{E3017D68-3C66-4833-AD76-8B12E5EE9DE0}" dt="2018-09-25T21:06:56.902" v="330" actId="478"/>
          <ac:picMkLst>
            <pc:docMk/>
            <pc:sldMk cId="540401202" sldId="281"/>
            <ac:picMk id="32" creationId="{414DCC22-E4BE-4C14-A0BE-15603B50FF9E}"/>
          </ac:picMkLst>
        </pc:picChg>
      </pc:sldChg>
      <pc:sldMasterChg chg="modTransition modSldLayout">
        <pc:chgData name="Meimei" userId="ac006895-1b89-4e20-9a26-604b55259ac6" providerId="ADAL" clId="{E3017D68-3C66-4833-AD76-8B12E5EE9DE0}" dt="2018-09-25T21:04:34.916" v="321"/>
        <pc:sldMasterMkLst>
          <pc:docMk/>
          <pc:sldMasterMk cId="4286547850" sldId="2147483660"/>
        </pc:sldMasterMkLst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2498297724" sldId="2147483661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1278524940" sldId="2147483662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1214414162" sldId="2147483663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1738818216" sldId="2147483664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826869014" sldId="2147483665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77785425" sldId="2147483666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2337495908" sldId="2147483667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2328456841" sldId="2147483668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662038816" sldId="2147483669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738645294" sldId="2147483670"/>
          </pc:sldLayoutMkLst>
        </pc:sldLayoutChg>
        <pc:sldLayoutChg chg="modTransition">
          <pc:chgData name="Meimei" userId="ac006895-1b89-4e20-9a26-604b55259ac6" providerId="ADAL" clId="{E3017D68-3C66-4833-AD76-8B12E5EE9DE0}" dt="2018-09-25T21:04:34.916" v="321"/>
          <pc:sldLayoutMkLst>
            <pc:docMk/>
            <pc:sldMasterMk cId="4286547850" sldId="2147483660"/>
            <pc:sldLayoutMk cId="385611924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8B30-4045-456C-B393-5D6336CB7E30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F623-D284-4234-B166-79A20187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F623-D284-4234-B166-79A2018794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2F623-D284-4234-B166-79A2018794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02037-DECE-4336-B0B7-CBC7B4CE9929}" type="slidenum">
              <a:rPr kumimoji="0" lang="en-N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N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7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9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3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0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1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1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2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2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80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1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1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sqpFzyf9J0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hyperlink" Target="https://youtu.be/_GDCZEd8ykM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hyperlink" Target="https://youtu.be/9PkQ8ABLFa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gif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hyperlink" Target="https://youtu.be/LtIvPX1wkM0" TargetMode="Externa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sssa5XcXdk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hyperlink" Target="https://youtu.be/-pF9xnGWYS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hyperlink" Target="https://youtu.be/-ts71edjgK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s6jxyCSj1I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hyperlink" Target="https://youtu.be/485QzcQqLd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XMrWSomGvc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ECA7-723C-4BE2-9C44-C8D45BB9E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990600"/>
            <a:ext cx="4876800" cy="1070372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00B050"/>
                </a:solidFill>
              </a:rPr>
              <a:t>有趣的中文字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AFF08-D4A3-4096-8D6B-9FE95EE2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505" y="2603472"/>
            <a:ext cx="8392990" cy="3545407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The interesting Chinese Characters FORMED BY Pictures</a:t>
            </a:r>
          </a:p>
          <a:p>
            <a:pPr algn="ctr"/>
            <a:endParaRPr lang="en-US" sz="4400" dirty="0">
              <a:solidFill>
                <a:srgbClr val="00B050"/>
              </a:solidFill>
            </a:endParaRPr>
          </a:p>
          <a:p>
            <a:pPr algn="ctr"/>
            <a:r>
              <a:rPr lang="en-US" sz="6000" dirty="0">
                <a:solidFill>
                  <a:srgbClr val="7030A0"/>
                </a:solidFill>
              </a:rPr>
              <a:t>Animals &amp; buildings </a:t>
            </a:r>
          </a:p>
        </p:txBody>
      </p:sp>
    </p:spTree>
    <p:extLst>
      <p:ext uri="{BB962C8B-B14F-4D97-AF65-F5344CB8AC3E}">
        <p14:creationId xmlns:p14="http://schemas.microsoft.com/office/powerpoint/2010/main" val="403418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566678" y="853683"/>
            <a:ext cx="3137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shǔ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(mouse)</a:t>
            </a:r>
          </a:p>
          <a:p>
            <a:r>
              <a:rPr lang="zh-TW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 鼠</a:t>
            </a:r>
            <a:r>
              <a:rPr lang="en-US" altLang="en-US" sz="4800" dirty="0">
                <a:latin typeface="Arial Unicode MS"/>
                <a:ea typeface="inherit"/>
              </a:rPr>
              <a:t> </a:t>
            </a:r>
          </a:p>
          <a:p>
            <a:r>
              <a:rPr lang="en-US" altLang="zh-TW" sz="4800" dirty="0"/>
              <a:t> </a:t>
            </a:r>
            <a:endParaRPr lang="zh-TW" alt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0540D2-1B40-4315-BD80-58C20FAE55C4}"/>
              </a:ext>
            </a:extLst>
          </p:cNvPr>
          <p:cNvSpPr/>
          <p:nvPr/>
        </p:nvSpPr>
        <p:spPr>
          <a:xfrm>
            <a:off x="4849717" y="6279253"/>
            <a:ext cx="2979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https://youtu.be/YsqpFzyf9J0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74E023-A961-4482-9CBD-E02E73F4C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51" y="5534360"/>
            <a:ext cx="1086148" cy="1086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327FC-C37A-4B70-A30A-3122E3582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67" y="4105005"/>
            <a:ext cx="3741017" cy="2269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DE62E-E4E7-404D-AB37-099BAEEB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651" y="1515356"/>
            <a:ext cx="2397859" cy="22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9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735746" y="854327"/>
            <a:ext cx="312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niǎo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(bird)</a:t>
            </a:r>
          </a:p>
          <a:p>
            <a:r>
              <a:rPr lang="zh-TW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鳥</a:t>
            </a:r>
            <a:r>
              <a:rPr lang="en-US" altLang="zh-CN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/</a:t>
            </a:r>
            <a:r>
              <a:rPr lang="zh-CN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鸟</a:t>
            </a:r>
            <a:endParaRPr lang="zh-TW" altLang="en-US" sz="8800" dirty="0">
              <a:latin typeface="DFKaiShuW5-B5" panose="03000509000000000000" pitchFamily="65" charset="-120"/>
              <a:ea typeface="DFKaiShuW5-B5" panose="03000509000000000000" pitchFamily="65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E79F9-7B91-4D81-AAA0-94C266237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29" y="4231157"/>
            <a:ext cx="2424112" cy="22864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79FD21-311A-4FA9-B612-4DD62A1D7543}"/>
              </a:ext>
            </a:extLst>
          </p:cNvPr>
          <p:cNvSpPr/>
          <p:nvPr/>
        </p:nvSpPr>
        <p:spPr>
          <a:xfrm>
            <a:off x="4409929" y="6189575"/>
            <a:ext cx="383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https://youtu.be/_GDCZEd8ykM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A8DFA-96EE-4F06-8342-4508CFC590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40" y="5369580"/>
            <a:ext cx="1263371" cy="1263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C69B1E-D7BA-48F9-8602-C2C233948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563" y="1870240"/>
            <a:ext cx="2424112" cy="23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2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813872" y="921023"/>
            <a:ext cx="30969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>
                <a:solidFill>
                  <a:srgbClr val="878787"/>
                </a:solidFill>
                <a:latin typeface="Arial Unicode MS"/>
                <a:ea typeface="inherit"/>
              </a:rPr>
              <a:t> </a:t>
            </a:r>
            <a:r>
              <a:rPr lang="en-US" alt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yú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(fish)</a:t>
            </a:r>
          </a:p>
          <a:p>
            <a:r>
              <a:rPr lang="zh-TW" altLang="en-US" sz="80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魚</a:t>
            </a:r>
            <a:r>
              <a:rPr lang="en-US" altLang="zh-CN" sz="80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/</a:t>
            </a:r>
            <a:r>
              <a:rPr lang="zh-CN" altLang="en-US" sz="80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鱼</a:t>
            </a:r>
            <a:r>
              <a:rPr lang="en-US" altLang="zh-TW" sz="80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 </a:t>
            </a:r>
            <a:endParaRPr lang="zh-TW" altLang="en-US" sz="8000" dirty="0">
              <a:latin typeface="DFKaiShuW5-B5" panose="03000509000000000000" pitchFamily="65" charset="-120"/>
              <a:ea typeface="DFKaiShuW5-B5" panose="03000509000000000000" pitchFamily="65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524E3E-AAA1-4025-918C-2B20BFC9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596" y="1576056"/>
            <a:ext cx="1900604" cy="21006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7B024-2BD0-4FCF-AF12-2CD4AECD8288}"/>
              </a:ext>
            </a:extLst>
          </p:cNvPr>
          <p:cNvSpPr/>
          <p:nvPr/>
        </p:nvSpPr>
        <p:spPr>
          <a:xfrm>
            <a:off x="4463286" y="6287833"/>
            <a:ext cx="3171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https://youtu.be/9PkQ8ABLFas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69D68-A279-484B-B2D7-7056995DB9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47" y="5300066"/>
            <a:ext cx="1310932" cy="1310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5DDAD4-A86A-4D88-80B8-0E74A2EC2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8398">
            <a:off x="267476" y="3969665"/>
            <a:ext cx="3093785" cy="13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3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715000" y="1143000"/>
            <a:ext cx="29654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lù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(deer)</a:t>
            </a:r>
          </a:p>
          <a:p>
            <a:r>
              <a:rPr lang="zh-TW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 鹿 </a:t>
            </a:r>
          </a:p>
        </p:txBody>
      </p:sp>
      <p:pic>
        <p:nvPicPr>
          <p:cNvPr id="2050" name="Picture 2" descr="http://www.vividict.com/UserFiles/Image/==CA--renti==/--CA9--ye(zu)--new/001shou/42zh00.gif">
            <a:extLst>
              <a:ext uri="{FF2B5EF4-FFF2-40B4-BE49-F238E27FC236}">
                <a16:creationId xmlns:a16="http://schemas.microsoft.com/office/drawing/2014/main" id="{7F78B077-0276-468E-BA34-3F5C4489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9048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0DA6E4-555E-4E7F-B193-238716B70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66213"/>
            <a:ext cx="2345528" cy="23667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7AE4C1-0D26-47A6-91A7-16AF89053700}"/>
              </a:ext>
            </a:extLst>
          </p:cNvPr>
          <p:cNvSpPr/>
          <p:nvPr/>
        </p:nvSpPr>
        <p:spPr>
          <a:xfrm>
            <a:off x="4419600" y="6247618"/>
            <a:ext cx="37265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https://youtu.be/LtIvPX1wkM0</a:t>
            </a:r>
            <a:endParaRPr lang="en-US" sz="20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77CA64-3188-4EC7-B7EC-473E067D4B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01" y="5471417"/>
            <a:ext cx="1134794" cy="1134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207F7-9032-4697-AA5E-D4BBB26D7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1990268"/>
            <a:ext cx="2124318" cy="15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1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FB672-2A90-4E34-8605-2E4378BF3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7" y="3886200"/>
            <a:ext cx="2767209" cy="2759235"/>
          </a:xfrm>
          <a:prstGeom prst="rect">
            <a:avLst/>
          </a:prstGeom>
        </p:spPr>
      </p:pic>
      <p:sp>
        <p:nvSpPr>
          <p:cNvPr id="21" name="矩形 9">
            <a:extLst>
              <a:ext uri="{FF2B5EF4-FFF2-40B4-BE49-F238E27FC236}">
                <a16:creationId xmlns:a16="http://schemas.microsoft.com/office/drawing/2014/main" id="{A5EFEB1B-C2E8-4C01-9FDF-4E7BCB4A09B3}"/>
              </a:ext>
            </a:extLst>
          </p:cNvPr>
          <p:cNvSpPr/>
          <p:nvPr/>
        </p:nvSpPr>
        <p:spPr>
          <a:xfrm>
            <a:off x="6248400" y="859304"/>
            <a:ext cx="2991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jiā</a:t>
            </a:r>
            <a:r>
              <a:rPr kumimoji="0" lang="en-NZ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(home)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ShuW5-B5" panose="03000509000000000000" pitchFamily="65" charset="-120"/>
                <a:ea typeface="DFKaiShuW5-B5" panose="03000509000000000000" pitchFamily="65" charset="-120"/>
              </a:rPr>
              <a:t> 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ShuW5-B5" panose="03000509000000000000" pitchFamily="65" charset="-120"/>
                <a:ea typeface="DFKaiShuW5-B5" panose="03000509000000000000" pitchFamily="65" charset="-120"/>
              </a:rPr>
              <a:t>家</a:t>
            </a:r>
            <a:r>
              <a:rPr kumimoji="0" lang="en-NZ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0DA30D-444A-4B76-905B-677AE4271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5834598"/>
            <a:ext cx="839198" cy="839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87E052-4837-489C-A399-F55C9A149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497" y="1981200"/>
            <a:ext cx="379207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344E8BA-D7FF-46AD-9A05-90144DED3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4110468"/>
            <a:ext cx="2505265" cy="241498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CA6065F-836E-45E3-BE37-F822DF21A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8" y="5217255"/>
            <a:ext cx="1308198" cy="13081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39967F-0398-4515-9D46-72FBBA140B3D}"/>
              </a:ext>
            </a:extLst>
          </p:cNvPr>
          <p:cNvSpPr/>
          <p:nvPr/>
        </p:nvSpPr>
        <p:spPr>
          <a:xfrm>
            <a:off x="6271479" y="370022"/>
            <a:ext cx="233910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hù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(door)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ShuW5-B5" panose="03000509000000000000" pitchFamily="65" charset="-120"/>
                <a:ea typeface="DFKaiShuW5-B5" panose="03000509000000000000" pitchFamily="65" charset="-120"/>
                <a:cs typeface="+mn-cs"/>
              </a:rPr>
              <a:t>戶</a:t>
            </a:r>
            <a:endParaRPr kumimoji="0" lang="en-NZ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ShuW5-B5" panose="03000509000000000000" pitchFamily="65" charset="-120"/>
              <a:ea typeface="DFKaiShuW5-B5" panose="03000509000000000000" pitchFamily="65" charset="-12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71DA3-7B10-4274-8B11-35A78550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865" y="1795032"/>
            <a:ext cx="306113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9AF5F53-DC87-495C-8032-523907559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026" y="5315098"/>
            <a:ext cx="1295400" cy="12954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B1996F7-1A3D-46B1-BD33-851CEB9B19F0}"/>
              </a:ext>
            </a:extLst>
          </p:cNvPr>
          <p:cNvSpPr/>
          <p:nvPr/>
        </p:nvSpPr>
        <p:spPr>
          <a:xfrm>
            <a:off x="5562600" y="914400"/>
            <a:ext cx="304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mén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(door)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ShuW5-B5" panose="03000509000000000000" pitchFamily="65" charset="-120"/>
                <a:ea typeface="DFKaiShuW5-B5" panose="03000509000000000000" pitchFamily="65" charset="-120"/>
                <a:cs typeface="+mn-cs"/>
              </a:rPr>
              <a:t>門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ShuW5-B5" panose="03000509000000000000" pitchFamily="65" charset="-120"/>
                <a:ea typeface="DFKaiShuW5-B5" panose="03000509000000000000" pitchFamily="65" charset="-120"/>
                <a:cs typeface="+mn-cs"/>
              </a:rPr>
              <a:t>/</a:t>
            </a: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ShuW5-B5" panose="03000509000000000000" pitchFamily="65" charset="-120"/>
                <a:ea typeface="DFKaiShuW5-B5" panose="03000509000000000000" pitchFamily="65" charset="-120"/>
                <a:cs typeface="+mn-cs"/>
              </a:rPr>
              <a:t>门</a:t>
            </a:r>
            <a:endParaRPr kumimoji="0" lang="en-NZ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ShuW5-B5" panose="03000509000000000000" pitchFamily="65" charset="-120"/>
              <a:ea typeface="DFKaiShuW5-B5" panose="03000509000000000000" pitchFamily="65" charset="-12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4CF28-8B41-4FF7-80D8-B8B697D4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056" y="1817930"/>
            <a:ext cx="1893638" cy="2440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CBECB-D5CE-470D-B55A-A97EE3203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33937"/>
            <a:ext cx="1833562" cy="24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3AFEAB-05A4-4E2C-A2E6-3D2D82EFF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09" y="5486400"/>
            <a:ext cx="961207" cy="961207"/>
          </a:xfr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F43A34B-116A-4DE4-96D4-7309D37F2195}"/>
              </a:ext>
            </a:extLst>
          </p:cNvPr>
          <p:cNvSpPr txBox="1"/>
          <p:nvPr/>
        </p:nvSpPr>
        <p:spPr>
          <a:xfrm>
            <a:off x="5933284" y="1551563"/>
            <a:ext cx="32107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chu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新細明體" panose="02020500000000000000" pitchFamily="18" charset="-120"/>
                <a:cs typeface="+mn-cs"/>
              </a:rPr>
              <a:t>ā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ng (window)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ShuW5-B5" panose="03000509000000000000" pitchFamily="65" charset="-120"/>
                <a:ea typeface="DFKaiShuW5-B5" panose="03000509000000000000" pitchFamily="65" charset="-120"/>
                <a:cs typeface="+mn-cs"/>
              </a:rPr>
              <a:t> 窗</a:t>
            </a:r>
            <a:endParaRPr kumimoji="0" lang="en-NZ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ShuW5-B5" panose="03000509000000000000" pitchFamily="65" charset="-120"/>
              <a:ea typeface="DFKaiShuW5-B5" panose="03000509000000000000" pitchFamily="65" charset="-12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9611F-F82E-4ECD-8C91-78AB3137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30" y="3850983"/>
            <a:ext cx="2156518" cy="2596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B906F2-61AE-4123-9B7A-46E689ACC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100951"/>
            <a:ext cx="3931025" cy="13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B01AB3-FBC3-4F46-841E-098E0564A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7495" y="3699608"/>
            <a:ext cx="4608252" cy="2677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59EA84-98CC-4EC3-968C-6FC65B005C4F}"/>
              </a:ext>
            </a:extLst>
          </p:cNvPr>
          <p:cNvSpPr txBox="1"/>
          <p:nvPr/>
        </p:nvSpPr>
        <p:spPr>
          <a:xfrm>
            <a:off x="228600" y="36871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Chinese characters evolved over a period of more than five thousand years.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9868E4E-1DE0-4993-8D2F-3DC1C94D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292" y="1181865"/>
            <a:ext cx="1938807" cy="22471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4EC92CF-7355-4A30-9165-625991070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29000"/>
            <a:ext cx="2025131" cy="314517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68E812-D3FF-40A2-94F2-F6A475CB3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311" y="3428999"/>
            <a:ext cx="1938807" cy="3145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B2F71-38C4-4937-8E08-4A125E19E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015" y="1181865"/>
            <a:ext cx="4430585" cy="22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8EEB61-3C8C-4203-8D14-964B45C49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4" r="3" b="6351"/>
          <a:stretch/>
        </p:blipFill>
        <p:spPr>
          <a:xfrm>
            <a:off x="482602" y="643465"/>
            <a:ext cx="4029074" cy="270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E3DFC-C364-4A2C-8D8A-73F749FED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"/>
          <a:stretch/>
        </p:blipFill>
        <p:spPr>
          <a:xfrm>
            <a:off x="4632325" y="643468"/>
            <a:ext cx="4029074" cy="270255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86FB7C-7399-4C41-82B8-1D9AA8D9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0626" r="12093" b="-1"/>
          <a:stretch/>
        </p:blipFill>
        <p:spPr>
          <a:xfrm>
            <a:off x="482599" y="3509435"/>
            <a:ext cx="4039647" cy="2705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E4A47-D7FB-4843-BABB-C8C640ACB4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017" r="3" b="14497"/>
          <a:stretch/>
        </p:blipFill>
        <p:spPr>
          <a:xfrm>
            <a:off x="4632326" y="3509433"/>
            <a:ext cx="4029073" cy="27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8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869986" y="990600"/>
            <a:ext cx="33035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niú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  (cattle) </a:t>
            </a:r>
          </a:p>
          <a:p>
            <a:r>
              <a:rPr lang="zh-TW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 牛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E991D-DF7A-458A-BFF7-511DAC2911C7}"/>
              </a:ext>
            </a:extLst>
          </p:cNvPr>
          <p:cNvSpPr/>
          <p:nvPr/>
        </p:nvSpPr>
        <p:spPr>
          <a:xfrm>
            <a:off x="5094651" y="6329399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https://youtu.be/4sssa5XcXdk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A74645-3E29-4626-B670-41216B416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90" y="5769253"/>
            <a:ext cx="792659" cy="792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D730C-AAF6-4C07-9A81-EB6A92621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764652"/>
            <a:ext cx="1478047" cy="1784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9B19A4-B0B1-4649-B528-F293D0F6A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93" y="2951037"/>
            <a:ext cx="2576684" cy="34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4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6034615" y="858633"/>
            <a:ext cx="287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yáng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(goat)             </a:t>
            </a:r>
          </a:p>
          <a:p>
            <a:r>
              <a:rPr lang="en-US" altLang="zh-TW" sz="4400" dirty="0">
                <a:latin typeface="Calibri" panose="020F0502020204030204" pitchFamily="34" charset="0"/>
                <a:ea typeface="DFKaiShuW5-B5" panose="03000509000000000000" pitchFamily="65" charset="-120"/>
                <a:cs typeface="Calibri" panose="020F0502020204030204" pitchFamily="34" charset="0"/>
              </a:rPr>
              <a:t>      </a:t>
            </a:r>
            <a:r>
              <a:rPr lang="zh-TW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羊</a:t>
            </a:r>
            <a:r>
              <a:rPr lang="zh-TW" altLang="en-US" sz="9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706A1-2681-4E25-884E-6394EB3CD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02641"/>
            <a:ext cx="1788311" cy="18263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6CEB2B-04C0-437E-B778-1B58D0CE169B}"/>
              </a:ext>
            </a:extLst>
          </p:cNvPr>
          <p:cNvSpPr/>
          <p:nvPr/>
        </p:nvSpPr>
        <p:spPr>
          <a:xfrm>
            <a:off x="4811262" y="6280994"/>
            <a:ext cx="3179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https://youtu.be/-pF9xnGWYSc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0ED8CF-A02C-4C44-9C33-CDA80CCE75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52862"/>
            <a:ext cx="904407" cy="904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E5BF63-4A2A-4562-9BF5-EAF91FB30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44" y="4255054"/>
            <a:ext cx="3303138" cy="222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E1F50D-23D0-4489-AC60-5F45A19155F8}"/>
              </a:ext>
            </a:extLst>
          </p:cNvPr>
          <p:cNvSpPr/>
          <p:nvPr/>
        </p:nvSpPr>
        <p:spPr>
          <a:xfrm>
            <a:off x="6207437" y="970907"/>
            <a:ext cx="2870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tù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(rabbit)</a:t>
            </a:r>
          </a:p>
          <a:p>
            <a:r>
              <a:rPr lang="zh-TW" altLang="en-US" sz="9600" dirty="0">
                <a:latin typeface="Arial Unicode MS"/>
                <a:ea typeface="inherit"/>
              </a:rPr>
              <a:t> </a:t>
            </a:r>
            <a:r>
              <a:rPr lang="zh-TW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兔</a:t>
            </a:r>
            <a:r>
              <a:rPr lang="en-US" altLang="en-US" sz="4000" dirty="0">
                <a:latin typeface="Arial Unicode MS"/>
                <a:ea typeface="inherit"/>
              </a:rPr>
              <a:t> </a:t>
            </a:r>
            <a:endParaRPr lang="zh-TW" alt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578CD-38F3-48B1-94E6-EC7C0F771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924382"/>
            <a:ext cx="2945585" cy="1776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6A759-FD6A-4CE9-AB0E-BF6F04BAE50F}"/>
              </a:ext>
            </a:extLst>
          </p:cNvPr>
          <p:cNvSpPr/>
          <p:nvPr/>
        </p:nvSpPr>
        <p:spPr>
          <a:xfrm>
            <a:off x="5012281" y="6255154"/>
            <a:ext cx="2856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https://youtu.be/-ts71edjgKI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7E1D8E-A031-40C0-8AF4-44423CA70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72" y="5586261"/>
            <a:ext cx="1038225" cy="1038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85F950-A900-4362-A69C-D1396D149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693469"/>
            <a:ext cx="1905000" cy="27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E1F50D-23D0-4489-AC60-5F45A19155F8}"/>
              </a:ext>
            </a:extLst>
          </p:cNvPr>
          <p:cNvSpPr/>
          <p:nvPr/>
        </p:nvSpPr>
        <p:spPr>
          <a:xfrm>
            <a:off x="6159025" y="1066800"/>
            <a:ext cx="335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mǎ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( horse)</a:t>
            </a:r>
          </a:p>
          <a:p>
            <a:r>
              <a:rPr lang="zh-TW" altLang="en-US" sz="80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馬</a:t>
            </a:r>
            <a:r>
              <a:rPr lang="en-US" altLang="zh-CN" sz="80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/</a:t>
            </a:r>
            <a:r>
              <a:rPr lang="zh-CN" altLang="en-US" sz="80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马</a:t>
            </a:r>
            <a:r>
              <a:rPr lang="en-US" altLang="en-US" sz="4400" dirty="0">
                <a:latin typeface="Calibri" panose="020F0502020204030204" pitchFamily="34" charset="0"/>
                <a:ea typeface="inherit"/>
                <a:cs typeface="Calibri" panose="020F0502020204030204" pitchFamily="34" charset="0"/>
              </a:rPr>
              <a:t> 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B393A-779F-440A-999C-9D7D3C51B9EF}"/>
              </a:ext>
            </a:extLst>
          </p:cNvPr>
          <p:cNvSpPr/>
          <p:nvPr/>
        </p:nvSpPr>
        <p:spPr>
          <a:xfrm>
            <a:off x="5029200" y="6214963"/>
            <a:ext cx="2834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https://youtu.be/-s6jxyCSj1I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F6EFB-867E-43ED-A34C-5B028FF32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5" y="5573645"/>
            <a:ext cx="1079975" cy="1079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3D0FB-DECE-4B64-BE0E-C0898270F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68" y="3881145"/>
            <a:ext cx="2927384" cy="2656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74B10-27E8-49A7-8C2C-8630DD481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873" y="1757487"/>
            <a:ext cx="2625077" cy="21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6304391" y="248976"/>
            <a:ext cx="28396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hǔ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 (tiger)</a:t>
            </a:r>
          </a:p>
          <a:p>
            <a:r>
              <a:rPr lang="zh-TW" altLang="en-US" sz="4800" dirty="0"/>
              <a:t>  </a:t>
            </a:r>
            <a:r>
              <a:rPr lang="zh-TW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虎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B4803-D5BA-4C8C-9278-74F9A715110B}"/>
              </a:ext>
            </a:extLst>
          </p:cNvPr>
          <p:cNvSpPr/>
          <p:nvPr/>
        </p:nvSpPr>
        <p:spPr>
          <a:xfrm>
            <a:off x="4930712" y="6223401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https://youtu.be/485QzcQqLds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B9AE3-5AB3-4005-911C-479B3A7A8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59" y="5683870"/>
            <a:ext cx="962025" cy="962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9C3D5E-2DEF-47E8-B061-525EA3B82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815853"/>
            <a:ext cx="4019482" cy="280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FA3EB4-AC20-47F1-912C-7F4683DE8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8583" y="1006509"/>
            <a:ext cx="2409674" cy="22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2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95374C-1BBF-4615-B1C1-4F188A44BBEB}"/>
              </a:ext>
            </a:extLst>
          </p:cNvPr>
          <p:cNvSpPr/>
          <p:nvPr/>
        </p:nvSpPr>
        <p:spPr>
          <a:xfrm>
            <a:off x="5181600" y="838200"/>
            <a:ext cx="39624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xiàng</a:t>
            </a:r>
            <a:r>
              <a:rPr lang="en-US" altLang="en-US" sz="4400" dirty="0">
                <a:latin typeface="Arial Unicode MS"/>
                <a:ea typeface="inherit"/>
              </a:rPr>
              <a:t> </a:t>
            </a:r>
            <a:r>
              <a:rPr lang="en-US" altLang="en-US" sz="4400" dirty="0">
                <a:solidFill>
                  <a:prstClr val="black"/>
                </a:solidFill>
                <a:latin typeface="Calibri" panose="020F0502020204030204" pitchFamily="34" charset="0"/>
                <a:ea typeface="inherit"/>
                <a:cs typeface="Calibri" panose="020F0502020204030204" pitchFamily="34" charset="0"/>
              </a:rPr>
              <a:t>(elephant)</a:t>
            </a:r>
          </a:p>
          <a:p>
            <a:endParaRPr lang="en-US" altLang="en-US" sz="1100" dirty="0">
              <a:latin typeface="Arial Unicode MS"/>
              <a:ea typeface="inherit"/>
            </a:endParaRPr>
          </a:p>
          <a:p>
            <a:r>
              <a:rPr lang="zh-TW" altLang="en-US" sz="8800" dirty="0">
                <a:latin typeface="DFKaiShuW5-B5" panose="03000509000000000000" pitchFamily="65" charset="-120"/>
                <a:ea typeface="DFKaiShuW5-B5" panose="03000509000000000000" pitchFamily="65" charset="-120"/>
              </a:rPr>
              <a:t>  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27FE8-ADAE-46C7-8954-0E2EF2488DF2}"/>
              </a:ext>
            </a:extLst>
          </p:cNvPr>
          <p:cNvSpPr/>
          <p:nvPr/>
        </p:nvSpPr>
        <p:spPr>
          <a:xfrm>
            <a:off x="4572000" y="6158023"/>
            <a:ext cx="335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https://youtu.be/HXMrWSomGvc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5D25F7-4A48-4841-9AE4-65B21AF0C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7" y="5624655"/>
            <a:ext cx="962025" cy="96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6A025A-9209-4B51-8A83-C608DB652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99" y="4503268"/>
            <a:ext cx="3261723" cy="2041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731AAA-0CA3-4ABA-A085-59E6D1DBA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813198"/>
            <a:ext cx="2325247" cy="19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7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</TotalTime>
  <Words>196</Words>
  <Application>Microsoft Office PowerPoint</Application>
  <PresentationFormat>On-screen Show (4:3)</PresentationFormat>
  <Paragraphs>48</Paragraphs>
  <Slides>17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Basis</vt:lpstr>
      <vt:lpstr>1_Basis</vt:lpstr>
      <vt:lpstr>有趣的中文字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美食節選字 - 天文</dc:title>
  <dc:creator>Mei Mei</dc:creator>
  <cp:lastModifiedBy>Meimei</cp:lastModifiedBy>
  <cp:revision>43</cp:revision>
  <cp:lastPrinted>2017-09-03T23:04:17Z</cp:lastPrinted>
  <dcterms:created xsi:type="dcterms:W3CDTF">2006-08-16T00:00:00Z</dcterms:created>
  <dcterms:modified xsi:type="dcterms:W3CDTF">2018-12-14T12:07:17Z</dcterms:modified>
</cp:coreProperties>
</file>