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media/image14.jpg" ContentType="image/png"/>
  <Override PartName="/ppt/notesSlides/notesSlide2.xml" ContentType="application/vnd.openxmlformats-officedocument.presentationml.notesSlide+xml"/>
  <Override PartName="/ppt/media/image20.jpg" ContentType="image/png"/>
  <Override PartName="/ppt/media/image22.jpg" ContentType="image/png"/>
  <Override PartName="/ppt/notesSlides/notesSlide3.xml" ContentType="application/vnd.openxmlformats-officedocument.presentationml.notesSlide+xml"/>
  <Override PartName="/ppt/media/image25.jpg" ContentType="image/png"/>
  <Override PartName="/ppt/media/image38.jpg" ContentType="image/png"/>
  <Override PartName="/ppt/media/image40.jpg" ContentType="image/png"/>
  <Override PartName="/ppt/media/image44.jpg" ContentType="image/png"/>
  <Override PartName="/ppt/media/image46.jpg" ContentType="image/png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9"/>
  </p:notesMasterIdLst>
  <p:sldIdLst>
    <p:sldId id="279" r:id="rId3"/>
    <p:sldId id="280" r:id="rId4"/>
    <p:sldId id="272" r:id="rId5"/>
    <p:sldId id="281" r:id="rId6"/>
    <p:sldId id="257" r:id="rId7"/>
    <p:sldId id="258" r:id="rId8"/>
    <p:sldId id="269" r:id="rId9"/>
    <p:sldId id="270" r:id="rId10"/>
    <p:sldId id="271" r:id="rId11"/>
    <p:sldId id="265" r:id="rId12"/>
    <p:sldId id="266" r:id="rId13"/>
    <p:sldId id="267" r:id="rId14"/>
    <p:sldId id="274" r:id="rId15"/>
    <p:sldId id="275" r:id="rId16"/>
    <p:sldId id="278" r:id="rId17"/>
    <p:sldId id="277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7C94588-EC10-4CD0-BC6E-4548821D3546}">
          <p14:sldIdLst>
            <p14:sldId id="279"/>
            <p14:sldId id="280"/>
            <p14:sldId id="272"/>
            <p14:sldId id="281"/>
            <p14:sldId id="257"/>
            <p14:sldId id="258"/>
            <p14:sldId id="269"/>
            <p14:sldId id="270"/>
            <p14:sldId id="271"/>
            <p14:sldId id="265"/>
            <p14:sldId id="266"/>
            <p14:sldId id="267"/>
            <p14:sldId id="274"/>
            <p14:sldId id="275"/>
            <p14:sldId id="278"/>
            <p14:sldId id="27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6B80138-B89E-4A68-B13B-6CC465CE0F8E}" v="416" dt="2018-09-24T17:48:35.149"/>
    <p1510:client id="{1B350E36-07D8-4B2E-AF93-99A4691CDAD9}" v="2" dt="2018-09-24T21:13:31.64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2721" autoAdjust="0"/>
    <p:restoredTop sz="94660"/>
  </p:normalViewPr>
  <p:slideViewPr>
    <p:cSldViewPr>
      <p:cViewPr varScale="1">
        <p:scale>
          <a:sx n="65" d="100"/>
          <a:sy n="65" d="100"/>
        </p:scale>
        <p:origin x="1572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microsoft.com/office/2016/11/relationships/changesInfo" Target="changesInfos/changesInfo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eimei" userId="ac006895-1b89-4e20-9a26-604b55259ac6" providerId="ADAL" clId="{926B247C-F1D4-41B4-9A98-D09BF69B7707}"/>
    <pc:docChg chg="undo custSel modSld">
      <pc:chgData name="Meimei" userId="ac006895-1b89-4e20-9a26-604b55259ac6" providerId="ADAL" clId="{926B247C-F1D4-41B4-9A98-D09BF69B7707}" dt="2018-09-19T05:34:43.277" v="97" actId="1076"/>
      <pc:docMkLst>
        <pc:docMk/>
      </pc:docMkLst>
      <pc:sldChg chg="addSp modSp">
        <pc:chgData name="Meimei" userId="ac006895-1b89-4e20-9a26-604b55259ac6" providerId="ADAL" clId="{926B247C-F1D4-41B4-9A98-D09BF69B7707}" dt="2018-09-16T22:52:05.306" v="96" actId="14100"/>
        <pc:sldMkLst>
          <pc:docMk/>
          <pc:sldMk cId="1822141121" sldId="257"/>
        </pc:sldMkLst>
        <pc:spChg chg="add mod">
          <ac:chgData name="Meimei" userId="ac006895-1b89-4e20-9a26-604b55259ac6" providerId="ADAL" clId="{926B247C-F1D4-41B4-9A98-D09BF69B7707}" dt="2018-09-16T22:51:49.402" v="92" actId="1076"/>
          <ac:spMkLst>
            <pc:docMk/>
            <pc:sldMk cId="1822141121" sldId="257"/>
            <ac:spMk id="7" creationId="{5F02E970-46BC-4AA4-B69E-DED735EDF6D8}"/>
          </ac:spMkLst>
        </pc:spChg>
        <pc:spChg chg="mod">
          <ac:chgData name="Meimei" userId="ac006895-1b89-4e20-9a26-604b55259ac6" providerId="ADAL" clId="{926B247C-F1D4-41B4-9A98-D09BF69B7707}" dt="2018-09-16T22:51:39.554" v="90" actId="20577"/>
          <ac:spMkLst>
            <pc:docMk/>
            <pc:sldMk cId="1822141121" sldId="257"/>
            <ac:spMk id="10" creationId="{A8197783-6D60-4322-B969-8F4DB73D225A}"/>
          </ac:spMkLst>
        </pc:spChg>
        <pc:picChg chg="mod">
          <ac:chgData name="Meimei" userId="ac006895-1b89-4e20-9a26-604b55259ac6" providerId="ADAL" clId="{926B247C-F1D4-41B4-9A98-D09BF69B7707}" dt="2018-09-16T22:39:20.636" v="2" actId="14100"/>
          <ac:picMkLst>
            <pc:docMk/>
            <pc:sldMk cId="1822141121" sldId="257"/>
            <ac:picMk id="4" creationId="{B8864E30-73C9-4C03-8AF7-C7309DEF1CD7}"/>
          </ac:picMkLst>
        </pc:picChg>
        <pc:picChg chg="mod">
          <ac:chgData name="Meimei" userId="ac006895-1b89-4e20-9a26-604b55259ac6" providerId="ADAL" clId="{926B247C-F1D4-41B4-9A98-D09BF69B7707}" dt="2018-09-16T22:51:59.050" v="94" actId="1076"/>
          <ac:picMkLst>
            <pc:docMk/>
            <pc:sldMk cId="1822141121" sldId="257"/>
            <ac:picMk id="5" creationId="{A6F35BEA-6BC4-4FD4-BB2B-E01A3AFC1DA3}"/>
          </ac:picMkLst>
        </pc:picChg>
        <pc:picChg chg="mod">
          <ac:chgData name="Meimei" userId="ac006895-1b89-4e20-9a26-604b55259ac6" providerId="ADAL" clId="{926B247C-F1D4-41B4-9A98-D09BF69B7707}" dt="2018-09-16T22:52:01.690" v="95" actId="1076"/>
          <ac:picMkLst>
            <pc:docMk/>
            <pc:sldMk cId="1822141121" sldId="257"/>
            <ac:picMk id="6" creationId="{BE2BF30E-B73D-4F41-87D2-352627864BD3}"/>
          </ac:picMkLst>
        </pc:picChg>
        <pc:picChg chg="mod">
          <ac:chgData name="Meimei" userId="ac006895-1b89-4e20-9a26-604b55259ac6" providerId="ADAL" clId="{926B247C-F1D4-41B4-9A98-D09BF69B7707}" dt="2018-09-16T22:51:43.922" v="91" actId="1076"/>
          <ac:picMkLst>
            <pc:docMk/>
            <pc:sldMk cId="1822141121" sldId="257"/>
            <ac:picMk id="11" creationId="{964C9793-1E65-47BC-BF62-D37237EAD60A}"/>
          </ac:picMkLst>
        </pc:picChg>
        <pc:picChg chg="mod">
          <ac:chgData name="Meimei" userId="ac006895-1b89-4e20-9a26-604b55259ac6" providerId="ADAL" clId="{926B247C-F1D4-41B4-9A98-D09BF69B7707}" dt="2018-09-16T22:52:05.306" v="96" actId="14100"/>
          <ac:picMkLst>
            <pc:docMk/>
            <pc:sldMk cId="1822141121" sldId="257"/>
            <ac:picMk id="13" creationId="{39B82002-5D33-4D2C-A6D1-1923AB23A773}"/>
          </ac:picMkLst>
        </pc:picChg>
        <pc:picChg chg="mod">
          <ac:chgData name="Meimei" userId="ac006895-1b89-4e20-9a26-604b55259ac6" providerId="ADAL" clId="{926B247C-F1D4-41B4-9A98-D09BF69B7707}" dt="2018-09-16T22:51:54.866" v="93" actId="1076"/>
          <ac:picMkLst>
            <pc:docMk/>
            <pc:sldMk cId="1822141121" sldId="257"/>
            <ac:picMk id="14" creationId="{DB94996C-2298-4316-964B-73E6650FF477}"/>
          </ac:picMkLst>
        </pc:picChg>
      </pc:sldChg>
      <pc:sldChg chg="addSp modSp">
        <pc:chgData name="Meimei" userId="ac006895-1b89-4e20-9a26-604b55259ac6" providerId="ADAL" clId="{926B247C-F1D4-41B4-9A98-D09BF69B7707}" dt="2018-09-19T05:34:43.277" v="97" actId="1076"/>
        <pc:sldMkLst>
          <pc:docMk/>
          <pc:sldMk cId="1479840969" sldId="258"/>
        </pc:sldMkLst>
        <pc:spChg chg="mod">
          <ac:chgData name="Meimei" userId="ac006895-1b89-4e20-9a26-604b55259ac6" providerId="ADAL" clId="{926B247C-F1D4-41B4-9A98-D09BF69B7707}" dt="2018-09-16T22:50:44.468" v="86" actId="20577"/>
          <ac:spMkLst>
            <pc:docMk/>
            <pc:sldMk cId="1479840969" sldId="258"/>
            <ac:spMk id="2" creationId="{13BA7ED7-70BA-453E-9DB7-46B1BFA99F62}"/>
          </ac:spMkLst>
        </pc:spChg>
        <pc:spChg chg="add mod">
          <ac:chgData name="Meimei" userId="ac006895-1b89-4e20-9a26-604b55259ac6" providerId="ADAL" clId="{926B247C-F1D4-41B4-9A98-D09BF69B7707}" dt="2018-09-16T22:50:56.059" v="87" actId="1076"/>
          <ac:spMkLst>
            <pc:docMk/>
            <pc:sldMk cId="1479840969" sldId="258"/>
            <ac:spMk id="3" creationId="{6093154B-1C3C-4E79-B307-10DB8E8EA226}"/>
          </ac:spMkLst>
        </pc:spChg>
        <pc:spChg chg="mod">
          <ac:chgData name="Meimei" userId="ac006895-1b89-4e20-9a26-604b55259ac6" providerId="ADAL" clId="{926B247C-F1D4-41B4-9A98-D09BF69B7707}" dt="2018-09-19T05:34:43.277" v="97" actId="1076"/>
          <ac:spMkLst>
            <pc:docMk/>
            <pc:sldMk cId="1479840969" sldId="258"/>
            <ac:spMk id="4" creationId="{9D3D5BE1-C243-4C02-9E5B-A90867C7034B}"/>
          </ac:spMkLst>
        </pc:spChg>
        <pc:spChg chg="mod">
          <ac:chgData name="Meimei" userId="ac006895-1b89-4e20-9a26-604b55259ac6" providerId="ADAL" clId="{926B247C-F1D4-41B4-9A98-D09BF69B7707}" dt="2018-09-16T22:40:28.893" v="12" actId="1076"/>
          <ac:spMkLst>
            <pc:docMk/>
            <pc:sldMk cId="1479840969" sldId="258"/>
            <ac:spMk id="9" creationId="{FA97FEF2-2DEF-4125-89DC-D4FDD7F02F56}"/>
          </ac:spMkLst>
        </pc:spChg>
        <pc:picChg chg="mod">
          <ac:chgData name="Meimei" userId="ac006895-1b89-4e20-9a26-604b55259ac6" providerId="ADAL" clId="{926B247C-F1D4-41B4-9A98-D09BF69B7707}" dt="2018-09-16T22:40:25.799" v="11" actId="14100"/>
          <ac:picMkLst>
            <pc:docMk/>
            <pc:sldMk cId="1479840969" sldId="258"/>
            <ac:picMk id="6" creationId="{96CA0A50-A6A0-4F46-8760-ABFD5437B469}"/>
          </ac:picMkLst>
        </pc:picChg>
        <pc:picChg chg="mod">
          <ac:chgData name="Meimei" userId="ac006895-1b89-4e20-9a26-604b55259ac6" providerId="ADAL" clId="{926B247C-F1D4-41B4-9A98-D09BF69B7707}" dt="2018-09-16T22:50:41.115" v="85" actId="1076"/>
          <ac:picMkLst>
            <pc:docMk/>
            <pc:sldMk cId="1479840969" sldId="258"/>
            <ac:picMk id="8" creationId="{C7202495-294A-4955-864D-BC8EB5BB8E5F}"/>
          </ac:picMkLst>
        </pc:picChg>
        <pc:picChg chg="mod">
          <ac:chgData name="Meimei" userId="ac006895-1b89-4e20-9a26-604b55259ac6" providerId="ADAL" clId="{926B247C-F1D4-41B4-9A98-D09BF69B7707}" dt="2018-09-16T22:40:48.922" v="15" actId="1076"/>
          <ac:picMkLst>
            <pc:docMk/>
            <pc:sldMk cId="1479840969" sldId="258"/>
            <ac:picMk id="10" creationId="{78F7A496-DBB1-4D51-9321-69F3380DFFC4}"/>
          </ac:picMkLst>
        </pc:picChg>
        <pc:picChg chg="mod">
          <ac:chgData name="Meimei" userId="ac006895-1b89-4e20-9a26-604b55259ac6" providerId="ADAL" clId="{926B247C-F1D4-41B4-9A98-D09BF69B7707}" dt="2018-09-16T22:41:32.906" v="33" actId="1076"/>
          <ac:picMkLst>
            <pc:docMk/>
            <pc:sldMk cId="1479840969" sldId="258"/>
            <ac:picMk id="11" creationId="{FA16EB33-7199-49B0-B60C-31E0F4E45B26}"/>
          </ac:picMkLst>
        </pc:picChg>
        <pc:picChg chg="mod">
          <ac:chgData name="Meimei" userId="ac006895-1b89-4e20-9a26-604b55259ac6" providerId="ADAL" clId="{926B247C-F1D4-41B4-9A98-D09BF69B7707}" dt="2018-09-16T22:40:31.612" v="13" actId="1076"/>
          <ac:picMkLst>
            <pc:docMk/>
            <pc:sldMk cId="1479840969" sldId="258"/>
            <ac:picMk id="12" creationId="{9961AE0B-1D3C-4F39-9324-0B5718FA40F7}"/>
          </ac:picMkLst>
        </pc:picChg>
      </pc:sldChg>
      <pc:sldChg chg="addSp modSp">
        <pc:chgData name="Meimei" userId="ac006895-1b89-4e20-9a26-604b55259ac6" providerId="ADAL" clId="{926B247C-F1D4-41B4-9A98-D09BF69B7707}" dt="2018-09-16T22:48:16.125" v="71" actId="1076"/>
        <pc:sldMkLst>
          <pc:docMk/>
          <pc:sldMk cId="427218425" sldId="265"/>
        </pc:sldMkLst>
        <pc:spChg chg="mod">
          <ac:chgData name="Meimei" userId="ac006895-1b89-4e20-9a26-604b55259ac6" providerId="ADAL" clId="{926B247C-F1D4-41B4-9A98-D09BF69B7707}" dt="2018-09-16T22:42:57.869" v="49" actId="1076"/>
          <ac:spMkLst>
            <pc:docMk/>
            <pc:sldMk cId="427218425" sldId="265"/>
            <ac:spMk id="2" creationId="{5DEB6BF4-BA06-4E0A-9813-600A914CD93B}"/>
          </ac:spMkLst>
        </pc:spChg>
        <pc:spChg chg="add mod">
          <ac:chgData name="Meimei" userId="ac006895-1b89-4e20-9a26-604b55259ac6" providerId="ADAL" clId="{926B247C-F1D4-41B4-9A98-D09BF69B7707}" dt="2018-09-16T22:48:13.037" v="70" actId="1076"/>
          <ac:spMkLst>
            <pc:docMk/>
            <pc:sldMk cId="427218425" sldId="265"/>
            <ac:spMk id="5" creationId="{A76AAEBA-F382-492C-B71C-50780107FAA4}"/>
          </ac:spMkLst>
        </pc:spChg>
        <pc:spChg chg="mod">
          <ac:chgData name="Meimei" userId="ac006895-1b89-4e20-9a26-604b55259ac6" providerId="ADAL" clId="{926B247C-F1D4-41B4-9A98-D09BF69B7707}" dt="2018-09-16T22:43:29.996" v="60" actId="20577"/>
          <ac:spMkLst>
            <pc:docMk/>
            <pc:sldMk cId="427218425" sldId="265"/>
            <ac:spMk id="8" creationId="{EC38658B-F9D5-46B3-98DE-3A96D122902A}"/>
          </ac:spMkLst>
        </pc:spChg>
        <pc:picChg chg="mod">
          <ac:chgData name="Meimei" userId="ac006895-1b89-4e20-9a26-604b55259ac6" providerId="ADAL" clId="{926B247C-F1D4-41B4-9A98-D09BF69B7707}" dt="2018-09-16T22:43:00.776" v="50" actId="14100"/>
          <ac:picMkLst>
            <pc:docMk/>
            <pc:sldMk cId="427218425" sldId="265"/>
            <ac:picMk id="6" creationId="{68712A5C-B02C-4C15-8B49-67533ABE8E21}"/>
          </ac:picMkLst>
        </pc:picChg>
        <pc:picChg chg="mod">
          <ac:chgData name="Meimei" userId="ac006895-1b89-4e20-9a26-604b55259ac6" providerId="ADAL" clId="{926B247C-F1D4-41B4-9A98-D09BF69B7707}" dt="2018-09-16T22:48:16.125" v="71" actId="1076"/>
          <ac:picMkLst>
            <pc:docMk/>
            <pc:sldMk cId="427218425" sldId="265"/>
            <ac:picMk id="7" creationId="{1D1DAD0B-17C3-4BED-A3FA-CE9A69BF0D9F}"/>
          </ac:picMkLst>
        </pc:picChg>
      </pc:sldChg>
      <pc:sldChg chg="addSp modSp">
        <pc:chgData name="Meimei" userId="ac006895-1b89-4e20-9a26-604b55259ac6" providerId="ADAL" clId="{926B247C-F1D4-41B4-9A98-D09BF69B7707}" dt="2018-09-16T22:46:52.918" v="68" actId="1076"/>
        <pc:sldMkLst>
          <pc:docMk/>
          <pc:sldMk cId="3547922724" sldId="266"/>
        </pc:sldMkLst>
        <pc:spChg chg="add mod">
          <ac:chgData name="Meimei" userId="ac006895-1b89-4e20-9a26-604b55259ac6" providerId="ADAL" clId="{926B247C-F1D4-41B4-9A98-D09BF69B7707}" dt="2018-09-16T22:46:52.918" v="68" actId="1076"/>
          <ac:spMkLst>
            <pc:docMk/>
            <pc:sldMk cId="3547922724" sldId="266"/>
            <ac:spMk id="6" creationId="{9B22C009-C3C4-4ED7-AA86-1224E1B001B7}"/>
          </ac:spMkLst>
        </pc:spChg>
      </pc:sldChg>
      <pc:sldChg chg="addSp modSp">
        <pc:chgData name="Meimei" userId="ac006895-1b89-4e20-9a26-604b55259ac6" providerId="ADAL" clId="{926B247C-F1D4-41B4-9A98-D09BF69B7707}" dt="2018-09-16T22:46:03.588" v="66" actId="255"/>
        <pc:sldMkLst>
          <pc:docMk/>
          <pc:sldMk cId="1000875402" sldId="267"/>
        </pc:sldMkLst>
        <pc:spChg chg="add mod">
          <ac:chgData name="Meimei" userId="ac006895-1b89-4e20-9a26-604b55259ac6" providerId="ADAL" clId="{926B247C-F1D4-41B4-9A98-D09BF69B7707}" dt="2018-09-16T22:45:16.752" v="63" actId="1076"/>
          <ac:spMkLst>
            <pc:docMk/>
            <pc:sldMk cId="1000875402" sldId="267"/>
            <ac:spMk id="5" creationId="{51CA2342-4E3D-4B33-A3F3-AF815BE5FA91}"/>
          </ac:spMkLst>
        </pc:spChg>
        <pc:spChg chg="mod">
          <ac:chgData name="Meimei" userId="ac006895-1b89-4e20-9a26-604b55259ac6" providerId="ADAL" clId="{926B247C-F1D4-41B4-9A98-D09BF69B7707}" dt="2018-09-16T22:46:03.588" v="66" actId="255"/>
          <ac:spMkLst>
            <pc:docMk/>
            <pc:sldMk cId="1000875402" sldId="267"/>
            <ac:spMk id="8" creationId="{B9D988D6-BD03-4F0F-B518-CA881414E6FE}"/>
          </ac:spMkLst>
        </pc:spChg>
      </pc:sldChg>
      <pc:sldChg chg="addSp modSp">
        <pc:chgData name="Meimei" userId="ac006895-1b89-4e20-9a26-604b55259ac6" providerId="ADAL" clId="{926B247C-F1D4-41B4-9A98-D09BF69B7707}" dt="2018-09-16T22:49:55.684" v="82" actId="1076"/>
        <pc:sldMkLst>
          <pc:docMk/>
          <pc:sldMk cId="2589790346" sldId="269"/>
        </pc:sldMkLst>
        <pc:spChg chg="add mod">
          <ac:chgData name="Meimei" userId="ac006895-1b89-4e20-9a26-604b55259ac6" providerId="ADAL" clId="{926B247C-F1D4-41B4-9A98-D09BF69B7707}" dt="2018-09-16T22:49:55.684" v="82" actId="1076"/>
          <ac:spMkLst>
            <pc:docMk/>
            <pc:sldMk cId="2589790346" sldId="269"/>
            <ac:spMk id="2" creationId="{FFEE9BCF-B046-4BF4-A631-85F0263C56EB}"/>
          </ac:spMkLst>
        </pc:spChg>
        <pc:spChg chg="mod">
          <ac:chgData name="Meimei" userId="ac006895-1b89-4e20-9a26-604b55259ac6" providerId="ADAL" clId="{926B247C-F1D4-41B4-9A98-D09BF69B7707}" dt="2018-09-16T22:42:02.426" v="40" actId="20577"/>
          <ac:spMkLst>
            <pc:docMk/>
            <pc:sldMk cId="2589790346" sldId="269"/>
            <ac:spMk id="5" creationId="{44BAFEEA-2069-4D85-AAFD-1CA4E113E844}"/>
          </ac:spMkLst>
        </pc:spChg>
      </pc:sldChg>
      <pc:sldChg chg="addSp modSp">
        <pc:chgData name="Meimei" userId="ac006895-1b89-4e20-9a26-604b55259ac6" providerId="ADAL" clId="{926B247C-F1D4-41B4-9A98-D09BF69B7707}" dt="2018-09-16T22:49:16.141" v="80" actId="1076"/>
        <pc:sldMkLst>
          <pc:docMk/>
          <pc:sldMk cId="3234665879" sldId="270"/>
        </pc:sldMkLst>
        <pc:spChg chg="add mod">
          <ac:chgData name="Meimei" userId="ac006895-1b89-4e20-9a26-604b55259ac6" providerId="ADAL" clId="{926B247C-F1D4-41B4-9A98-D09BF69B7707}" dt="2018-09-16T22:49:14.076" v="79" actId="1076"/>
          <ac:spMkLst>
            <pc:docMk/>
            <pc:sldMk cId="3234665879" sldId="270"/>
            <ac:spMk id="5" creationId="{5FA8B9AD-B8D9-42F7-B24E-3DB97EE6B224}"/>
          </ac:spMkLst>
        </pc:spChg>
        <pc:spChg chg="mod">
          <ac:chgData name="Meimei" userId="ac006895-1b89-4e20-9a26-604b55259ac6" providerId="ADAL" clId="{926B247C-F1D4-41B4-9A98-D09BF69B7707}" dt="2018-09-16T22:49:03.188" v="76" actId="1076"/>
          <ac:spMkLst>
            <pc:docMk/>
            <pc:sldMk cId="3234665879" sldId="270"/>
            <ac:spMk id="10" creationId="{A8197783-6D60-4322-B969-8F4DB73D225A}"/>
          </ac:spMkLst>
        </pc:spChg>
        <pc:picChg chg="mod">
          <ac:chgData name="Meimei" userId="ac006895-1b89-4e20-9a26-604b55259ac6" providerId="ADAL" clId="{926B247C-F1D4-41B4-9A98-D09BF69B7707}" dt="2018-09-16T22:49:09.517" v="78" actId="1076"/>
          <ac:picMkLst>
            <pc:docMk/>
            <pc:sldMk cId="3234665879" sldId="270"/>
            <ac:picMk id="2" creationId="{6854964A-3894-4C7D-985F-6D539F5BF33C}"/>
          </ac:picMkLst>
        </pc:picChg>
        <pc:picChg chg="mod">
          <ac:chgData name="Meimei" userId="ac006895-1b89-4e20-9a26-604b55259ac6" providerId="ADAL" clId="{926B247C-F1D4-41B4-9A98-D09BF69B7707}" dt="2018-09-16T22:49:16.141" v="80" actId="1076"/>
          <ac:picMkLst>
            <pc:docMk/>
            <pc:sldMk cId="3234665879" sldId="270"/>
            <ac:picMk id="3" creationId="{AC1FD36F-20EA-4346-912B-23D57193019F}"/>
          </ac:picMkLst>
        </pc:picChg>
        <pc:picChg chg="mod">
          <ac:chgData name="Meimei" userId="ac006895-1b89-4e20-9a26-604b55259ac6" providerId="ADAL" clId="{926B247C-F1D4-41B4-9A98-D09BF69B7707}" dt="2018-09-16T22:49:05.196" v="77" actId="1076"/>
          <ac:picMkLst>
            <pc:docMk/>
            <pc:sldMk cId="3234665879" sldId="270"/>
            <ac:picMk id="9" creationId="{7EC01EBC-8CCF-4C5A-8F2C-EDBD36088461}"/>
          </ac:picMkLst>
        </pc:picChg>
      </pc:sldChg>
      <pc:sldChg chg="modSp">
        <pc:chgData name="Meimei" userId="ac006895-1b89-4e20-9a26-604b55259ac6" providerId="ADAL" clId="{926B247C-F1D4-41B4-9A98-D09BF69B7707}" dt="2018-09-16T22:48:28.741" v="73" actId="1076"/>
        <pc:sldMkLst>
          <pc:docMk/>
          <pc:sldMk cId="3458543730" sldId="271"/>
        </pc:sldMkLst>
        <pc:spChg chg="mod">
          <ac:chgData name="Meimei" userId="ac006895-1b89-4e20-9a26-604b55259ac6" providerId="ADAL" clId="{926B247C-F1D4-41B4-9A98-D09BF69B7707}" dt="2018-09-16T22:48:27.029" v="72" actId="1076"/>
          <ac:spMkLst>
            <pc:docMk/>
            <pc:sldMk cId="3458543730" sldId="271"/>
            <ac:spMk id="9" creationId="{83FCAE11-E838-4068-B0E2-E5F6CF8BD815}"/>
          </ac:spMkLst>
        </pc:spChg>
        <pc:picChg chg="mod">
          <ac:chgData name="Meimei" userId="ac006895-1b89-4e20-9a26-604b55259ac6" providerId="ADAL" clId="{926B247C-F1D4-41B4-9A98-D09BF69B7707}" dt="2018-09-16T22:48:28.741" v="73" actId="1076"/>
          <ac:picMkLst>
            <pc:docMk/>
            <pc:sldMk cId="3458543730" sldId="271"/>
            <ac:picMk id="11" creationId="{AB725488-617B-4B2B-952E-8B03C4F9700A}"/>
          </ac:picMkLst>
        </pc:picChg>
      </pc:sldChg>
      <pc:sldChg chg="modSp">
        <pc:chgData name="Meimei" userId="ac006895-1b89-4e20-9a26-604b55259ac6" providerId="ADAL" clId="{926B247C-F1D4-41B4-9A98-D09BF69B7707}" dt="2018-09-16T22:45:28.391" v="64" actId="14100"/>
        <pc:sldMkLst>
          <pc:docMk/>
          <pc:sldMk cId="3017460455" sldId="274"/>
        </pc:sldMkLst>
        <pc:picChg chg="mod">
          <ac:chgData name="Meimei" userId="ac006895-1b89-4e20-9a26-604b55259ac6" providerId="ADAL" clId="{926B247C-F1D4-41B4-9A98-D09BF69B7707}" dt="2018-09-16T22:45:28.391" v="64" actId="14100"/>
          <ac:picMkLst>
            <pc:docMk/>
            <pc:sldMk cId="3017460455" sldId="274"/>
            <ac:picMk id="5" creationId="{C95DD1B4-A3BD-4933-B38E-C4023D2B3C0D}"/>
          </ac:picMkLst>
        </pc:picChg>
        <pc:picChg chg="mod">
          <ac:chgData name="Meimei" userId="ac006895-1b89-4e20-9a26-604b55259ac6" providerId="ADAL" clId="{926B247C-F1D4-41B4-9A98-D09BF69B7707}" dt="2018-09-16T22:43:57.059" v="61" actId="1076"/>
          <ac:picMkLst>
            <pc:docMk/>
            <pc:sldMk cId="3017460455" sldId="274"/>
            <ac:picMk id="13" creationId="{F2DCD352-4A4C-44BE-B409-8E02A7D0943B}"/>
          </ac:picMkLst>
        </pc:picChg>
      </pc:sldChg>
    </pc:docChg>
  </pc:docChgLst>
  <pc:docChgLst>
    <pc:chgData name="Meimei" userId="ac006895-1b89-4e20-9a26-604b55259ac6" providerId="ADAL" clId="{16B80138-B89E-4A68-B13B-6CC465CE0F8E}"/>
    <pc:docChg chg="custSel addSld delSld modSld delMainMaster modMainMaster modSection">
      <pc:chgData name="Meimei" userId="ac006895-1b89-4e20-9a26-604b55259ac6" providerId="ADAL" clId="{16B80138-B89E-4A68-B13B-6CC465CE0F8E}" dt="2018-09-24T17:48:35.149" v="410" actId="1076"/>
      <pc:docMkLst>
        <pc:docMk/>
      </pc:docMkLst>
      <pc:sldChg chg="del">
        <pc:chgData name="Meimei" userId="ac006895-1b89-4e20-9a26-604b55259ac6" providerId="ADAL" clId="{16B80138-B89E-4A68-B13B-6CC465CE0F8E}" dt="2018-09-24T08:04:30.306" v="29" actId="2696"/>
        <pc:sldMkLst>
          <pc:docMk/>
          <pc:sldMk cId="2795187934" sldId="256"/>
        </pc:sldMkLst>
      </pc:sldChg>
      <pc:sldChg chg="delSp modSp modTransition modAnim">
        <pc:chgData name="Meimei" userId="ac006895-1b89-4e20-9a26-604b55259ac6" providerId="ADAL" clId="{16B80138-B89E-4A68-B13B-6CC465CE0F8E}" dt="2018-09-24T17:45:02.975" v="399"/>
        <pc:sldMkLst>
          <pc:docMk/>
          <pc:sldMk cId="1822141121" sldId="257"/>
        </pc:sldMkLst>
        <pc:spChg chg="del">
          <ac:chgData name="Meimei" userId="ac006895-1b89-4e20-9a26-604b55259ac6" providerId="ADAL" clId="{16B80138-B89E-4A68-B13B-6CC465CE0F8E}" dt="2018-09-24T08:04:38.806" v="42" actId="478"/>
          <ac:spMkLst>
            <pc:docMk/>
            <pc:sldMk cId="1822141121" sldId="257"/>
            <ac:spMk id="10" creationId="{A8197783-6D60-4322-B969-8F4DB73D225A}"/>
          </ac:spMkLst>
        </pc:spChg>
        <pc:picChg chg="mod">
          <ac:chgData name="Meimei" userId="ac006895-1b89-4e20-9a26-604b55259ac6" providerId="ADAL" clId="{16B80138-B89E-4A68-B13B-6CC465CE0F8E}" dt="2018-09-24T11:39:31.807" v="97" actId="1076"/>
          <ac:picMkLst>
            <pc:docMk/>
            <pc:sldMk cId="1822141121" sldId="257"/>
            <ac:picMk id="2" creationId="{C042B6FF-6D45-4EDF-B9BD-7053192ADCD2}"/>
          </ac:picMkLst>
        </pc:picChg>
        <pc:picChg chg="del">
          <ac:chgData name="Meimei" userId="ac006895-1b89-4e20-9a26-604b55259ac6" providerId="ADAL" clId="{16B80138-B89E-4A68-B13B-6CC465CE0F8E}" dt="2018-09-24T08:04:48.884" v="48" actId="478"/>
          <ac:picMkLst>
            <pc:docMk/>
            <pc:sldMk cId="1822141121" sldId="257"/>
            <ac:picMk id="3" creationId="{939C8FA6-4336-46AF-9F01-E667AABAE766}"/>
          </ac:picMkLst>
        </pc:picChg>
        <pc:picChg chg="mod">
          <ac:chgData name="Meimei" userId="ac006895-1b89-4e20-9a26-604b55259ac6" providerId="ADAL" clId="{16B80138-B89E-4A68-B13B-6CC465CE0F8E}" dt="2018-09-24T08:04:53.852" v="50" actId="14100"/>
          <ac:picMkLst>
            <pc:docMk/>
            <pc:sldMk cId="1822141121" sldId="257"/>
            <ac:picMk id="4" creationId="{B8864E30-73C9-4C03-8AF7-C7309DEF1CD7}"/>
          </ac:picMkLst>
        </pc:picChg>
        <pc:picChg chg="del">
          <ac:chgData name="Meimei" userId="ac006895-1b89-4e20-9a26-604b55259ac6" providerId="ADAL" clId="{16B80138-B89E-4A68-B13B-6CC465CE0F8E}" dt="2018-09-24T08:04:41.509" v="44" actId="478"/>
          <ac:picMkLst>
            <pc:docMk/>
            <pc:sldMk cId="1822141121" sldId="257"/>
            <ac:picMk id="5" creationId="{A6F35BEA-6BC4-4FD4-BB2B-E01A3AFC1DA3}"/>
          </ac:picMkLst>
        </pc:picChg>
        <pc:picChg chg="del">
          <ac:chgData name="Meimei" userId="ac006895-1b89-4e20-9a26-604b55259ac6" providerId="ADAL" clId="{16B80138-B89E-4A68-B13B-6CC465CE0F8E}" dt="2018-09-24T08:04:44.087" v="46" actId="478"/>
          <ac:picMkLst>
            <pc:docMk/>
            <pc:sldMk cId="1822141121" sldId="257"/>
            <ac:picMk id="6" creationId="{BE2BF30E-B73D-4F41-87D2-352627864BD3}"/>
          </ac:picMkLst>
        </pc:picChg>
        <pc:picChg chg="del">
          <ac:chgData name="Meimei" userId="ac006895-1b89-4e20-9a26-604b55259ac6" providerId="ADAL" clId="{16B80138-B89E-4A68-B13B-6CC465CE0F8E}" dt="2018-09-24T08:04:42.478" v="45" actId="478"/>
          <ac:picMkLst>
            <pc:docMk/>
            <pc:sldMk cId="1822141121" sldId="257"/>
            <ac:picMk id="13" creationId="{39B82002-5D33-4D2C-A6D1-1923AB23A773}"/>
          </ac:picMkLst>
        </pc:picChg>
        <pc:picChg chg="del">
          <ac:chgData name="Meimei" userId="ac006895-1b89-4e20-9a26-604b55259ac6" providerId="ADAL" clId="{16B80138-B89E-4A68-B13B-6CC465CE0F8E}" dt="2018-09-24T08:04:40.696" v="43" actId="478"/>
          <ac:picMkLst>
            <pc:docMk/>
            <pc:sldMk cId="1822141121" sldId="257"/>
            <ac:picMk id="14" creationId="{DB94996C-2298-4316-964B-73E6650FF477}"/>
          </ac:picMkLst>
        </pc:picChg>
      </pc:sldChg>
      <pc:sldChg chg="addSp delSp modSp modTransition modAnim">
        <pc:chgData name="Meimei" userId="ac006895-1b89-4e20-9a26-604b55259ac6" providerId="ADAL" clId="{16B80138-B89E-4A68-B13B-6CC465CE0F8E}" dt="2018-09-24T17:45:02.975" v="399"/>
        <pc:sldMkLst>
          <pc:docMk/>
          <pc:sldMk cId="1479840969" sldId="258"/>
        </pc:sldMkLst>
        <pc:spChg chg="del">
          <ac:chgData name="Meimei" userId="ac006895-1b89-4e20-9a26-604b55259ac6" providerId="ADAL" clId="{16B80138-B89E-4A68-B13B-6CC465CE0F8E}" dt="2018-09-24T11:41:21.251" v="105" actId="478"/>
          <ac:spMkLst>
            <pc:docMk/>
            <pc:sldMk cId="1479840969" sldId="258"/>
            <ac:spMk id="2" creationId="{13BA7ED7-70BA-453E-9DB7-46B1BFA99F62}"/>
          </ac:spMkLst>
        </pc:spChg>
        <pc:spChg chg="del">
          <ac:chgData name="Meimei" userId="ac006895-1b89-4e20-9a26-604b55259ac6" providerId="ADAL" clId="{16B80138-B89E-4A68-B13B-6CC465CE0F8E}" dt="2018-09-24T11:41:19.525" v="104" actId="478"/>
          <ac:spMkLst>
            <pc:docMk/>
            <pc:sldMk cId="1479840969" sldId="258"/>
            <ac:spMk id="9" creationId="{FA97FEF2-2DEF-4125-89DC-D4FDD7F02F56}"/>
          </ac:spMkLst>
        </pc:spChg>
        <pc:picChg chg="add mod">
          <ac:chgData name="Meimei" userId="ac006895-1b89-4e20-9a26-604b55259ac6" providerId="ADAL" clId="{16B80138-B89E-4A68-B13B-6CC465CE0F8E}" dt="2018-09-24T11:42:18.137" v="119" actId="1076"/>
          <ac:picMkLst>
            <pc:docMk/>
            <pc:sldMk cId="1479840969" sldId="258"/>
            <ac:picMk id="5" creationId="{B38CC174-A341-4286-8D66-A7C42E08343D}"/>
          </ac:picMkLst>
        </pc:picChg>
        <pc:picChg chg="mod">
          <ac:chgData name="Meimei" userId="ac006895-1b89-4e20-9a26-604b55259ac6" providerId="ADAL" clId="{16B80138-B89E-4A68-B13B-6CC465CE0F8E}" dt="2018-09-24T17:24:40.631" v="127" actId="1076"/>
          <ac:picMkLst>
            <pc:docMk/>
            <pc:sldMk cId="1479840969" sldId="258"/>
            <ac:picMk id="6" creationId="{96CA0A50-A6A0-4F46-8760-ABFD5437B469}"/>
          </ac:picMkLst>
        </pc:picChg>
        <pc:picChg chg="del mod">
          <ac:chgData name="Meimei" userId="ac006895-1b89-4e20-9a26-604b55259ac6" providerId="ADAL" clId="{16B80138-B89E-4A68-B13B-6CC465CE0F8E}" dt="2018-09-24T11:42:06.633" v="113" actId="478"/>
          <ac:picMkLst>
            <pc:docMk/>
            <pc:sldMk cId="1479840969" sldId="258"/>
            <ac:picMk id="7" creationId="{BFB07729-ABA4-4CAB-8D47-1A4CDF68EDFB}"/>
          </ac:picMkLst>
        </pc:picChg>
        <pc:picChg chg="del">
          <ac:chgData name="Meimei" userId="ac006895-1b89-4e20-9a26-604b55259ac6" providerId="ADAL" clId="{16B80138-B89E-4A68-B13B-6CC465CE0F8E}" dt="2018-09-24T11:41:24.735" v="108" actId="478"/>
          <ac:picMkLst>
            <pc:docMk/>
            <pc:sldMk cId="1479840969" sldId="258"/>
            <ac:picMk id="10" creationId="{78F7A496-DBB1-4D51-9321-69F3380DFFC4}"/>
          </ac:picMkLst>
        </pc:picChg>
        <pc:picChg chg="del">
          <ac:chgData name="Meimei" userId="ac006895-1b89-4e20-9a26-604b55259ac6" providerId="ADAL" clId="{16B80138-B89E-4A68-B13B-6CC465CE0F8E}" dt="2018-09-24T11:41:23.405" v="107" actId="478"/>
          <ac:picMkLst>
            <pc:docMk/>
            <pc:sldMk cId="1479840969" sldId="258"/>
            <ac:picMk id="11" creationId="{FA16EB33-7199-49B0-B60C-31E0F4E45B26}"/>
          </ac:picMkLst>
        </pc:picChg>
        <pc:picChg chg="del">
          <ac:chgData name="Meimei" userId="ac006895-1b89-4e20-9a26-604b55259ac6" providerId="ADAL" clId="{16B80138-B89E-4A68-B13B-6CC465CE0F8E}" dt="2018-09-24T11:41:22.269" v="106" actId="478"/>
          <ac:picMkLst>
            <pc:docMk/>
            <pc:sldMk cId="1479840969" sldId="258"/>
            <ac:picMk id="12" creationId="{9961AE0B-1D3C-4F39-9324-0B5718FA40F7}"/>
          </ac:picMkLst>
        </pc:picChg>
      </pc:sldChg>
      <pc:sldChg chg="addSp delSp modSp modTransition modAnim">
        <pc:chgData name="Meimei" userId="ac006895-1b89-4e20-9a26-604b55259ac6" providerId="ADAL" clId="{16B80138-B89E-4A68-B13B-6CC465CE0F8E}" dt="2018-09-24T17:45:02.975" v="399"/>
        <pc:sldMkLst>
          <pc:docMk/>
          <pc:sldMk cId="427218425" sldId="265"/>
        </pc:sldMkLst>
        <pc:spChg chg="del">
          <ac:chgData name="Meimei" userId="ac006895-1b89-4e20-9a26-604b55259ac6" providerId="ADAL" clId="{16B80138-B89E-4A68-B13B-6CC465CE0F8E}" dt="2018-09-24T17:30:39.945" v="233" actId="478"/>
          <ac:spMkLst>
            <pc:docMk/>
            <pc:sldMk cId="427218425" sldId="265"/>
            <ac:spMk id="2" creationId="{5DEB6BF4-BA06-4E0A-9813-600A914CD93B}"/>
          </ac:spMkLst>
        </pc:spChg>
        <pc:spChg chg="mod">
          <ac:chgData name="Meimei" userId="ac006895-1b89-4e20-9a26-604b55259ac6" providerId="ADAL" clId="{16B80138-B89E-4A68-B13B-6CC465CE0F8E}" dt="2018-09-24T17:31:23.393" v="243" actId="1076"/>
          <ac:spMkLst>
            <pc:docMk/>
            <pc:sldMk cId="427218425" sldId="265"/>
            <ac:spMk id="8" creationId="{EC38658B-F9D5-46B3-98DE-3A96D122902A}"/>
          </ac:spMkLst>
        </pc:spChg>
        <pc:picChg chg="mod">
          <ac:chgData name="Meimei" userId="ac006895-1b89-4e20-9a26-604b55259ac6" providerId="ADAL" clId="{16B80138-B89E-4A68-B13B-6CC465CE0F8E}" dt="2018-09-24T17:31:26.064" v="244" actId="14100"/>
          <ac:picMkLst>
            <pc:docMk/>
            <pc:sldMk cId="427218425" sldId="265"/>
            <ac:picMk id="3" creationId="{C2D30BB7-6D04-4BA6-914A-CD125D2A51F5}"/>
          </ac:picMkLst>
        </pc:picChg>
        <pc:picChg chg="del">
          <ac:chgData name="Meimei" userId="ac006895-1b89-4e20-9a26-604b55259ac6" providerId="ADAL" clId="{16B80138-B89E-4A68-B13B-6CC465CE0F8E}" dt="2018-09-24T17:31:20.049" v="242" actId="478"/>
          <ac:picMkLst>
            <pc:docMk/>
            <pc:sldMk cId="427218425" sldId="265"/>
            <ac:picMk id="4" creationId="{6C3574DE-42DC-4DC0-B615-EAC54CCD111E}"/>
          </ac:picMkLst>
        </pc:picChg>
        <pc:picChg chg="del mod">
          <ac:chgData name="Meimei" userId="ac006895-1b89-4e20-9a26-604b55259ac6" providerId="ADAL" clId="{16B80138-B89E-4A68-B13B-6CC465CE0F8E}" dt="2018-09-24T17:31:04.850" v="235" actId="478"/>
          <ac:picMkLst>
            <pc:docMk/>
            <pc:sldMk cId="427218425" sldId="265"/>
            <ac:picMk id="6" creationId="{68712A5C-B02C-4C15-8B49-67533ABE8E21}"/>
          </ac:picMkLst>
        </pc:picChg>
        <pc:picChg chg="add mod">
          <ac:chgData name="Meimei" userId="ac006895-1b89-4e20-9a26-604b55259ac6" providerId="ADAL" clId="{16B80138-B89E-4A68-B13B-6CC465CE0F8E}" dt="2018-09-24T17:31:29.377" v="245" actId="1076"/>
          <ac:picMkLst>
            <pc:docMk/>
            <pc:sldMk cId="427218425" sldId="265"/>
            <ac:picMk id="9" creationId="{D4DBEC55-7843-4AF1-8719-2F334C805CCC}"/>
          </ac:picMkLst>
        </pc:picChg>
      </pc:sldChg>
      <pc:sldChg chg="delSp modSp modTransition modAnim">
        <pc:chgData name="Meimei" userId="ac006895-1b89-4e20-9a26-604b55259ac6" providerId="ADAL" clId="{16B80138-B89E-4A68-B13B-6CC465CE0F8E}" dt="2018-09-24T17:45:02.975" v="399"/>
        <pc:sldMkLst>
          <pc:docMk/>
          <pc:sldMk cId="3547922724" sldId="266"/>
        </pc:sldMkLst>
        <pc:spChg chg="del">
          <ac:chgData name="Meimei" userId="ac006895-1b89-4e20-9a26-604b55259ac6" providerId="ADAL" clId="{16B80138-B89E-4A68-B13B-6CC465CE0F8E}" dt="2018-09-24T17:32:25.107" v="254" actId="478"/>
          <ac:spMkLst>
            <pc:docMk/>
            <pc:sldMk cId="3547922724" sldId="266"/>
            <ac:spMk id="3" creationId="{139B8403-5216-4ABC-8C95-EB9EE26FF68B}"/>
          </ac:spMkLst>
        </pc:spChg>
        <pc:spChg chg="mod">
          <ac:chgData name="Meimei" userId="ac006895-1b89-4e20-9a26-604b55259ac6" providerId="ADAL" clId="{16B80138-B89E-4A68-B13B-6CC465CE0F8E}" dt="2018-09-24T17:32:57.107" v="263" actId="1076"/>
          <ac:spMkLst>
            <pc:docMk/>
            <pc:sldMk cId="3547922724" sldId="266"/>
            <ac:spMk id="8" creationId="{33482ACB-E9DC-47C9-BC15-39DEC60D8192}"/>
          </ac:spMkLst>
        </pc:spChg>
        <pc:picChg chg="mod">
          <ac:chgData name="Meimei" userId="ac006895-1b89-4e20-9a26-604b55259ac6" providerId="ADAL" clId="{16B80138-B89E-4A68-B13B-6CC465CE0F8E}" dt="2018-09-24T17:33:01.638" v="264" actId="14100"/>
          <ac:picMkLst>
            <pc:docMk/>
            <pc:sldMk cId="3547922724" sldId="266"/>
            <ac:picMk id="2" creationId="{8B7AFC43-9762-457D-BF4F-AE403C54E649}"/>
          </ac:picMkLst>
        </pc:picChg>
        <pc:picChg chg="mod">
          <ac:chgData name="Meimei" userId="ac006895-1b89-4e20-9a26-604b55259ac6" providerId="ADAL" clId="{16B80138-B89E-4A68-B13B-6CC465CE0F8E}" dt="2018-09-24T17:32:45.181" v="258" actId="1076"/>
          <ac:picMkLst>
            <pc:docMk/>
            <pc:sldMk cId="3547922724" sldId="266"/>
            <ac:picMk id="4" creationId="{80514AEE-7EFA-440B-A047-710016418830}"/>
          </ac:picMkLst>
        </pc:picChg>
        <pc:picChg chg="del">
          <ac:chgData name="Meimei" userId="ac006895-1b89-4e20-9a26-604b55259ac6" providerId="ADAL" clId="{16B80138-B89E-4A68-B13B-6CC465CE0F8E}" dt="2018-09-24T17:32:53.966" v="262" actId="478"/>
          <ac:picMkLst>
            <pc:docMk/>
            <pc:sldMk cId="3547922724" sldId="266"/>
            <ac:picMk id="5" creationId="{927DD325-13F4-4964-8CA5-74BA8AE4A1D4}"/>
          </ac:picMkLst>
        </pc:picChg>
      </pc:sldChg>
      <pc:sldChg chg="delSp modSp modTransition modAnim">
        <pc:chgData name="Meimei" userId="ac006895-1b89-4e20-9a26-604b55259ac6" providerId="ADAL" clId="{16B80138-B89E-4A68-B13B-6CC465CE0F8E}" dt="2018-09-24T17:45:02.975" v="399"/>
        <pc:sldMkLst>
          <pc:docMk/>
          <pc:sldMk cId="1000875402" sldId="267"/>
        </pc:sldMkLst>
        <pc:spChg chg="del">
          <ac:chgData name="Meimei" userId="ac006895-1b89-4e20-9a26-604b55259ac6" providerId="ADAL" clId="{16B80138-B89E-4A68-B13B-6CC465CE0F8E}" dt="2018-09-24T17:33:24.355" v="270" actId="478"/>
          <ac:spMkLst>
            <pc:docMk/>
            <pc:sldMk cId="1000875402" sldId="267"/>
            <ac:spMk id="2" creationId="{5695E959-DA81-4D77-B7EB-48C092511F97}"/>
          </ac:spMkLst>
        </pc:spChg>
        <pc:spChg chg="mod">
          <ac:chgData name="Meimei" userId="ac006895-1b89-4e20-9a26-604b55259ac6" providerId="ADAL" clId="{16B80138-B89E-4A68-B13B-6CC465CE0F8E}" dt="2018-09-24T17:33:44.445" v="276" actId="1076"/>
          <ac:spMkLst>
            <pc:docMk/>
            <pc:sldMk cId="1000875402" sldId="267"/>
            <ac:spMk id="8" creationId="{B9D988D6-BD03-4F0F-B518-CA881414E6FE}"/>
          </ac:spMkLst>
        </pc:spChg>
        <pc:picChg chg="mod">
          <ac:chgData name="Meimei" userId="ac006895-1b89-4e20-9a26-604b55259ac6" providerId="ADAL" clId="{16B80138-B89E-4A68-B13B-6CC465CE0F8E}" dt="2018-09-24T17:33:40.836" v="275" actId="1076"/>
          <ac:picMkLst>
            <pc:docMk/>
            <pc:sldMk cId="1000875402" sldId="267"/>
            <ac:picMk id="3" creationId="{5938C661-625B-4A22-A93A-427E169A5FCA}"/>
          </ac:picMkLst>
        </pc:picChg>
        <pc:picChg chg="mod">
          <ac:chgData name="Meimei" userId="ac006895-1b89-4e20-9a26-604b55259ac6" providerId="ADAL" clId="{16B80138-B89E-4A68-B13B-6CC465CE0F8E}" dt="2018-09-24T17:33:26.305" v="271" actId="1076"/>
          <ac:picMkLst>
            <pc:docMk/>
            <pc:sldMk cId="1000875402" sldId="267"/>
            <ac:picMk id="4" creationId="{40661631-B7D0-4C31-9A05-36CEE6DF8E92}"/>
          </ac:picMkLst>
        </pc:picChg>
        <pc:picChg chg="del">
          <ac:chgData name="Meimei" userId="ac006895-1b89-4e20-9a26-604b55259ac6" providerId="ADAL" clId="{16B80138-B89E-4A68-B13B-6CC465CE0F8E}" dt="2018-09-24T17:33:30.102" v="272" actId="478"/>
          <ac:picMkLst>
            <pc:docMk/>
            <pc:sldMk cId="1000875402" sldId="267"/>
            <ac:picMk id="7" creationId="{EED09054-979B-434B-972F-FB546155236E}"/>
          </ac:picMkLst>
        </pc:picChg>
      </pc:sldChg>
      <pc:sldChg chg="addSp delSp modSp modTransition modAnim">
        <pc:chgData name="Meimei" userId="ac006895-1b89-4e20-9a26-604b55259ac6" providerId="ADAL" clId="{16B80138-B89E-4A68-B13B-6CC465CE0F8E}" dt="2018-09-24T17:46:11.301" v="402"/>
        <pc:sldMkLst>
          <pc:docMk/>
          <pc:sldMk cId="2589790346" sldId="269"/>
        </pc:sldMkLst>
        <pc:spChg chg="del">
          <ac:chgData name="Meimei" userId="ac006895-1b89-4e20-9a26-604b55259ac6" providerId="ADAL" clId="{16B80138-B89E-4A68-B13B-6CC465CE0F8E}" dt="2018-09-24T17:24:48.130" v="128" actId="478"/>
          <ac:spMkLst>
            <pc:docMk/>
            <pc:sldMk cId="2589790346" sldId="269"/>
            <ac:spMk id="4" creationId="{2A247AB3-D722-421C-A170-B392C14F6DA5}"/>
          </ac:spMkLst>
        </pc:spChg>
        <pc:spChg chg="mod">
          <ac:chgData name="Meimei" userId="ac006895-1b89-4e20-9a26-604b55259ac6" providerId="ADAL" clId="{16B80138-B89E-4A68-B13B-6CC465CE0F8E}" dt="2018-09-24T17:26:53.048" v="184" actId="20577"/>
          <ac:spMkLst>
            <pc:docMk/>
            <pc:sldMk cId="2589790346" sldId="269"/>
            <ac:spMk id="5" creationId="{44BAFEEA-2069-4D85-AAFD-1CA4E113E844}"/>
          </ac:spMkLst>
        </pc:spChg>
        <pc:spChg chg="add del mod">
          <ac:chgData name="Meimei" userId="ac006895-1b89-4e20-9a26-604b55259ac6" providerId="ADAL" clId="{16B80138-B89E-4A68-B13B-6CC465CE0F8E}" dt="2018-09-24T17:24:50.958" v="129" actId="478"/>
          <ac:spMkLst>
            <pc:docMk/>
            <pc:sldMk cId="2589790346" sldId="269"/>
            <ac:spMk id="11" creationId="{EEC74366-5E6F-44E9-8815-29F42C20DA05}"/>
          </ac:spMkLst>
        </pc:spChg>
        <pc:picChg chg="mod">
          <ac:chgData name="Meimei" userId="ac006895-1b89-4e20-9a26-604b55259ac6" providerId="ADAL" clId="{16B80138-B89E-4A68-B13B-6CC465CE0F8E}" dt="2018-09-24T17:27:07.470" v="190" actId="1076"/>
          <ac:picMkLst>
            <pc:docMk/>
            <pc:sldMk cId="2589790346" sldId="269"/>
            <ac:picMk id="3" creationId="{E505F76A-9612-4EBC-8416-D02440213345}"/>
          </ac:picMkLst>
        </pc:picChg>
        <pc:picChg chg="mod">
          <ac:chgData name="Meimei" userId="ac006895-1b89-4e20-9a26-604b55259ac6" providerId="ADAL" clId="{16B80138-B89E-4A68-B13B-6CC465CE0F8E}" dt="2018-09-24T17:27:05.845" v="189" actId="1076"/>
          <ac:picMkLst>
            <pc:docMk/>
            <pc:sldMk cId="2589790346" sldId="269"/>
            <ac:picMk id="7" creationId="{3D478B12-4C1F-474C-B80A-55D20F854DAF}"/>
          </ac:picMkLst>
        </pc:picChg>
        <pc:picChg chg="del">
          <ac:chgData name="Meimei" userId="ac006895-1b89-4e20-9a26-604b55259ac6" providerId="ADAL" clId="{16B80138-B89E-4A68-B13B-6CC465CE0F8E}" dt="2018-09-24T17:24:56.286" v="131" actId="478"/>
          <ac:picMkLst>
            <pc:docMk/>
            <pc:sldMk cId="2589790346" sldId="269"/>
            <ac:picMk id="8" creationId="{6D98A8E4-5696-471A-9D50-5ACFE44665FA}"/>
          </ac:picMkLst>
        </pc:picChg>
        <pc:picChg chg="del mod">
          <ac:chgData name="Meimei" userId="ac006895-1b89-4e20-9a26-604b55259ac6" providerId="ADAL" clId="{16B80138-B89E-4A68-B13B-6CC465CE0F8E}" dt="2018-09-24T17:26:57.064" v="185" actId="478"/>
          <ac:picMkLst>
            <pc:docMk/>
            <pc:sldMk cId="2589790346" sldId="269"/>
            <ac:picMk id="9" creationId="{929F4D62-DC11-4688-BFE2-1C539BE9915D}"/>
          </ac:picMkLst>
        </pc:picChg>
      </pc:sldChg>
      <pc:sldChg chg="delSp modSp modTransition modAnim">
        <pc:chgData name="Meimei" userId="ac006895-1b89-4e20-9a26-604b55259ac6" providerId="ADAL" clId="{16B80138-B89E-4A68-B13B-6CC465CE0F8E}" dt="2018-09-24T17:46:44.551" v="405"/>
        <pc:sldMkLst>
          <pc:docMk/>
          <pc:sldMk cId="3234665879" sldId="270"/>
        </pc:sldMkLst>
        <pc:spChg chg="del">
          <ac:chgData name="Meimei" userId="ac006895-1b89-4e20-9a26-604b55259ac6" providerId="ADAL" clId="{16B80138-B89E-4A68-B13B-6CC465CE0F8E}" dt="2018-09-24T17:28:49.088" v="201" actId="478"/>
          <ac:spMkLst>
            <pc:docMk/>
            <pc:sldMk cId="3234665879" sldId="270"/>
            <ac:spMk id="10" creationId="{A8197783-6D60-4322-B969-8F4DB73D225A}"/>
          </ac:spMkLst>
        </pc:spChg>
        <pc:picChg chg="del">
          <ac:chgData name="Meimei" userId="ac006895-1b89-4e20-9a26-604b55259ac6" providerId="ADAL" clId="{16B80138-B89E-4A68-B13B-6CC465CE0F8E}" dt="2018-09-24T17:28:55.661" v="204" actId="478"/>
          <ac:picMkLst>
            <pc:docMk/>
            <pc:sldMk cId="3234665879" sldId="270"/>
            <ac:picMk id="2" creationId="{6854964A-3894-4C7D-985F-6D539F5BF33C}"/>
          </ac:picMkLst>
        </pc:picChg>
        <pc:picChg chg="mod">
          <ac:chgData name="Meimei" userId="ac006895-1b89-4e20-9a26-604b55259ac6" providerId="ADAL" clId="{16B80138-B89E-4A68-B13B-6CC465CE0F8E}" dt="2018-09-24T17:29:02.723" v="208" actId="1076"/>
          <ac:picMkLst>
            <pc:docMk/>
            <pc:sldMk cId="3234665879" sldId="270"/>
            <ac:picMk id="4" creationId="{C8018E7D-D5AE-404D-8813-E7F9C7B372CD}"/>
          </ac:picMkLst>
        </pc:picChg>
        <pc:picChg chg="del mod">
          <ac:chgData name="Meimei" userId="ac006895-1b89-4e20-9a26-604b55259ac6" providerId="ADAL" clId="{16B80138-B89E-4A68-B13B-6CC465CE0F8E}" dt="2018-09-24T17:28:54.432" v="203" actId="478"/>
          <ac:picMkLst>
            <pc:docMk/>
            <pc:sldMk cId="3234665879" sldId="270"/>
            <ac:picMk id="9" creationId="{7EC01EBC-8CCF-4C5A-8F2C-EDBD36088461}"/>
          </ac:picMkLst>
        </pc:picChg>
        <pc:picChg chg="mod">
          <ac:chgData name="Meimei" userId="ac006895-1b89-4e20-9a26-604b55259ac6" providerId="ADAL" clId="{16B80138-B89E-4A68-B13B-6CC465CE0F8E}" dt="2018-09-24T17:28:58.176" v="205" actId="1076"/>
          <ac:picMkLst>
            <pc:docMk/>
            <pc:sldMk cId="3234665879" sldId="270"/>
            <ac:picMk id="11" creationId="{C4F56F57-115E-4982-8A0E-7C736F377773}"/>
          </ac:picMkLst>
        </pc:picChg>
        <pc:picChg chg="del">
          <ac:chgData name="Meimei" userId="ac006895-1b89-4e20-9a26-604b55259ac6" providerId="ADAL" clId="{16B80138-B89E-4A68-B13B-6CC465CE0F8E}" dt="2018-09-24T17:29:01.098" v="207" actId="478"/>
          <ac:picMkLst>
            <pc:docMk/>
            <pc:sldMk cId="3234665879" sldId="270"/>
            <ac:picMk id="12" creationId="{20DF4DE7-8FF1-4976-A5F9-13FDF76F827A}"/>
          </ac:picMkLst>
        </pc:picChg>
      </pc:sldChg>
      <pc:sldChg chg="addSp delSp modSp modTransition modAnim">
        <pc:chgData name="Meimei" userId="ac006895-1b89-4e20-9a26-604b55259ac6" providerId="ADAL" clId="{16B80138-B89E-4A68-B13B-6CC465CE0F8E}" dt="2018-09-24T17:47:07.877" v="408"/>
        <pc:sldMkLst>
          <pc:docMk/>
          <pc:sldMk cId="3458543730" sldId="271"/>
        </pc:sldMkLst>
        <pc:spChg chg="del">
          <ac:chgData name="Meimei" userId="ac006895-1b89-4e20-9a26-604b55259ac6" providerId="ADAL" clId="{16B80138-B89E-4A68-B13B-6CC465CE0F8E}" dt="2018-09-24T17:29:33.509" v="215" actId="478"/>
          <ac:spMkLst>
            <pc:docMk/>
            <pc:sldMk cId="3458543730" sldId="271"/>
            <ac:spMk id="2" creationId="{CEB226F2-F1B0-44EC-BD0C-4A617718D522}"/>
          </ac:spMkLst>
        </pc:spChg>
        <pc:spChg chg="del">
          <ac:chgData name="Meimei" userId="ac006895-1b89-4e20-9a26-604b55259ac6" providerId="ADAL" clId="{16B80138-B89E-4A68-B13B-6CC465CE0F8E}" dt="2018-09-24T17:29:35.946" v="216" actId="478"/>
          <ac:spMkLst>
            <pc:docMk/>
            <pc:sldMk cId="3458543730" sldId="271"/>
            <ac:spMk id="3" creationId="{704066BA-2C65-41EB-8122-C96FC6425190}"/>
          </ac:spMkLst>
        </pc:spChg>
        <pc:spChg chg="add del mod">
          <ac:chgData name="Meimei" userId="ac006895-1b89-4e20-9a26-604b55259ac6" providerId="ADAL" clId="{16B80138-B89E-4A68-B13B-6CC465CE0F8E}" dt="2018-09-24T17:29:49.305" v="220" actId="478"/>
          <ac:spMkLst>
            <pc:docMk/>
            <pc:sldMk cId="3458543730" sldId="271"/>
            <ac:spMk id="13" creationId="{4020941C-785E-4EB3-8CD1-7F3FEDFB26FA}"/>
          </ac:spMkLst>
        </pc:spChg>
        <pc:picChg chg="del">
          <ac:chgData name="Meimei" userId="ac006895-1b89-4e20-9a26-604b55259ac6" providerId="ADAL" clId="{16B80138-B89E-4A68-B13B-6CC465CE0F8E}" dt="2018-09-24T17:29:46.930" v="219" actId="478"/>
          <ac:picMkLst>
            <pc:docMk/>
            <pc:sldMk cId="3458543730" sldId="271"/>
            <ac:picMk id="4" creationId="{BDC3CEE9-899D-4C4C-8D83-37BAA63B3F45}"/>
          </ac:picMkLst>
        </pc:picChg>
        <pc:picChg chg="del">
          <ac:chgData name="Meimei" userId="ac006895-1b89-4e20-9a26-604b55259ac6" providerId="ADAL" clId="{16B80138-B89E-4A68-B13B-6CC465CE0F8E}" dt="2018-09-24T17:29:50.196" v="221" actId="478"/>
          <ac:picMkLst>
            <pc:docMk/>
            <pc:sldMk cId="3458543730" sldId="271"/>
            <ac:picMk id="5" creationId="{558A312E-7402-4AC6-AEBF-1DD3EA630B16}"/>
          </ac:picMkLst>
        </pc:picChg>
        <pc:picChg chg="del">
          <ac:chgData name="Meimei" userId="ac006895-1b89-4e20-9a26-604b55259ac6" providerId="ADAL" clId="{16B80138-B89E-4A68-B13B-6CC465CE0F8E}" dt="2018-09-24T17:29:51.227" v="222" actId="478"/>
          <ac:picMkLst>
            <pc:docMk/>
            <pc:sldMk cId="3458543730" sldId="271"/>
            <ac:picMk id="7" creationId="{EB765EEF-0A01-4603-A9EF-0A1A96B5A1B4}"/>
          </ac:picMkLst>
        </pc:picChg>
        <pc:picChg chg="mod">
          <ac:chgData name="Meimei" userId="ac006895-1b89-4e20-9a26-604b55259ac6" providerId="ADAL" clId="{16B80138-B89E-4A68-B13B-6CC465CE0F8E}" dt="2018-09-24T17:29:57.914" v="225" actId="1076"/>
          <ac:picMkLst>
            <pc:docMk/>
            <pc:sldMk cId="3458543730" sldId="271"/>
            <ac:picMk id="8" creationId="{9E862A00-758C-4199-8755-49E625C5E6F7}"/>
          </ac:picMkLst>
        </pc:picChg>
        <pc:picChg chg="mod">
          <ac:chgData name="Meimei" userId="ac006895-1b89-4e20-9a26-604b55259ac6" providerId="ADAL" clId="{16B80138-B89E-4A68-B13B-6CC465CE0F8E}" dt="2018-09-24T17:30:00.555" v="226" actId="1076"/>
          <ac:picMkLst>
            <pc:docMk/>
            <pc:sldMk cId="3458543730" sldId="271"/>
            <ac:picMk id="12" creationId="{B613B179-5A7B-4BC3-ADC1-A52AF65B18C1}"/>
          </ac:picMkLst>
        </pc:picChg>
      </pc:sldChg>
      <pc:sldChg chg="modTransition">
        <pc:chgData name="Meimei" userId="ac006895-1b89-4e20-9a26-604b55259ac6" providerId="ADAL" clId="{16B80138-B89E-4A68-B13B-6CC465CE0F8E}" dt="2018-09-24T17:45:02.975" v="399"/>
        <pc:sldMkLst>
          <pc:docMk/>
          <pc:sldMk cId="3839318629" sldId="272"/>
        </pc:sldMkLst>
      </pc:sldChg>
      <pc:sldChg chg="delSp modSp modTransition modAnim">
        <pc:chgData name="Meimei" userId="ac006895-1b89-4e20-9a26-604b55259ac6" providerId="ADAL" clId="{16B80138-B89E-4A68-B13B-6CC465CE0F8E}" dt="2018-09-24T17:45:02.975" v="399"/>
        <pc:sldMkLst>
          <pc:docMk/>
          <pc:sldMk cId="3017460455" sldId="274"/>
        </pc:sldMkLst>
        <pc:spChg chg="del">
          <ac:chgData name="Meimei" userId="ac006895-1b89-4e20-9a26-604b55259ac6" providerId="ADAL" clId="{16B80138-B89E-4A68-B13B-6CC465CE0F8E}" dt="2018-09-24T17:34:16.029" v="283" actId="478"/>
          <ac:spMkLst>
            <pc:docMk/>
            <pc:sldMk cId="3017460455" sldId="274"/>
            <ac:spMk id="2" creationId="{5695E959-DA81-4D77-B7EB-48C092511F97}"/>
          </ac:spMkLst>
        </pc:spChg>
        <pc:spChg chg="mod">
          <ac:chgData name="Meimei" userId="ac006895-1b89-4e20-9a26-604b55259ac6" providerId="ADAL" clId="{16B80138-B89E-4A68-B13B-6CC465CE0F8E}" dt="2018-09-24T17:34:43.783" v="291" actId="1076"/>
          <ac:spMkLst>
            <pc:docMk/>
            <pc:sldMk cId="3017460455" sldId="274"/>
            <ac:spMk id="10" creationId="{CAC0216D-0963-45BC-B86A-F2A5AF89CA47}"/>
          </ac:spMkLst>
        </pc:spChg>
        <pc:picChg chg="mod">
          <ac:chgData name="Meimei" userId="ac006895-1b89-4e20-9a26-604b55259ac6" providerId="ADAL" clId="{16B80138-B89E-4A68-B13B-6CC465CE0F8E}" dt="2018-09-24T17:34:25.919" v="287" actId="14100"/>
          <ac:picMkLst>
            <pc:docMk/>
            <pc:sldMk cId="3017460455" sldId="274"/>
            <ac:picMk id="5" creationId="{C95DD1B4-A3BD-4933-B38E-C4023D2B3C0D}"/>
          </ac:picMkLst>
        </pc:picChg>
        <pc:picChg chg="del">
          <ac:chgData name="Meimei" userId="ac006895-1b89-4e20-9a26-604b55259ac6" providerId="ADAL" clId="{16B80138-B89E-4A68-B13B-6CC465CE0F8E}" dt="2018-09-24T17:34:21.045" v="285" actId="478"/>
          <ac:picMkLst>
            <pc:docMk/>
            <pc:sldMk cId="3017460455" sldId="274"/>
            <ac:picMk id="8" creationId="{E5367845-D36A-48F5-8564-028B884FD0F4}"/>
          </ac:picMkLst>
        </pc:picChg>
        <pc:picChg chg="mod">
          <ac:chgData name="Meimei" userId="ac006895-1b89-4e20-9a26-604b55259ac6" providerId="ADAL" clId="{16B80138-B89E-4A68-B13B-6CC465CE0F8E}" dt="2018-09-24T17:34:47.642" v="292" actId="14100"/>
          <ac:picMkLst>
            <pc:docMk/>
            <pc:sldMk cId="3017460455" sldId="274"/>
            <ac:picMk id="9" creationId="{8B4CCF45-B6A7-4983-8AD5-2C91AA0AA4BC}"/>
          </ac:picMkLst>
        </pc:picChg>
      </pc:sldChg>
      <pc:sldChg chg="addSp delSp modSp modTransition modAnim">
        <pc:chgData name="Meimei" userId="ac006895-1b89-4e20-9a26-604b55259ac6" providerId="ADAL" clId="{16B80138-B89E-4A68-B13B-6CC465CE0F8E}" dt="2018-09-24T17:45:02.975" v="399"/>
        <pc:sldMkLst>
          <pc:docMk/>
          <pc:sldMk cId="1622099179" sldId="275"/>
        </pc:sldMkLst>
        <pc:spChg chg="del">
          <ac:chgData name="Meimei" userId="ac006895-1b89-4e20-9a26-604b55259ac6" providerId="ADAL" clId="{16B80138-B89E-4A68-B13B-6CC465CE0F8E}" dt="2018-09-24T17:35:29.204" v="300" actId="478"/>
          <ac:spMkLst>
            <pc:docMk/>
            <pc:sldMk cId="1622099179" sldId="275"/>
            <ac:spMk id="2" creationId="{5695E959-DA81-4D77-B7EB-48C092511F97}"/>
          </ac:spMkLst>
        </pc:spChg>
        <pc:spChg chg="mod">
          <ac:chgData name="Meimei" userId="ac006895-1b89-4e20-9a26-604b55259ac6" providerId="ADAL" clId="{16B80138-B89E-4A68-B13B-6CC465CE0F8E}" dt="2018-09-24T17:36:15.844" v="309" actId="1076"/>
          <ac:spMkLst>
            <pc:docMk/>
            <pc:sldMk cId="1622099179" sldId="275"/>
            <ac:spMk id="10" creationId="{CAC0216D-0963-45BC-B86A-F2A5AF89CA47}"/>
          </ac:spMkLst>
        </pc:spChg>
        <pc:picChg chg="mod">
          <ac:chgData name="Meimei" userId="ac006895-1b89-4e20-9a26-604b55259ac6" providerId="ADAL" clId="{16B80138-B89E-4A68-B13B-6CC465CE0F8E}" dt="2018-09-24T17:36:08.498" v="307" actId="1076"/>
          <ac:picMkLst>
            <pc:docMk/>
            <pc:sldMk cId="1622099179" sldId="275"/>
            <ac:picMk id="3" creationId="{17670F66-CDA5-455F-A627-C87AA6DCF44E}"/>
          </ac:picMkLst>
        </pc:picChg>
        <pc:picChg chg="del">
          <ac:chgData name="Meimei" userId="ac006895-1b89-4e20-9a26-604b55259ac6" providerId="ADAL" clId="{16B80138-B89E-4A68-B13B-6CC465CE0F8E}" dt="2018-09-24T17:36:06.092" v="306" actId="478"/>
          <ac:picMkLst>
            <pc:docMk/>
            <pc:sldMk cId="1622099179" sldId="275"/>
            <ac:picMk id="4" creationId="{859EB7CE-06A9-402D-86A9-FDDD44622FFE}"/>
          </ac:picMkLst>
        </pc:picChg>
        <pc:picChg chg="add mod">
          <ac:chgData name="Meimei" userId="ac006895-1b89-4e20-9a26-604b55259ac6" providerId="ADAL" clId="{16B80138-B89E-4A68-B13B-6CC465CE0F8E}" dt="2018-09-24T17:36:00.014" v="304" actId="14100"/>
          <ac:picMkLst>
            <pc:docMk/>
            <pc:sldMk cId="1622099179" sldId="275"/>
            <ac:picMk id="5" creationId="{5E025E86-6BB1-4937-9E2C-BAFEC7731EE9}"/>
          </ac:picMkLst>
        </pc:picChg>
      </pc:sldChg>
      <pc:sldChg chg="del">
        <pc:chgData name="Meimei" userId="ac006895-1b89-4e20-9a26-604b55259ac6" providerId="ADAL" clId="{16B80138-B89E-4A68-B13B-6CC465CE0F8E}" dt="2018-09-24T11:39:06.089" v="96" actId="2696"/>
        <pc:sldMkLst>
          <pc:docMk/>
          <pc:sldMk cId="1338616868" sldId="276"/>
        </pc:sldMkLst>
      </pc:sldChg>
      <pc:sldChg chg="delSp modSp modTransition modAnim">
        <pc:chgData name="Meimei" userId="ac006895-1b89-4e20-9a26-604b55259ac6" providerId="ADAL" clId="{16B80138-B89E-4A68-B13B-6CC465CE0F8E}" dt="2018-09-24T17:48:35.149" v="410" actId="1076"/>
        <pc:sldMkLst>
          <pc:docMk/>
          <pc:sldMk cId="881260027" sldId="277"/>
        </pc:sldMkLst>
        <pc:spChg chg="del">
          <ac:chgData name="Meimei" userId="ac006895-1b89-4e20-9a26-604b55259ac6" providerId="ADAL" clId="{16B80138-B89E-4A68-B13B-6CC465CE0F8E}" dt="2018-09-24T17:38:27.897" v="333" actId="478"/>
          <ac:spMkLst>
            <pc:docMk/>
            <pc:sldMk cId="881260027" sldId="277"/>
            <ac:spMk id="2" creationId="{5695E959-DA81-4D77-B7EB-48C092511F97}"/>
          </ac:spMkLst>
        </pc:spChg>
        <pc:spChg chg="mod">
          <ac:chgData name="Meimei" userId="ac006895-1b89-4e20-9a26-604b55259ac6" providerId="ADAL" clId="{16B80138-B89E-4A68-B13B-6CC465CE0F8E}" dt="2018-09-24T17:38:45.339" v="340" actId="1076"/>
          <ac:spMkLst>
            <pc:docMk/>
            <pc:sldMk cId="881260027" sldId="277"/>
            <ac:spMk id="18" creationId="{F221A804-B0DA-48BD-A28C-7FD067482478}"/>
          </ac:spMkLst>
        </pc:spChg>
        <pc:picChg chg="mod">
          <ac:chgData name="Meimei" userId="ac006895-1b89-4e20-9a26-604b55259ac6" providerId="ADAL" clId="{16B80138-B89E-4A68-B13B-6CC465CE0F8E}" dt="2018-09-24T17:38:42.620" v="339" actId="14100"/>
          <ac:picMkLst>
            <pc:docMk/>
            <pc:sldMk cId="881260027" sldId="277"/>
            <ac:picMk id="3" creationId="{D81D376B-3B65-42A6-B9D5-D4CE79D92ACD}"/>
          </ac:picMkLst>
        </pc:picChg>
        <pc:picChg chg="mod">
          <ac:chgData name="Meimei" userId="ac006895-1b89-4e20-9a26-604b55259ac6" providerId="ADAL" clId="{16B80138-B89E-4A68-B13B-6CC465CE0F8E}" dt="2018-09-24T17:48:35.149" v="410" actId="1076"/>
          <ac:picMkLst>
            <pc:docMk/>
            <pc:sldMk cId="881260027" sldId="277"/>
            <ac:picMk id="16" creationId="{F42ECAF0-6A3A-4369-B2AE-E8DD6CC56465}"/>
          </ac:picMkLst>
        </pc:picChg>
        <pc:picChg chg="del">
          <ac:chgData name="Meimei" userId="ac006895-1b89-4e20-9a26-604b55259ac6" providerId="ADAL" clId="{16B80138-B89E-4A68-B13B-6CC465CE0F8E}" dt="2018-09-24T17:38:35.183" v="337" actId="478"/>
          <ac:picMkLst>
            <pc:docMk/>
            <pc:sldMk cId="881260027" sldId="277"/>
            <ac:picMk id="17" creationId="{93DE305B-0B77-494F-A453-109E5828F53C}"/>
          </ac:picMkLst>
        </pc:picChg>
      </pc:sldChg>
      <pc:sldChg chg="delSp modSp modTransition modAnim">
        <pc:chgData name="Meimei" userId="ac006895-1b89-4e20-9a26-604b55259ac6" providerId="ADAL" clId="{16B80138-B89E-4A68-B13B-6CC465CE0F8E}" dt="2018-09-24T17:45:02.975" v="399"/>
        <pc:sldMkLst>
          <pc:docMk/>
          <pc:sldMk cId="3009752352" sldId="278"/>
        </pc:sldMkLst>
        <pc:spChg chg="del">
          <ac:chgData name="Meimei" userId="ac006895-1b89-4e20-9a26-604b55259ac6" providerId="ADAL" clId="{16B80138-B89E-4A68-B13B-6CC465CE0F8E}" dt="2018-09-24T17:37:07.048" v="314" actId="478"/>
          <ac:spMkLst>
            <pc:docMk/>
            <pc:sldMk cId="3009752352" sldId="278"/>
            <ac:spMk id="2" creationId="{5695E959-DA81-4D77-B7EB-48C092511F97}"/>
          </ac:spMkLst>
        </pc:spChg>
        <pc:spChg chg="mod">
          <ac:chgData name="Meimei" userId="ac006895-1b89-4e20-9a26-604b55259ac6" providerId="ADAL" clId="{16B80138-B89E-4A68-B13B-6CC465CE0F8E}" dt="2018-09-24T17:38:10.398" v="331" actId="14100"/>
          <ac:spMkLst>
            <pc:docMk/>
            <pc:sldMk cId="3009752352" sldId="278"/>
            <ac:spMk id="11" creationId="{DE206CB0-133B-405D-8DDA-FE81C8083AC7}"/>
          </ac:spMkLst>
        </pc:spChg>
        <pc:picChg chg="mod">
          <ac:chgData name="Meimei" userId="ac006895-1b89-4e20-9a26-604b55259ac6" providerId="ADAL" clId="{16B80138-B89E-4A68-B13B-6CC465CE0F8E}" dt="2018-09-24T17:37:37.687" v="325" actId="1076"/>
          <ac:picMkLst>
            <pc:docMk/>
            <pc:sldMk cId="3009752352" sldId="278"/>
            <ac:picMk id="3" creationId="{6AA8D221-FBAD-4525-91A4-3495A2AF394D}"/>
          </ac:picMkLst>
        </pc:picChg>
        <pc:picChg chg="mod">
          <ac:chgData name="Meimei" userId="ac006895-1b89-4e20-9a26-604b55259ac6" providerId="ADAL" clId="{16B80138-B89E-4A68-B13B-6CC465CE0F8E}" dt="2018-09-24T17:37:34.734" v="324" actId="14100"/>
          <ac:picMkLst>
            <pc:docMk/>
            <pc:sldMk cId="3009752352" sldId="278"/>
            <ac:picMk id="4" creationId="{D3649086-621F-41E9-83DD-D4A0312D7880}"/>
          </ac:picMkLst>
        </pc:picChg>
        <pc:picChg chg="del mod">
          <ac:chgData name="Meimei" userId="ac006895-1b89-4e20-9a26-604b55259ac6" providerId="ADAL" clId="{16B80138-B89E-4A68-B13B-6CC465CE0F8E}" dt="2018-09-24T17:37:16.470" v="318" actId="478"/>
          <ac:picMkLst>
            <pc:docMk/>
            <pc:sldMk cId="3009752352" sldId="278"/>
            <ac:picMk id="6" creationId="{B86B41C8-58F2-46AD-9EF1-38DC32E24977}"/>
          </ac:picMkLst>
        </pc:picChg>
      </pc:sldChg>
      <pc:sldChg chg="modSp modTransition">
        <pc:chgData name="Meimei" userId="ac006895-1b89-4e20-9a26-604b55259ac6" providerId="ADAL" clId="{16B80138-B89E-4A68-B13B-6CC465CE0F8E}" dt="2018-09-24T17:45:02.975" v="399"/>
        <pc:sldMkLst>
          <pc:docMk/>
          <pc:sldMk cId="4034187161" sldId="279"/>
        </pc:sldMkLst>
        <pc:spChg chg="mod">
          <ac:chgData name="Meimei" userId="ac006895-1b89-4e20-9a26-604b55259ac6" providerId="ADAL" clId="{16B80138-B89E-4A68-B13B-6CC465CE0F8E}" dt="2018-09-24T17:44:34.959" v="398" actId="313"/>
          <ac:spMkLst>
            <pc:docMk/>
            <pc:sldMk cId="4034187161" sldId="279"/>
            <ac:spMk id="3" creationId="{6FBAFF08-D4A3-4096-8D6B-9FE95EE28C5C}"/>
          </ac:spMkLst>
        </pc:spChg>
      </pc:sldChg>
      <pc:sldChg chg="modTransition">
        <pc:chgData name="Meimei" userId="ac006895-1b89-4e20-9a26-604b55259ac6" providerId="ADAL" clId="{16B80138-B89E-4A68-B13B-6CC465CE0F8E}" dt="2018-09-24T17:45:02.975" v="399"/>
        <pc:sldMkLst>
          <pc:docMk/>
          <pc:sldMk cId="2115952050" sldId="280"/>
        </pc:sldMkLst>
      </pc:sldChg>
      <pc:sldChg chg="addSp delSp modSp add modTransition modAnim">
        <pc:chgData name="Meimei" userId="ac006895-1b89-4e20-9a26-604b55259ac6" providerId="ADAL" clId="{16B80138-B89E-4A68-B13B-6CC465CE0F8E}" dt="2018-09-24T17:45:02.975" v="399"/>
        <pc:sldMkLst>
          <pc:docMk/>
          <pc:sldMk cId="617799310" sldId="281"/>
        </pc:sldMkLst>
        <pc:spChg chg="mod">
          <ac:chgData name="Meimei" userId="ac006895-1b89-4e20-9a26-604b55259ac6" providerId="ADAL" clId="{16B80138-B89E-4A68-B13B-6CC465CE0F8E}" dt="2018-09-24T11:37:01.803" v="91" actId="1076"/>
          <ac:spMkLst>
            <pc:docMk/>
            <pc:sldMk cId="617799310" sldId="281"/>
            <ac:spMk id="2" creationId="{18CC1AC7-053B-49F3-84D4-745A39373961}"/>
          </ac:spMkLst>
        </pc:spChg>
        <pc:spChg chg="del">
          <ac:chgData name="Meimei" userId="ac006895-1b89-4e20-9a26-604b55259ac6" providerId="ADAL" clId="{16B80138-B89E-4A68-B13B-6CC465CE0F8E}" dt="2018-09-24T11:36:30.032" v="52"/>
          <ac:spMkLst>
            <pc:docMk/>
            <pc:sldMk cId="617799310" sldId="281"/>
            <ac:spMk id="3" creationId="{6436AA6C-5CCA-4475-AFEE-7ECD1E05567D}"/>
          </ac:spMkLst>
        </pc:spChg>
        <pc:picChg chg="add mod">
          <ac:chgData name="Meimei" userId="ac006895-1b89-4e20-9a26-604b55259ac6" providerId="ADAL" clId="{16B80138-B89E-4A68-B13B-6CC465CE0F8E}" dt="2018-09-24T11:37:15.581" v="95" actId="1076"/>
          <ac:picMkLst>
            <pc:docMk/>
            <pc:sldMk cId="617799310" sldId="281"/>
            <ac:picMk id="4" creationId="{0EC6950F-045C-48E8-86E3-643E97CE970F}"/>
          </ac:picMkLst>
        </pc:picChg>
      </pc:sldChg>
      <pc:sldMasterChg chg="del delSldLayout">
        <pc:chgData name="Meimei" userId="ac006895-1b89-4e20-9a26-604b55259ac6" providerId="ADAL" clId="{16B80138-B89E-4A68-B13B-6CC465CE0F8E}" dt="2018-09-24T08:04:30.322" v="41" actId="2696"/>
        <pc:sldMasterMkLst>
          <pc:docMk/>
          <pc:sldMasterMk cId="0" sldId="2147483648"/>
        </pc:sldMasterMkLst>
        <pc:sldLayoutChg chg="del">
          <pc:chgData name="Meimei" userId="ac006895-1b89-4e20-9a26-604b55259ac6" providerId="ADAL" clId="{16B80138-B89E-4A68-B13B-6CC465CE0F8E}" dt="2018-09-24T08:04:30.306" v="30" actId="2696"/>
          <pc:sldLayoutMkLst>
            <pc:docMk/>
            <pc:sldMasterMk cId="0" sldId="2147483648"/>
            <pc:sldLayoutMk cId="0" sldId="2147483649"/>
          </pc:sldLayoutMkLst>
        </pc:sldLayoutChg>
        <pc:sldLayoutChg chg="del">
          <pc:chgData name="Meimei" userId="ac006895-1b89-4e20-9a26-604b55259ac6" providerId="ADAL" clId="{16B80138-B89E-4A68-B13B-6CC465CE0F8E}" dt="2018-09-24T08:04:30.306" v="31" actId="2696"/>
          <pc:sldLayoutMkLst>
            <pc:docMk/>
            <pc:sldMasterMk cId="0" sldId="2147483648"/>
            <pc:sldLayoutMk cId="0" sldId="2147483650"/>
          </pc:sldLayoutMkLst>
        </pc:sldLayoutChg>
        <pc:sldLayoutChg chg="del">
          <pc:chgData name="Meimei" userId="ac006895-1b89-4e20-9a26-604b55259ac6" providerId="ADAL" clId="{16B80138-B89E-4A68-B13B-6CC465CE0F8E}" dt="2018-09-24T08:04:30.306" v="32" actId="2696"/>
          <pc:sldLayoutMkLst>
            <pc:docMk/>
            <pc:sldMasterMk cId="0" sldId="2147483648"/>
            <pc:sldLayoutMk cId="0" sldId="2147483651"/>
          </pc:sldLayoutMkLst>
        </pc:sldLayoutChg>
        <pc:sldLayoutChg chg="del">
          <pc:chgData name="Meimei" userId="ac006895-1b89-4e20-9a26-604b55259ac6" providerId="ADAL" clId="{16B80138-B89E-4A68-B13B-6CC465CE0F8E}" dt="2018-09-24T08:04:30.306" v="33" actId="2696"/>
          <pc:sldLayoutMkLst>
            <pc:docMk/>
            <pc:sldMasterMk cId="0" sldId="2147483648"/>
            <pc:sldLayoutMk cId="0" sldId="2147483652"/>
          </pc:sldLayoutMkLst>
        </pc:sldLayoutChg>
        <pc:sldLayoutChg chg="del">
          <pc:chgData name="Meimei" userId="ac006895-1b89-4e20-9a26-604b55259ac6" providerId="ADAL" clId="{16B80138-B89E-4A68-B13B-6CC465CE0F8E}" dt="2018-09-24T08:04:30.306" v="34" actId="2696"/>
          <pc:sldLayoutMkLst>
            <pc:docMk/>
            <pc:sldMasterMk cId="0" sldId="2147483648"/>
            <pc:sldLayoutMk cId="0" sldId="2147483653"/>
          </pc:sldLayoutMkLst>
        </pc:sldLayoutChg>
        <pc:sldLayoutChg chg="del">
          <pc:chgData name="Meimei" userId="ac006895-1b89-4e20-9a26-604b55259ac6" providerId="ADAL" clId="{16B80138-B89E-4A68-B13B-6CC465CE0F8E}" dt="2018-09-24T08:04:30.306" v="35" actId="2696"/>
          <pc:sldLayoutMkLst>
            <pc:docMk/>
            <pc:sldMasterMk cId="0" sldId="2147483648"/>
            <pc:sldLayoutMk cId="0" sldId="2147483654"/>
          </pc:sldLayoutMkLst>
        </pc:sldLayoutChg>
        <pc:sldLayoutChg chg="del">
          <pc:chgData name="Meimei" userId="ac006895-1b89-4e20-9a26-604b55259ac6" providerId="ADAL" clId="{16B80138-B89E-4A68-B13B-6CC465CE0F8E}" dt="2018-09-24T08:04:30.306" v="36" actId="2696"/>
          <pc:sldLayoutMkLst>
            <pc:docMk/>
            <pc:sldMasterMk cId="0" sldId="2147483648"/>
            <pc:sldLayoutMk cId="0" sldId="2147483655"/>
          </pc:sldLayoutMkLst>
        </pc:sldLayoutChg>
        <pc:sldLayoutChg chg="del">
          <pc:chgData name="Meimei" userId="ac006895-1b89-4e20-9a26-604b55259ac6" providerId="ADAL" clId="{16B80138-B89E-4A68-B13B-6CC465CE0F8E}" dt="2018-09-24T08:04:30.322" v="37" actId="2696"/>
          <pc:sldLayoutMkLst>
            <pc:docMk/>
            <pc:sldMasterMk cId="0" sldId="2147483648"/>
            <pc:sldLayoutMk cId="0" sldId="2147483656"/>
          </pc:sldLayoutMkLst>
        </pc:sldLayoutChg>
        <pc:sldLayoutChg chg="del">
          <pc:chgData name="Meimei" userId="ac006895-1b89-4e20-9a26-604b55259ac6" providerId="ADAL" clId="{16B80138-B89E-4A68-B13B-6CC465CE0F8E}" dt="2018-09-24T08:04:30.322" v="38" actId="2696"/>
          <pc:sldLayoutMkLst>
            <pc:docMk/>
            <pc:sldMasterMk cId="0" sldId="2147483648"/>
            <pc:sldLayoutMk cId="0" sldId="2147483657"/>
          </pc:sldLayoutMkLst>
        </pc:sldLayoutChg>
        <pc:sldLayoutChg chg="del">
          <pc:chgData name="Meimei" userId="ac006895-1b89-4e20-9a26-604b55259ac6" providerId="ADAL" clId="{16B80138-B89E-4A68-B13B-6CC465CE0F8E}" dt="2018-09-24T08:04:30.322" v="39" actId="2696"/>
          <pc:sldLayoutMkLst>
            <pc:docMk/>
            <pc:sldMasterMk cId="0" sldId="2147483648"/>
            <pc:sldLayoutMk cId="0" sldId="2147483658"/>
          </pc:sldLayoutMkLst>
        </pc:sldLayoutChg>
        <pc:sldLayoutChg chg="del">
          <pc:chgData name="Meimei" userId="ac006895-1b89-4e20-9a26-604b55259ac6" providerId="ADAL" clId="{16B80138-B89E-4A68-B13B-6CC465CE0F8E}" dt="2018-09-24T08:04:30.322" v="40" actId="2696"/>
          <pc:sldLayoutMkLst>
            <pc:docMk/>
            <pc:sldMasterMk cId="0" sldId="2147483648"/>
            <pc:sldLayoutMk cId="0" sldId="2147483659"/>
          </pc:sldLayoutMkLst>
        </pc:sldLayoutChg>
      </pc:sldMasterChg>
      <pc:sldMasterChg chg="modTransition modSldLayout">
        <pc:chgData name="Meimei" userId="ac006895-1b89-4e20-9a26-604b55259ac6" providerId="ADAL" clId="{16B80138-B89E-4A68-B13B-6CC465CE0F8E}" dt="2018-09-24T17:45:02.975" v="399"/>
        <pc:sldMasterMkLst>
          <pc:docMk/>
          <pc:sldMasterMk cId="4286547850" sldId="2147483660"/>
        </pc:sldMasterMkLst>
        <pc:sldLayoutChg chg="modTransition">
          <pc:chgData name="Meimei" userId="ac006895-1b89-4e20-9a26-604b55259ac6" providerId="ADAL" clId="{16B80138-B89E-4A68-B13B-6CC465CE0F8E}" dt="2018-09-24T17:45:02.975" v="399"/>
          <pc:sldLayoutMkLst>
            <pc:docMk/>
            <pc:sldMasterMk cId="4286547850" sldId="2147483660"/>
            <pc:sldLayoutMk cId="2498297724" sldId="2147483661"/>
          </pc:sldLayoutMkLst>
        </pc:sldLayoutChg>
        <pc:sldLayoutChg chg="modTransition">
          <pc:chgData name="Meimei" userId="ac006895-1b89-4e20-9a26-604b55259ac6" providerId="ADAL" clId="{16B80138-B89E-4A68-B13B-6CC465CE0F8E}" dt="2018-09-24T17:45:02.975" v="399"/>
          <pc:sldLayoutMkLst>
            <pc:docMk/>
            <pc:sldMasterMk cId="4286547850" sldId="2147483660"/>
            <pc:sldLayoutMk cId="1278524940" sldId="2147483662"/>
          </pc:sldLayoutMkLst>
        </pc:sldLayoutChg>
        <pc:sldLayoutChg chg="modTransition">
          <pc:chgData name="Meimei" userId="ac006895-1b89-4e20-9a26-604b55259ac6" providerId="ADAL" clId="{16B80138-B89E-4A68-B13B-6CC465CE0F8E}" dt="2018-09-24T17:45:02.975" v="399"/>
          <pc:sldLayoutMkLst>
            <pc:docMk/>
            <pc:sldMasterMk cId="4286547850" sldId="2147483660"/>
            <pc:sldLayoutMk cId="1214414162" sldId="2147483663"/>
          </pc:sldLayoutMkLst>
        </pc:sldLayoutChg>
        <pc:sldLayoutChg chg="modTransition">
          <pc:chgData name="Meimei" userId="ac006895-1b89-4e20-9a26-604b55259ac6" providerId="ADAL" clId="{16B80138-B89E-4A68-B13B-6CC465CE0F8E}" dt="2018-09-24T17:45:02.975" v="399"/>
          <pc:sldLayoutMkLst>
            <pc:docMk/>
            <pc:sldMasterMk cId="4286547850" sldId="2147483660"/>
            <pc:sldLayoutMk cId="1738818216" sldId="2147483664"/>
          </pc:sldLayoutMkLst>
        </pc:sldLayoutChg>
        <pc:sldLayoutChg chg="modTransition">
          <pc:chgData name="Meimei" userId="ac006895-1b89-4e20-9a26-604b55259ac6" providerId="ADAL" clId="{16B80138-B89E-4A68-B13B-6CC465CE0F8E}" dt="2018-09-24T17:45:02.975" v="399"/>
          <pc:sldLayoutMkLst>
            <pc:docMk/>
            <pc:sldMasterMk cId="4286547850" sldId="2147483660"/>
            <pc:sldLayoutMk cId="826869014" sldId="2147483665"/>
          </pc:sldLayoutMkLst>
        </pc:sldLayoutChg>
        <pc:sldLayoutChg chg="modTransition">
          <pc:chgData name="Meimei" userId="ac006895-1b89-4e20-9a26-604b55259ac6" providerId="ADAL" clId="{16B80138-B89E-4A68-B13B-6CC465CE0F8E}" dt="2018-09-24T17:45:02.975" v="399"/>
          <pc:sldLayoutMkLst>
            <pc:docMk/>
            <pc:sldMasterMk cId="4286547850" sldId="2147483660"/>
            <pc:sldLayoutMk cId="77785425" sldId="2147483666"/>
          </pc:sldLayoutMkLst>
        </pc:sldLayoutChg>
        <pc:sldLayoutChg chg="modTransition">
          <pc:chgData name="Meimei" userId="ac006895-1b89-4e20-9a26-604b55259ac6" providerId="ADAL" clId="{16B80138-B89E-4A68-B13B-6CC465CE0F8E}" dt="2018-09-24T17:45:02.975" v="399"/>
          <pc:sldLayoutMkLst>
            <pc:docMk/>
            <pc:sldMasterMk cId="4286547850" sldId="2147483660"/>
            <pc:sldLayoutMk cId="2337495908" sldId="2147483667"/>
          </pc:sldLayoutMkLst>
        </pc:sldLayoutChg>
        <pc:sldLayoutChg chg="modTransition">
          <pc:chgData name="Meimei" userId="ac006895-1b89-4e20-9a26-604b55259ac6" providerId="ADAL" clId="{16B80138-B89E-4A68-B13B-6CC465CE0F8E}" dt="2018-09-24T17:45:02.975" v="399"/>
          <pc:sldLayoutMkLst>
            <pc:docMk/>
            <pc:sldMasterMk cId="4286547850" sldId="2147483660"/>
            <pc:sldLayoutMk cId="2328456841" sldId="2147483668"/>
          </pc:sldLayoutMkLst>
        </pc:sldLayoutChg>
        <pc:sldLayoutChg chg="modTransition">
          <pc:chgData name="Meimei" userId="ac006895-1b89-4e20-9a26-604b55259ac6" providerId="ADAL" clId="{16B80138-B89E-4A68-B13B-6CC465CE0F8E}" dt="2018-09-24T17:45:02.975" v="399"/>
          <pc:sldLayoutMkLst>
            <pc:docMk/>
            <pc:sldMasterMk cId="4286547850" sldId="2147483660"/>
            <pc:sldLayoutMk cId="662038816" sldId="2147483669"/>
          </pc:sldLayoutMkLst>
        </pc:sldLayoutChg>
        <pc:sldLayoutChg chg="modTransition">
          <pc:chgData name="Meimei" userId="ac006895-1b89-4e20-9a26-604b55259ac6" providerId="ADAL" clId="{16B80138-B89E-4A68-B13B-6CC465CE0F8E}" dt="2018-09-24T17:45:02.975" v="399"/>
          <pc:sldLayoutMkLst>
            <pc:docMk/>
            <pc:sldMasterMk cId="4286547850" sldId="2147483660"/>
            <pc:sldLayoutMk cId="738645294" sldId="2147483670"/>
          </pc:sldLayoutMkLst>
        </pc:sldLayoutChg>
        <pc:sldLayoutChg chg="modTransition">
          <pc:chgData name="Meimei" userId="ac006895-1b89-4e20-9a26-604b55259ac6" providerId="ADAL" clId="{16B80138-B89E-4A68-B13B-6CC465CE0F8E}" dt="2018-09-24T17:45:02.975" v="399"/>
          <pc:sldLayoutMkLst>
            <pc:docMk/>
            <pc:sldMasterMk cId="4286547850" sldId="2147483660"/>
            <pc:sldLayoutMk cId="3856119241" sldId="2147483671"/>
          </pc:sldLayoutMkLst>
        </pc:sldLayoutChg>
      </pc:sldMasterChg>
      <pc:sldMasterChg chg="modTransition modSldLayout">
        <pc:chgData name="Meimei" userId="ac006895-1b89-4e20-9a26-604b55259ac6" providerId="ADAL" clId="{16B80138-B89E-4A68-B13B-6CC465CE0F8E}" dt="2018-09-24T17:45:02.975" v="399"/>
        <pc:sldMasterMkLst>
          <pc:docMk/>
          <pc:sldMasterMk cId="936324765" sldId="2147483672"/>
        </pc:sldMasterMkLst>
        <pc:sldLayoutChg chg="modTransition">
          <pc:chgData name="Meimei" userId="ac006895-1b89-4e20-9a26-604b55259ac6" providerId="ADAL" clId="{16B80138-B89E-4A68-B13B-6CC465CE0F8E}" dt="2018-09-24T17:45:02.975" v="399"/>
          <pc:sldLayoutMkLst>
            <pc:docMk/>
            <pc:sldMasterMk cId="936324765" sldId="2147483672"/>
            <pc:sldLayoutMk cId="802248606" sldId="2147483673"/>
          </pc:sldLayoutMkLst>
        </pc:sldLayoutChg>
        <pc:sldLayoutChg chg="modTransition">
          <pc:chgData name="Meimei" userId="ac006895-1b89-4e20-9a26-604b55259ac6" providerId="ADAL" clId="{16B80138-B89E-4A68-B13B-6CC465CE0F8E}" dt="2018-09-24T17:45:02.975" v="399"/>
          <pc:sldLayoutMkLst>
            <pc:docMk/>
            <pc:sldMasterMk cId="936324765" sldId="2147483672"/>
            <pc:sldLayoutMk cId="45278674" sldId="2147483674"/>
          </pc:sldLayoutMkLst>
        </pc:sldLayoutChg>
        <pc:sldLayoutChg chg="modTransition">
          <pc:chgData name="Meimei" userId="ac006895-1b89-4e20-9a26-604b55259ac6" providerId="ADAL" clId="{16B80138-B89E-4A68-B13B-6CC465CE0F8E}" dt="2018-09-24T17:45:02.975" v="399"/>
          <pc:sldLayoutMkLst>
            <pc:docMk/>
            <pc:sldMasterMk cId="936324765" sldId="2147483672"/>
            <pc:sldLayoutMk cId="172748241" sldId="2147483675"/>
          </pc:sldLayoutMkLst>
        </pc:sldLayoutChg>
        <pc:sldLayoutChg chg="modTransition">
          <pc:chgData name="Meimei" userId="ac006895-1b89-4e20-9a26-604b55259ac6" providerId="ADAL" clId="{16B80138-B89E-4A68-B13B-6CC465CE0F8E}" dt="2018-09-24T17:45:02.975" v="399"/>
          <pc:sldLayoutMkLst>
            <pc:docMk/>
            <pc:sldMasterMk cId="936324765" sldId="2147483672"/>
            <pc:sldLayoutMk cId="669745917" sldId="2147483676"/>
          </pc:sldLayoutMkLst>
        </pc:sldLayoutChg>
        <pc:sldLayoutChg chg="modTransition">
          <pc:chgData name="Meimei" userId="ac006895-1b89-4e20-9a26-604b55259ac6" providerId="ADAL" clId="{16B80138-B89E-4A68-B13B-6CC465CE0F8E}" dt="2018-09-24T17:45:02.975" v="399"/>
          <pc:sldLayoutMkLst>
            <pc:docMk/>
            <pc:sldMasterMk cId="936324765" sldId="2147483672"/>
            <pc:sldLayoutMk cId="2297525716" sldId="2147483677"/>
          </pc:sldLayoutMkLst>
        </pc:sldLayoutChg>
        <pc:sldLayoutChg chg="modTransition">
          <pc:chgData name="Meimei" userId="ac006895-1b89-4e20-9a26-604b55259ac6" providerId="ADAL" clId="{16B80138-B89E-4A68-B13B-6CC465CE0F8E}" dt="2018-09-24T17:45:02.975" v="399"/>
          <pc:sldLayoutMkLst>
            <pc:docMk/>
            <pc:sldMasterMk cId="936324765" sldId="2147483672"/>
            <pc:sldLayoutMk cId="2051385033" sldId="2147483678"/>
          </pc:sldLayoutMkLst>
        </pc:sldLayoutChg>
        <pc:sldLayoutChg chg="modTransition">
          <pc:chgData name="Meimei" userId="ac006895-1b89-4e20-9a26-604b55259ac6" providerId="ADAL" clId="{16B80138-B89E-4A68-B13B-6CC465CE0F8E}" dt="2018-09-24T17:45:02.975" v="399"/>
          <pc:sldLayoutMkLst>
            <pc:docMk/>
            <pc:sldMasterMk cId="936324765" sldId="2147483672"/>
            <pc:sldLayoutMk cId="2706555751" sldId="2147483679"/>
          </pc:sldLayoutMkLst>
        </pc:sldLayoutChg>
        <pc:sldLayoutChg chg="modTransition">
          <pc:chgData name="Meimei" userId="ac006895-1b89-4e20-9a26-604b55259ac6" providerId="ADAL" clId="{16B80138-B89E-4A68-B13B-6CC465CE0F8E}" dt="2018-09-24T17:45:02.975" v="399"/>
          <pc:sldLayoutMkLst>
            <pc:docMk/>
            <pc:sldMasterMk cId="936324765" sldId="2147483672"/>
            <pc:sldLayoutMk cId="1509026593" sldId="2147483680"/>
          </pc:sldLayoutMkLst>
        </pc:sldLayoutChg>
        <pc:sldLayoutChg chg="modTransition">
          <pc:chgData name="Meimei" userId="ac006895-1b89-4e20-9a26-604b55259ac6" providerId="ADAL" clId="{16B80138-B89E-4A68-B13B-6CC465CE0F8E}" dt="2018-09-24T17:45:02.975" v="399"/>
          <pc:sldLayoutMkLst>
            <pc:docMk/>
            <pc:sldMasterMk cId="936324765" sldId="2147483672"/>
            <pc:sldLayoutMk cId="4231501597" sldId="2147483681"/>
          </pc:sldLayoutMkLst>
        </pc:sldLayoutChg>
        <pc:sldLayoutChg chg="modTransition">
          <pc:chgData name="Meimei" userId="ac006895-1b89-4e20-9a26-604b55259ac6" providerId="ADAL" clId="{16B80138-B89E-4A68-B13B-6CC465CE0F8E}" dt="2018-09-24T17:45:02.975" v="399"/>
          <pc:sldLayoutMkLst>
            <pc:docMk/>
            <pc:sldMasterMk cId="936324765" sldId="2147483672"/>
            <pc:sldLayoutMk cId="2052490834" sldId="2147483682"/>
          </pc:sldLayoutMkLst>
        </pc:sldLayoutChg>
        <pc:sldLayoutChg chg="modTransition">
          <pc:chgData name="Meimei" userId="ac006895-1b89-4e20-9a26-604b55259ac6" providerId="ADAL" clId="{16B80138-B89E-4A68-B13B-6CC465CE0F8E}" dt="2018-09-24T17:45:02.975" v="399"/>
          <pc:sldLayoutMkLst>
            <pc:docMk/>
            <pc:sldMasterMk cId="936324765" sldId="2147483672"/>
            <pc:sldLayoutMk cId="4093324823" sldId="2147483683"/>
          </pc:sldLayoutMkLst>
        </pc:sldLayoutChg>
      </pc:sldMasterChg>
    </pc:docChg>
  </pc:docChgLst>
  <pc:docChgLst>
    <pc:chgData name="Meimei" userId="ac006895-1b89-4e20-9a26-604b55259ac6" providerId="ADAL" clId="{1B350E36-07D8-4B2E-AF93-99A4691CDAD9}"/>
    <pc:docChg chg="modSld">
      <pc:chgData name="Meimei" userId="ac006895-1b89-4e20-9a26-604b55259ac6" providerId="ADAL" clId="{1B350E36-07D8-4B2E-AF93-99A4691CDAD9}" dt="2018-09-24T21:13:31.644" v="1"/>
      <pc:docMkLst>
        <pc:docMk/>
      </pc:docMkLst>
      <pc:sldChg chg="modTransition">
        <pc:chgData name="Meimei" userId="ac006895-1b89-4e20-9a26-604b55259ac6" providerId="ADAL" clId="{1B350E36-07D8-4B2E-AF93-99A4691CDAD9}" dt="2018-09-24T21:13:31.644" v="1"/>
        <pc:sldMkLst>
          <pc:docMk/>
          <pc:sldMk cId="3009752352" sldId="278"/>
        </pc:sldMkLst>
      </pc:sldChg>
    </pc:docChg>
  </pc:docChgLst>
  <pc:docChgLst>
    <pc:chgData name="Meimei" userId="S::meimei@tirimoana.school.nz::ac006895-1b89-4e20-9a26-604b55259ac6" providerId="AD" clId="Web-{D5E19684-CA2E-E6EF-2E0D-878A40DDD93C}"/>
    <pc:docChg chg="modSld">
      <pc:chgData name="Meimei" userId="S::meimei@tirimoana.school.nz::ac006895-1b89-4e20-9a26-604b55259ac6" providerId="AD" clId="Web-{D5E19684-CA2E-E6EF-2E0D-878A40DDD93C}" dt="2018-12-14T13:46:42.080" v="2"/>
      <pc:docMkLst>
        <pc:docMk/>
      </pc:docMkLst>
      <pc:sldChg chg="mod modShow">
        <pc:chgData name="Meimei" userId="S::meimei@tirimoana.school.nz::ac006895-1b89-4e20-9a26-604b55259ac6" providerId="AD" clId="Web-{D5E19684-CA2E-E6EF-2E0D-878A40DDD93C}" dt="2018-12-14T13:46:39.611" v="1"/>
        <pc:sldMkLst>
          <pc:docMk/>
          <pc:sldMk cId="3839318629" sldId="272"/>
        </pc:sldMkLst>
      </pc:sldChg>
      <pc:sldChg chg="mod modShow">
        <pc:chgData name="Meimei" userId="S::meimei@tirimoana.school.nz::ac006895-1b89-4e20-9a26-604b55259ac6" providerId="AD" clId="Web-{D5E19684-CA2E-E6EF-2E0D-878A40DDD93C}" dt="2018-12-14T13:46:34.236" v="0"/>
        <pc:sldMkLst>
          <pc:docMk/>
          <pc:sldMk cId="2115952050" sldId="280"/>
        </pc:sldMkLst>
      </pc:sldChg>
      <pc:sldChg chg="mod modShow">
        <pc:chgData name="Meimei" userId="S::meimei@tirimoana.school.nz::ac006895-1b89-4e20-9a26-604b55259ac6" providerId="AD" clId="Web-{D5E19684-CA2E-E6EF-2E0D-878A40DDD93C}" dt="2018-12-14T13:46:42.080" v="2"/>
        <pc:sldMkLst>
          <pc:docMk/>
          <pc:sldMk cId="617799310" sldId="281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50F47E-302C-47B6-90AA-F988432E0E7D}" type="datetimeFigureOut">
              <a:rPr lang="en-US" smtClean="0"/>
              <a:t>12/14/2018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514429-06B7-4B1C-91DC-1B8AE9E4C5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2032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514429-06B7-4B1C-91DC-1B8AE9E4C57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5138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514429-06B7-4B1C-91DC-1B8AE9E4C57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025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514429-06B7-4B1C-91DC-1B8AE9E4C57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9439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82879" y="182879"/>
            <a:ext cx="8778240" cy="6492240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2485" y="882376"/>
            <a:ext cx="747522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60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 altLang="zh-TW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2148" y="3869635"/>
            <a:ext cx="6575895" cy="1388165"/>
          </a:xfrm>
        </p:spPr>
        <p:txBody>
          <a:bodyPr>
            <a:normAutofit/>
          </a:bodyPr>
          <a:lstStyle>
            <a:lvl1pPr marL="0" indent="0" algn="ctr">
              <a:spcBef>
                <a:spcPts val="1000"/>
              </a:spcBef>
              <a:buNone/>
              <a:defRPr sz="1800">
                <a:solidFill>
                  <a:srgbClr val="FFFFFF"/>
                </a:solidFill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 altLang="zh-TW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483995" y="3733800"/>
            <a:ext cx="61722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82977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  <p:sndAc>
          <p:stSnd>
            <p:snd r:embed="rId1" name="drumroll.wav"/>
          </p:stSnd>
        </p:sndAc>
      </p:transition>
    </mc:Choice>
    <mc:Fallback xmlns="">
      <p:transition spd="slow">
        <p:fade/>
        <p:sndAc>
          <p:stSnd>
            <p:snd r:embed="rId3" name="drumroll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TW"/>
              <a:t>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6452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  <p:sndAc>
          <p:stSnd>
            <p:snd r:embed="rId1" name="drumroll.wav"/>
          </p:stSnd>
        </p:sndAc>
      </p:transition>
    </mc:Choice>
    <mc:Fallback xmlns="">
      <p:transition spd="slow">
        <p:fade/>
        <p:sndAc>
          <p:stSnd>
            <p:snd r:embed="rId3" name="drumroll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762000"/>
            <a:ext cx="1743075" cy="5410200"/>
          </a:xfrm>
        </p:spPr>
        <p:txBody>
          <a:bodyPr vert="eaVert"/>
          <a:lstStyle/>
          <a:p>
            <a:r>
              <a:rPr lang="en-US" altLang="zh-TW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7250" y="762000"/>
            <a:ext cx="5572125" cy="5410200"/>
          </a:xfrm>
        </p:spPr>
        <p:txBody>
          <a:bodyPr vert="eaVert"/>
          <a:lstStyle/>
          <a:p>
            <a:pPr lvl="0"/>
            <a:r>
              <a:rPr lang="en-US" altLang="zh-TW"/>
              <a:t>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1192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  <p:sndAc>
          <p:stSnd>
            <p:snd r:embed="rId1" name="drumroll.wav"/>
          </p:stSnd>
        </p:sndAc>
      </p:transition>
    </mc:Choice>
    <mc:Fallback xmlns="">
      <p:transition spd="slow">
        <p:fade/>
        <p:sndAc>
          <p:stSnd>
            <p:snd r:embed="rId3" name="drumroll.wav"/>
          </p:stSnd>
        </p:sndAc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13335" y="802299"/>
            <a:ext cx="6477805" cy="2541431"/>
          </a:xfrm>
        </p:spPr>
        <p:txBody>
          <a:bodyPr bIns="0" anchor="b">
            <a:normAutofit/>
          </a:bodyPr>
          <a:lstStyle>
            <a:lvl1pPr algn="l">
              <a:defRPr sz="49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13335" y="3531205"/>
            <a:ext cx="6477804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350" b="0" cap="all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35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6E4CD-C1B8-47A0-AD76-79F10519942F}" type="datetimeFigureOut">
              <a:rPr lang="en-US" smtClean="0"/>
              <a:t>12/14/2018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12376" y="329308"/>
            <a:ext cx="3730436" cy="309201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8249" y="798973"/>
            <a:ext cx="608264" cy="503578"/>
          </a:xfrm>
        </p:spPr>
        <p:txBody>
          <a:bodyPr/>
          <a:lstStyle/>
          <a:p>
            <a:fld id="{9F4C3790-CBF7-48B2-BCD2-1C699B8BAF12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813335" y="3528542"/>
            <a:ext cx="6477804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22486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  <p:sndAc>
          <p:stSnd>
            <p:snd r:embed="rId1" name="drumroll.wav"/>
          </p:stSnd>
        </p:sndAc>
      </p:transition>
    </mc:Choice>
    <mc:Fallback xmlns="">
      <p:transition spd="slow">
        <p:fade/>
        <p:sndAc>
          <p:stSnd>
            <p:snd r:embed="rId3" name="drumroll.wav"/>
          </p:stSnd>
        </p:sndAc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6E4CD-C1B8-47A0-AD76-79F10519942F}" type="datetimeFigureOut">
              <a:rPr lang="en-US" smtClean="0"/>
              <a:t>12/14/2018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C3790-CBF7-48B2-BCD2-1C699B8BAF12}" type="slidenum">
              <a:rPr lang="en-US" smtClean="0"/>
              <a:t>‹#›</a:t>
            </a:fld>
            <a:endParaRPr lang="en-US"/>
          </a:p>
        </p:txBody>
      </p:sp>
      <p:cxnSp>
        <p:nvCxnSpPr>
          <p:cNvPr id="33" name="Straight Connector 32"/>
          <p:cNvCxnSpPr/>
          <p:nvPr/>
        </p:nvCxnSpPr>
        <p:spPr>
          <a:xfrm>
            <a:off x="1090422" y="1847088"/>
            <a:ext cx="720564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2786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  <p:sndAc>
          <p:stSnd>
            <p:snd r:embed="rId1" name="drumroll.wav"/>
          </p:stSnd>
        </p:sndAc>
      </p:transition>
    </mc:Choice>
    <mc:Fallback xmlns="">
      <p:transition spd="slow">
        <p:fade/>
        <p:sndAc>
          <p:stSnd>
            <p:snd r:embed="rId3" name="drumroll.wav"/>
          </p:stSnd>
        </p:sndAc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0679" y="1756130"/>
            <a:ext cx="6482366" cy="1887950"/>
          </a:xfrm>
        </p:spPr>
        <p:txBody>
          <a:bodyPr anchor="b">
            <a:normAutofit/>
          </a:bodyPr>
          <a:lstStyle>
            <a:lvl1pPr algn="l">
              <a:defRPr sz="27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0679" y="3806196"/>
            <a:ext cx="6472835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35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6E4CD-C1B8-47A0-AD76-79F10519942F}" type="datetimeFigureOut">
              <a:rPr lang="en-US" smtClean="0"/>
              <a:t>12/14/2018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C3790-CBF7-48B2-BCD2-1C699B8BAF12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090679" y="3804985"/>
            <a:ext cx="647283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7482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  <p:sndAc>
          <p:stSnd>
            <p:snd r:embed="rId1" name="drumroll.wav"/>
          </p:stSnd>
        </p:sndAc>
      </p:transition>
    </mc:Choice>
    <mc:Fallback xmlns="">
      <p:transition spd="slow">
        <p:fade/>
        <p:sndAc>
          <p:stSnd>
            <p:snd r:embed="rId3" name="drumroll.wav"/>
          </p:stSnd>
        </p:sndAc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6913" y="804890"/>
            <a:ext cx="7204226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85498" y="2010879"/>
            <a:ext cx="3483864" cy="344859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10328" y="2017343"/>
            <a:ext cx="3483864" cy="344152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6E4CD-C1B8-47A0-AD76-79F10519942F}" type="datetimeFigureOut">
              <a:rPr lang="en-US" smtClean="0"/>
              <a:t>12/14/2018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C3790-CBF7-48B2-BCD2-1C699B8BAF12}" type="slidenum">
              <a:rPr lang="en-US" smtClean="0"/>
              <a:t>‹#›</a:t>
            </a:fld>
            <a:endParaRPr lang="en-US"/>
          </a:p>
        </p:txBody>
      </p:sp>
      <p:cxnSp>
        <p:nvCxnSpPr>
          <p:cNvPr id="35" name="Straight Connector 34"/>
          <p:cNvCxnSpPr/>
          <p:nvPr/>
        </p:nvCxnSpPr>
        <p:spPr>
          <a:xfrm>
            <a:off x="1090422" y="1847088"/>
            <a:ext cx="720564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97459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  <p:sndAc>
          <p:stSnd>
            <p:snd r:embed="rId1" name="drumroll.wav"/>
          </p:stSnd>
        </p:sndAc>
      </p:transition>
    </mc:Choice>
    <mc:Fallback xmlns="">
      <p:transition spd="slow">
        <p:fade/>
        <p:sndAc>
          <p:stSnd>
            <p:snd r:embed="rId3" name="drumroll.wav"/>
          </p:stSnd>
        </p:sndAc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5394" y="804164"/>
            <a:ext cx="7205746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85393" y="2019550"/>
            <a:ext cx="3483864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165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85393" y="2824270"/>
            <a:ext cx="3483864" cy="264445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9272" y="2023004"/>
            <a:ext cx="3483864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165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09272" y="2821491"/>
            <a:ext cx="3483864" cy="263737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6E4CD-C1B8-47A0-AD76-79F10519942F}" type="datetimeFigureOut">
              <a:rPr lang="en-US" smtClean="0"/>
              <a:t>12/14/2018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C3790-CBF7-48B2-BCD2-1C699B8BAF12}" type="slidenum">
              <a:rPr lang="en-US" smtClean="0"/>
              <a:t>‹#›</a:t>
            </a:fld>
            <a:endParaRPr lang="en-US"/>
          </a:p>
        </p:txBody>
      </p:sp>
      <p:cxnSp>
        <p:nvCxnSpPr>
          <p:cNvPr id="29" name="Straight Connector 28"/>
          <p:cNvCxnSpPr/>
          <p:nvPr/>
        </p:nvCxnSpPr>
        <p:spPr>
          <a:xfrm>
            <a:off x="1090422" y="1847088"/>
            <a:ext cx="720564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75257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  <p:sndAc>
          <p:stSnd>
            <p:snd r:embed="rId1" name="drumroll.wav"/>
          </p:stSnd>
        </p:sndAc>
      </p:transition>
    </mc:Choice>
    <mc:Fallback xmlns="">
      <p:transition spd="slow">
        <p:fade/>
        <p:sndAc>
          <p:stSnd>
            <p:snd r:embed="rId3" name="drumroll.wav"/>
          </p:stSnd>
        </p:sndAc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6E4CD-C1B8-47A0-AD76-79F10519942F}" type="datetimeFigureOut">
              <a:rPr lang="en-US" smtClean="0"/>
              <a:t>12/14/2018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C3790-CBF7-48B2-BCD2-1C699B8BAF12}" type="slidenum">
              <a:rPr lang="en-US" smtClean="0"/>
              <a:t>‹#›</a:t>
            </a:fld>
            <a:endParaRPr lang="en-US"/>
          </a:p>
        </p:txBody>
      </p:sp>
      <p:cxnSp>
        <p:nvCxnSpPr>
          <p:cNvPr id="25" name="Straight Connector 24"/>
          <p:cNvCxnSpPr/>
          <p:nvPr/>
        </p:nvCxnSpPr>
        <p:spPr>
          <a:xfrm>
            <a:off x="1090422" y="1847088"/>
            <a:ext cx="720564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13850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  <p:sndAc>
          <p:stSnd>
            <p:snd r:embed="rId1" name="drumroll.wav"/>
          </p:stSnd>
        </p:sndAc>
      </p:transition>
    </mc:Choice>
    <mc:Fallback xmlns="">
      <p:transition spd="slow">
        <p:fade/>
        <p:sndAc>
          <p:stSnd>
            <p:snd r:embed="rId3" name="drumroll.wav"/>
          </p:stSnd>
        </p:sndAc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6E4CD-C1B8-47A0-AD76-79F10519942F}" type="datetimeFigureOut">
              <a:rPr lang="en-US" smtClean="0"/>
              <a:t>12/14/2018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C3790-CBF7-48B2-BCD2-1C699B8BAF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5557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  <p:sndAc>
          <p:stSnd>
            <p:snd r:embed="rId1" name="drumroll.wav"/>
          </p:stSnd>
        </p:sndAc>
      </p:transition>
    </mc:Choice>
    <mc:Fallback xmlns="">
      <p:transition spd="slow">
        <p:fade/>
        <p:sndAc>
          <p:stSnd>
            <p:snd r:embed="rId3" name="drumroll.wav"/>
          </p:stSnd>
        </p:sndAc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3504" y="798973"/>
            <a:ext cx="2454824" cy="2247117"/>
          </a:xfrm>
        </p:spPr>
        <p:txBody>
          <a:bodyPr anchor="b">
            <a:normAutofit/>
          </a:bodyPr>
          <a:lstStyle>
            <a:lvl1pPr algn="l">
              <a:defRPr sz="1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82785" y="798974"/>
            <a:ext cx="4509353" cy="4658826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83504" y="3205492"/>
            <a:ext cx="2456260" cy="2248181"/>
          </a:xfrm>
        </p:spPr>
        <p:txBody>
          <a:bodyPr/>
          <a:lstStyle>
            <a:lvl1pPr marL="0" indent="0" algn="l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6E4CD-C1B8-47A0-AD76-79F10519942F}" type="datetimeFigureOut">
              <a:rPr lang="en-US" smtClean="0"/>
              <a:t>12/14/2018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C3790-CBF7-48B2-BCD2-1C699B8BAF12}" type="slidenum">
              <a:rPr lang="en-US" smtClean="0"/>
              <a:t>‹#›</a:t>
            </a:fld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1086210" y="3205491"/>
            <a:ext cx="2452118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90265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  <p:sndAc>
          <p:stSnd>
            <p:snd r:embed="rId1" name="drumroll.wav"/>
          </p:stSnd>
        </p:sndAc>
      </p:transition>
    </mc:Choice>
    <mc:Fallback xmlns="">
      <p:transition spd="slow">
        <p:fade/>
        <p:sndAc>
          <p:stSnd>
            <p:snd r:embed="rId3" name="drumroll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000"/>
              </a:spcBef>
              <a:defRPr/>
            </a:lvl1pPr>
          </a:lstStyle>
          <a:p>
            <a:pPr lvl="0"/>
            <a:r>
              <a:rPr lang="en-US" altLang="zh-TW"/>
              <a:t>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5249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  <p:sndAc>
          <p:stSnd>
            <p:snd r:embed="rId1" name="drumroll.wav"/>
          </p:stSnd>
        </p:sndAc>
      </p:transition>
    </mc:Choice>
    <mc:Fallback xmlns="">
      <p:transition spd="slow">
        <p:fade/>
        <p:sndAc>
          <p:stSnd>
            <p:snd r:embed="rId3" name="drumroll.wav"/>
          </p:stSnd>
        </p:sndAc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5608041" y="482171"/>
            <a:ext cx="3055900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8405" y="1129513"/>
            <a:ext cx="4149246" cy="1830584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3292" y="1122543"/>
            <a:ext cx="2093378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87747" y="3145992"/>
            <a:ext cx="4143303" cy="2003742"/>
          </a:xfrm>
        </p:spPr>
        <p:txBody>
          <a:bodyPr>
            <a:normAutofit/>
          </a:bodyPr>
          <a:lstStyle>
            <a:lvl1pPr marL="0" indent="0" algn="l">
              <a:buNone/>
              <a:defRPr sz="13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85537" y="5469857"/>
            <a:ext cx="4145513" cy="320123"/>
          </a:xfrm>
        </p:spPr>
        <p:txBody>
          <a:bodyPr/>
          <a:lstStyle>
            <a:lvl1pPr algn="l">
              <a:defRPr/>
            </a:lvl1pPr>
          </a:lstStyle>
          <a:p>
            <a:fld id="{CBB6E4CD-C1B8-47A0-AD76-79F10519942F}" type="datetimeFigureOut">
              <a:rPr lang="en-US" smtClean="0"/>
              <a:t>12/14/2018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85537" y="318641"/>
            <a:ext cx="4155753" cy="320931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C3790-CBF7-48B2-BCD2-1C699B8BAF12}" type="slidenum">
              <a:rPr lang="en-US" smtClean="0"/>
              <a:t>‹#›</a:t>
            </a:fld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1085537" y="3143605"/>
            <a:ext cx="414551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15015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  <p:sndAc>
          <p:stSnd>
            <p:snd r:embed="rId1" name="drumroll.wav"/>
          </p:stSnd>
        </p:sndAc>
      </p:transition>
    </mc:Choice>
    <mc:Fallback xmlns="">
      <p:transition spd="slow">
        <p:fade/>
        <p:sndAc>
          <p:stSnd>
            <p:snd r:embed="rId3" name="drumroll.wav"/>
          </p:stSnd>
        </p:sndAc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6E4CD-C1B8-47A0-AD76-79F10519942F}" type="datetimeFigureOut">
              <a:rPr lang="en-US" smtClean="0"/>
              <a:t>12/14/2018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C3790-CBF7-48B2-BCD2-1C699B8BAF12}" type="slidenum">
              <a:rPr lang="en-US" smtClean="0"/>
              <a:t>‹#›</a:t>
            </a:fld>
            <a:endParaRPr lang="en-US"/>
          </a:p>
        </p:txBody>
      </p:sp>
      <p:cxnSp>
        <p:nvCxnSpPr>
          <p:cNvPr id="26" name="Straight Connector 25"/>
          <p:cNvCxnSpPr/>
          <p:nvPr/>
        </p:nvCxnSpPr>
        <p:spPr>
          <a:xfrm>
            <a:off x="1090422" y="1847088"/>
            <a:ext cx="720564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24908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  <p:sndAc>
          <p:stSnd>
            <p:snd r:embed="rId1" name="drumroll.wav"/>
          </p:stSnd>
        </p:sndAc>
      </p:transition>
    </mc:Choice>
    <mc:Fallback xmlns="">
      <p:transition spd="slow">
        <p:fade/>
        <p:sndAc>
          <p:stSnd>
            <p:snd r:embed="rId3" name="drumroll.wav"/>
          </p:stSnd>
        </p:sndAc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79333" y="798974"/>
            <a:ext cx="1211807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83504" y="798974"/>
            <a:ext cx="5871623" cy="465988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6E4CD-C1B8-47A0-AD76-79F10519942F}" type="datetimeFigureOut">
              <a:rPr lang="en-US" smtClean="0"/>
              <a:t>12/14/2018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C3790-CBF7-48B2-BCD2-1C699B8BAF12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7079333" y="798974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33248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  <p:sndAc>
          <p:stSnd>
            <p:snd r:embed="rId1" name="drumroll.wav"/>
          </p:stSnd>
        </p:sndAc>
      </p:transition>
    </mc:Choice>
    <mc:Fallback xmlns="">
      <p:transition spd="slow">
        <p:fade/>
        <p:sndAc>
          <p:stSnd>
            <p:snd r:embed="rId3" name="drumroll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818" y="1173575"/>
            <a:ext cx="747522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6000" b="0" cap="all" baseline="0"/>
            </a:lvl1pPr>
          </a:lstStyle>
          <a:p>
            <a:r>
              <a:rPr lang="en-US" altLang="zh-TW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2446" y="4154520"/>
            <a:ext cx="6576822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TW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1485900" y="4020408"/>
            <a:ext cx="61722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44141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  <p:sndAc>
          <p:stSnd>
            <p:snd r:embed="rId1" name="drumroll.wav"/>
          </p:stSnd>
        </p:sndAc>
      </p:transition>
    </mc:Choice>
    <mc:Fallback xmlns="">
      <p:transition spd="slow">
        <p:fade/>
        <p:sndAc>
          <p:stSnd>
            <p:snd r:embed="rId3" name="drumroll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7250" y="2057399"/>
            <a:ext cx="3566160" cy="402336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altLang="zh-TW"/>
              <a:t>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709" y="2057400"/>
            <a:ext cx="3566160" cy="402336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altLang="zh-TW"/>
              <a:t>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8182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  <p:sndAc>
          <p:stSnd>
            <p:snd r:embed="rId1" name="drumroll.wav"/>
          </p:stSnd>
        </p:sndAc>
      </p:transition>
    </mc:Choice>
    <mc:Fallback xmlns="">
      <p:transition spd="slow">
        <p:fade/>
        <p:sndAc>
          <p:stSnd>
            <p:snd r:embed="rId3" name="drumroll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0" y="2001511"/>
            <a:ext cx="356616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altLang="zh-TW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57250" y="2721483"/>
            <a:ext cx="3566160" cy="338328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altLang="zh-TW"/>
              <a:t>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1880" y="1999032"/>
            <a:ext cx="356616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altLang="zh-TW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1880" y="2719322"/>
            <a:ext cx="3566160" cy="338328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altLang="zh-TW"/>
              <a:t>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8690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  <p:sndAc>
          <p:stSnd>
            <p:snd r:embed="rId1" name="drumroll.wav"/>
          </p:stSnd>
        </p:sndAc>
      </p:transition>
    </mc:Choice>
    <mc:Fallback xmlns="">
      <p:transition spd="slow">
        <p:fade/>
        <p:sndAc>
          <p:stSnd>
            <p:snd r:embed="rId3" name="drumroll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854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  <p:sndAc>
          <p:stSnd>
            <p:snd r:embed="rId1" name="drumroll.wav"/>
          </p:stSnd>
        </p:sndAc>
      </p:transition>
    </mc:Choice>
    <mc:Fallback xmlns="">
      <p:transition spd="slow">
        <p:fade/>
        <p:sndAc>
          <p:stSnd>
            <p:snd r:embed="rId3" name="drumroll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4959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  <p:sndAc>
          <p:stSnd>
            <p:snd r:embed="rId1" name="drumroll.wav"/>
          </p:stSnd>
        </p:sndAc>
      </p:transition>
    </mc:Choice>
    <mc:Fallback xmlns="">
      <p:transition spd="slow">
        <p:fade/>
        <p:sndAc>
          <p:stSnd>
            <p:snd r:embed="rId3" name="drumroll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1097280"/>
            <a:ext cx="283464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 b="0"/>
            </a:lvl1pPr>
          </a:lstStyle>
          <a:p>
            <a:r>
              <a:rPr lang="en-US" altLang="zh-TW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9314" y="1097280"/>
            <a:ext cx="4149638" cy="466344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altLang="zh-TW"/>
              <a:t>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2834640"/>
            <a:ext cx="2834640" cy="292608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altLang="zh-TW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4568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  <p:sndAc>
          <p:stSnd>
            <p:snd r:embed="rId1" name="drumroll.wav"/>
          </p:stSnd>
        </p:sndAc>
      </p:transition>
    </mc:Choice>
    <mc:Fallback xmlns="">
      <p:transition spd="slow">
        <p:fade/>
        <p:sndAc>
          <p:stSnd>
            <p:snd r:embed="rId3" name="drumroll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1097280"/>
            <a:ext cx="283464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 b="0"/>
            </a:lvl1pPr>
          </a:lstStyle>
          <a:p>
            <a:r>
              <a:rPr lang="en-US" altLang="zh-TW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019107" y="1069847"/>
            <a:ext cx="4257703" cy="4645153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1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zh-TW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2834640"/>
            <a:ext cx="283464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altLang="zh-TW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0388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  <p:sndAc>
          <p:stSnd>
            <p:snd r:embed="rId1" name="drumroll.wav"/>
          </p:stSnd>
        </p:sndAc>
      </p:transition>
    </mc:Choice>
    <mc:Fallback xmlns="">
      <p:transition spd="slow">
        <p:fade/>
        <p:sndAc>
          <p:stSnd>
            <p:snd r:embed="rId3" name="drumroll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audio" Target="../media/audio1.wav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audio" Target="../media/audio1.wav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82880" y="182880"/>
            <a:ext cx="8778240" cy="649224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7250" y="609600"/>
            <a:ext cx="740664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TW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1" y="2057400"/>
            <a:ext cx="7404653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zh-TW"/>
              <a:t>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7247" y="6223829"/>
            <a:ext cx="1746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61861" y="6223829"/>
            <a:ext cx="35383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7148" y="6223829"/>
            <a:ext cx="12796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547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  <p:sndAc>
          <p:stSnd>
            <p:snd r:embed="rId13" name="drumroll.wav"/>
          </p:stSnd>
        </p:sndAc>
      </p:transition>
    </mc:Choice>
    <mc:Fallback xmlns="">
      <p:transition spd="slow">
        <p:fade/>
        <p:sndAc>
          <p:stSnd>
            <p:snd r:embed="rId14" name="drumroll.wav"/>
          </p:stSnd>
        </p:sndAc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71450" indent="-137160" algn="l" defTabSz="6858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34290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54864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75438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92012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1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3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15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17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7"/>
            <a:ext cx="9144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9144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88685" y="804520"/>
            <a:ext cx="7202456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88685" y="2015733"/>
            <a:ext cx="7202456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65604" y="330370"/>
            <a:ext cx="26255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B6E4CD-C1B8-47A0-AD76-79F10519942F}" type="datetimeFigureOut">
              <a:rPr lang="en-US" smtClean="0"/>
              <a:t>12/14/2018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684" y="329308"/>
            <a:ext cx="4454127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60046" y="798973"/>
            <a:ext cx="608264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100">
                <a:solidFill>
                  <a:schemeClr val="accent1"/>
                </a:solidFill>
              </a:defRPr>
            </a:lvl1pPr>
          </a:lstStyle>
          <a:p>
            <a:fld id="{9F4C3790-CBF7-48B2-BCD2-1C699B8BAF12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6324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  <p:sndAc>
          <p:stSnd>
            <p:snd r:embed="rId13" name="drumroll.wav"/>
          </p:stSnd>
        </p:sndAc>
      </p:transition>
    </mc:Choice>
    <mc:Fallback xmlns="">
      <p:transition spd="slow">
        <p:fade/>
        <p:sndAc>
          <p:stSnd>
            <p:snd r:embed="rId15" name="drumroll.wav"/>
          </p:stSnd>
        </p:sndAc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4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5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35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05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9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9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9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9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9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38.jp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41.png"/><Relationship Id="rId4" Type="http://schemas.openxmlformats.org/officeDocument/2006/relationships/image" Target="../media/image4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44.jpg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47.png"/><Relationship Id="rId4" Type="http://schemas.openxmlformats.org/officeDocument/2006/relationships/image" Target="../media/image4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.png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20.jp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23.png"/><Relationship Id="rId4" Type="http://schemas.openxmlformats.org/officeDocument/2006/relationships/image" Target="../media/image2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jp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5ECA7-723C-4BE2-9C44-C8D45BB9E7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33600" y="720007"/>
            <a:ext cx="4876800" cy="1070372"/>
          </a:xfrm>
        </p:spPr>
        <p:txBody>
          <a:bodyPr>
            <a:normAutofit/>
          </a:bodyPr>
          <a:lstStyle/>
          <a:p>
            <a:r>
              <a:rPr lang="zh-TW" altLang="en-US" sz="6000" dirty="0"/>
              <a:t>有趣的中文字</a:t>
            </a:r>
            <a:endParaRPr lang="en-US" sz="60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FBAFF08-D4A3-4096-8D6B-9FE95EE28C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" y="2057400"/>
            <a:ext cx="8392990" cy="3545407"/>
          </a:xfrm>
        </p:spPr>
        <p:txBody>
          <a:bodyPr>
            <a:noAutofit/>
          </a:bodyPr>
          <a:lstStyle/>
          <a:p>
            <a:pPr algn="ctr"/>
            <a:r>
              <a:rPr lang="en-US" sz="3600" dirty="0"/>
              <a:t>The interesting Chinese Characters FORMED BY Pictures</a:t>
            </a:r>
          </a:p>
          <a:p>
            <a:pPr algn="ctr"/>
            <a:r>
              <a:rPr lang="en-US" sz="6000" dirty="0">
                <a:solidFill>
                  <a:schemeClr val="accent1">
                    <a:lumMod val="50000"/>
                  </a:schemeClr>
                </a:solidFill>
              </a:rPr>
              <a:t>Nature </a:t>
            </a:r>
          </a:p>
        </p:txBody>
      </p:sp>
    </p:spTree>
    <p:extLst>
      <p:ext uri="{BB962C8B-B14F-4D97-AF65-F5344CB8AC3E}">
        <p14:creationId xmlns:p14="http://schemas.microsoft.com/office/powerpoint/2010/main" val="40341871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  <p:sndAc>
          <p:stSnd>
            <p:snd r:embed="rId2" name="drumroll.wav"/>
          </p:stSnd>
        </p:sndAc>
      </p:transition>
    </mc:Choice>
    <mc:Fallback xmlns="">
      <p:transition spd="slow">
        <p:fade/>
        <p:sndAc>
          <p:stSnd>
            <p:snd r:embed="rId3" name="drumroll.wav"/>
          </p:stSnd>
        </p:sndAc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D30BB7-6D04-4BA6-914A-CD125D2A51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0922" y="2361088"/>
            <a:ext cx="3678877" cy="24238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D1DAD0B-17C3-4BED-A3FA-CE9A69BF0D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8268" y="5280539"/>
            <a:ext cx="1257300" cy="12573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C38658B-F9D5-46B3-98DE-3A96D122902A}"/>
              </a:ext>
            </a:extLst>
          </p:cNvPr>
          <p:cNvSpPr txBox="1"/>
          <p:nvPr/>
        </p:nvSpPr>
        <p:spPr>
          <a:xfrm>
            <a:off x="5798574" y="320161"/>
            <a:ext cx="312420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/>
              <a:t>sh</a:t>
            </a:r>
            <a:r>
              <a:rPr lang="en-NZ" sz="4800" dirty="0"/>
              <a:t>ā</a:t>
            </a:r>
            <a:r>
              <a:rPr lang="en-US" sz="4800" dirty="0"/>
              <a:t>n     (mountain)</a:t>
            </a:r>
          </a:p>
          <a:p>
            <a:r>
              <a:rPr lang="zh-TW" altLang="en-US" sz="9600" dirty="0"/>
              <a:t>    </a:t>
            </a:r>
            <a:r>
              <a:rPr lang="zh-TW" altLang="en-US" sz="9600" dirty="0">
                <a:latin typeface="DFKaiShuW5-B5" panose="03000509000000000000" pitchFamily="65" charset="-120"/>
                <a:ea typeface="DFKaiShuW5-B5" panose="03000509000000000000" pitchFamily="65" charset="-120"/>
              </a:rPr>
              <a:t>山</a:t>
            </a:r>
            <a:endParaRPr lang="en-US" sz="9600" dirty="0">
              <a:latin typeface="DFKaiShuW5-B5" panose="03000509000000000000" pitchFamily="65" charset="-120"/>
              <a:ea typeface="DFKaiShuW5-B5" panose="03000509000000000000" pitchFamily="65" charset="-120"/>
            </a:endParaRPr>
          </a:p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76AAEBA-F382-492C-B71C-50780107FAA4}"/>
              </a:ext>
            </a:extLst>
          </p:cNvPr>
          <p:cNvSpPr/>
          <p:nvPr/>
        </p:nvSpPr>
        <p:spPr>
          <a:xfrm>
            <a:off x="4572000" y="6353173"/>
            <a:ext cx="31373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https://youtu.be/IhAlN5HXL4Q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4DBEC55-7843-4AF1-8719-2F334C805C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624" y="4859386"/>
            <a:ext cx="1826298" cy="1476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184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  <p:sndAc>
          <p:stSnd>
            <p:snd r:embed="rId2" name="drumroll.wav"/>
          </p:stSnd>
        </p:sndAc>
      </p:transition>
    </mc:Choice>
    <mc:Fallback xmlns="">
      <p:transition spd="slow">
        <p:fade/>
        <p:sndAc>
          <p:stSnd>
            <p:snd r:embed="rId6" name="drumroll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B7AFC43-9762-457D-BF4F-AE403C54E6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400" y="2072060"/>
            <a:ext cx="3774358" cy="21222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2932B18-6F7B-49B3-BD29-6F5B744046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6200" y="5410200"/>
            <a:ext cx="1257300" cy="12573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0514AEE-7EFA-440B-A047-7100164188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450" y="4760904"/>
            <a:ext cx="3124200" cy="149768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3482ACB-E9DC-47C9-BC15-39DEC60D8192}"/>
              </a:ext>
            </a:extLst>
          </p:cNvPr>
          <p:cNvSpPr txBox="1"/>
          <p:nvPr/>
        </p:nvSpPr>
        <p:spPr>
          <a:xfrm>
            <a:off x="5831758" y="178210"/>
            <a:ext cx="312420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/>
              <a:t>sh</a:t>
            </a:r>
            <a:r>
              <a:rPr lang="en-NZ" sz="4800" dirty="0"/>
              <a:t>í</a:t>
            </a:r>
            <a:r>
              <a:rPr lang="en-US" sz="4800" dirty="0"/>
              <a:t> (stone)</a:t>
            </a:r>
          </a:p>
          <a:p>
            <a:r>
              <a:rPr lang="zh-TW" altLang="en-US" sz="8800" dirty="0"/>
              <a:t>  </a:t>
            </a:r>
            <a:r>
              <a:rPr lang="zh-TW" altLang="en-US" sz="8800" dirty="0">
                <a:latin typeface="DFKaiShuW5-B5" panose="03000509000000000000" pitchFamily="65" charset="-120"/>
                <a:ea typeface="DFKaiShuW5-B5" panose="03000509000000000000" pitchFamily="65" charset="-120"/>
              </a:rPr>
              <a:t>石</a:t>
            </a:r>
            <a:endParaRPr lang="en-US" sz="8800" dirty="0">
              <a:latin typeface="DFKaiShuW5-B5" panose="03000509000000000000" pitchFamily="65" charset="-120"/>
              <a:ea typeface="DFKaiShuW5-B5" panose="03000509000000000000" pitchFamily="65" charset="-12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B22C009-C3C4-4ED7-AA86-1224E1B001B7}"/>
              </a:ext>
            </a:extLst>
          </p:cNvPr>
          <p:cNvSpPr/>
          <p:nvPr/>
        </p:nvSpPr>
        <p:spPr>
          <a:xfrm>
            <a:off x="4584290" y="6298168"/>
            <a:ext cx="31502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https://youtu.be/h8XvmDLj3Eg</a:t>
            </a:r>
          </a:p>
        </p:txBody>
      </p:sp>
    </p:spTree>
    <p:extLst>
      <p:ext uri="{BB962C8B-B14F-4D97-AF65-F5344CB8AC3E}">
        <p14:creationId xmlns:p14="http://schemas.microsoft.com/office/powerpoint/2010/main" val="35479227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  <p:sndAc>
          <p:stSnd>
            <p:snd r:embed="rId2" name="drumroll.wav"/>
          </p:stSnd>
        </p:sndAc>
      </p:transition>
    </mc:Choice>
    <mc:Fallback xmlns="">
      <p:transition spd="slow">
        <p:fade/>
        <p:sndAc>
          <p:stSnd>
            <p:snd r:embed="rId6" name="drumroll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938C661-625B-4A22-A93A-427E169A5F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1849040"/>
            <a:ext cx="4452220" cy="23083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D2C97A5-E093-4E48-A865-8C1B2BCA1A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2400" y="5410200"/>
            <a:ext cx="1181100" cy="11811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9D988D6-BD03-4F0F-B518-CA881414E6FE}"/>
              </a:ext>
            </a:extLst>
          </p:cNvPr>
          <p:cNvSpPr txBox="1"/>
          <p:nvPr/>
        </p:nvSpPr>
        <p:spPr>
          <a:xfrm>
            <a:off x="5834555" y="266700"/>
            <a:ext cx="3124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 dirty="0"/>
              <a:t>  </a:t>
            </a:r>
            <a:r>
              <a:rPr lang="en-US" altLang="zh-TW" sz="4800" dirty="0" err="1"/>
              <a:t>t</a:t>
            </a:r>
            <a:r>
              <a:rPr lang="en-US" sz="4800" dirty="0" err="1"/>
              <a:t>i</a:t>
            </a:r>
            <a:r>
              <a:rPr lang="en-NZ" sz="4800" dirty="0"/>
              <a:t>á</a:t>
            </a:r>
            <a:r>
              <a:rPr lang="en-US" sz="4800" dirty="0"/>
              <a:t>n (field) </a:t>
            </a:r>
          </a:p>
          <a:p>
            <a:r>
              <a:rPr lang="zh-TW" altLang="en-US" sz="8800" dirty="0"/>
              <a:t>  </a:t>
            </a:r>
            <a:r>
              <a:rPr lang="zh-TW" altLang="en-US" sz="9600" dirty="0">
                <a:latin typeface="DFKaiShuW5-B5" panose="03000509000000000000" pitchFamily="65" charset="-120"/>
                <a:ea typeface="DFKaiShuW5-B5" panose="03000509000000000000" pitchFamily="65" charset="-120"/>
              </a:rPr>
              <a:t>田</a:t>
            </a:r>
            <a:endParaRPr lang="en-US" sz="9600" dirty="0">
              <a:latin typeface="DFKaiShuW5-B5" panose="03000509000000000000" pitchFamily="65" charset="-120"/>
              <a:ea typeface="DFKaiShuW5-B5" panose="03000509000000000000" pitchFamily="65" charset="-12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661631-B7D0-4C31-9A05-36CEE6DF8E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400" y="4816905"/>
            <a:ext cx="1510859" cy="143751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1CA2342-4E3D-4B33-A3F3-AF815BE5FA91}"/>
              </a:ext>
            </a:extLst>
          </p:cNvPr>
          <p:cNvSpPr/>
          <p:nvPr/>
        </p:nvSpPr>
        <p:spPr>
          <a:xfrm>
            <a:off x="4539403" y="6247047"/>
            <a:ext cx="32095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https://youtu.be/w_NCdH5BscE</a:t>
            </a:r>
          </a:p>
        </p:txBody>
      </p:sp>
    </p:spTree>
    <p:extLst>
      <p:ext uri="{BB962C8B-B14F-4D97-AF65-F5344CB8AC3E}">
        <p14:creationId xmlns:p14="http://schemas.microsoft.com/office/powerpoint/2010/main" val="10008754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  <p:sndAc>
          <p:stSnd>
            <p:snd r:embed="rId2" name="drumroll.wav"/>
          </p:stSnd>
        </p:sndAc>
      </p:transition>
    </mc:Choice>
    <mc:Fallback xmlns="">
      <p:transition spd="slow">
        <p:fade/>
        <p:sndAc>
          <p:stSnd>
            <p:snd r:embed="rId6" name="drumroll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95DD1B4-A3BD-4933-B38E-C4023D2B3C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8781" y="2294129"/>
            <a:ext cx="3150222" cy="25398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B4CCF45-B6A7-4983-8AD5-2C91AA0AA4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4767905"/>
            <a:ext cx="1524000" cy="154781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AC0216D-0963-45BC-B86A-F2A5AF89CA47}"/>
              </a:ext>
            </a:extLst>
          </p:cNvPr>
          <p:cNvSpPr/>
          <p:nvPr/>
        </p:nvSpPr>
        <p:spPr>
          <a:xfrm>
            <a:off x="5474616" y="213745"/>
            <a:ext cx="3495483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NZ" sz="4800" dirty="0" err="1"/>
              <a:t>shuǐ</a:t>
            </a:r>
            <a:r>
              <a:rPr lang="en-NZ" sz="4800" dirty="0"/>
              <a:t>  (water)</a:t>
            </a:r>
          </a:p>
          <a:p>
            <a:r>
              <a:rPr lang="en-NZ" altLang="zh-TW" sz="4000" dirty="0">
                <a:latin typeface="Calibri" panose="020F0502020204030204" pitchFamily="34" charset="0"/>
                <a:cs typeface="Calibri" panose="020F0502020204030204" pitchFamily="34" charset="0"/>
              </a:rPr>
              <a:t>        </a:t>
            </a:r>
            <a:r>
              <a:rPr lang="zh-TW" altLang="en-US" sz="8800" dirty="0">
                <a:latin typeface="DFKaiShuW5-B5" panose="03000509000000000000" pitchFamily="65" charset="-120"/>
                <a:ea typeface="DFKaiShuW5-B5" panose="03000509000000000000" pitchFamily="65" charset="-120"/>
              </a:rPr>
              <a:t>水</a:t>
            </a:r>
            <a:endParaRPr lang="en-US" altLang="zh-TW" sz="8800" dirty="0">
              <a:latin typeface="DFKaiShuW5-B5" panose="03000509000000000000" pitchFamily="65" charset="-120"/>
              <a:ea typeface="DFKaiShuW5-B5" panose="03000509000000000000" pitchFamily="65" charset="-120"/>
            </a:endParaRPr>
          </a:p>
          <a:p>
            <a:endParaRPr lang="zh-TW" alt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7B37DEA-BD7F-4C4A-B735-401ACF5FD160}"/>
              </a:ext>
            </a:extLst>
          </p:cNvPr>
          <p:cNvSpPr/>
          <p:nvPr/>
        </p:nvSpPr>
        <p:spPr>
          <a:xfrm>
            <a:off x="4571999" y="6274923"/>
            <a:ext cx="31502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https://youtu.be/lhrDe3AFmHo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2DCD352-4A4C-44BE-B409-8E02A7D0943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0097" y="5244616"/>
            <a:ext cx="1234054" cy="1234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4604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  <p:sndAc>
          <p:stSnd>
            <p:snd r:embed="rId2" name="drumroll.wav"/>
          </p:stSnd>
        </p:sndAc>
      </p:transition>
    </mc:Choice>
    <mc:Fallback xmlns="">
      <p:transition spd="slow">
        <p:fade/>
        <p:sndAc>
          <p:stSnd>
            <p:snd r:embed="rId6" name="drumroll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AC0216D-0963-45BC-B86A-F2A5AF89CA47}"/>
              </a:ext>
            </a:extLst>
          </p:cNvPr>
          <p:cNvSpPr/>
          <p:nvPr/>
        </p:nvSpPr>
        <p:spPr>
          <a:xfrm>
            <a:off x="6142324" y="211245"/>
            <a:ext cx="2788920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NZ" sz="4800" dirty="0" err="1"/>
              <a:t>huǒ</a:t>
            </a:r>
            <a:r>
              <a:rPr lang="en-NZ" sz="4800" dirty="0"/>
              <a:t> </a:t>
            </a:r>
            <a:r>
              <a:rPr lang="en-US" altLang="zh-TW" sz="4800" dirty="0"/>
              <a:t>(fire)</a:t>
            </a:r>
          </a:p>
          <a:p>
            <a:r>
              <a:rPr lang="en-US" altLang="zh-TW" sz="4000" dirty="0"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zh-TW" altLang="en-US" sz="8800" dirty="0">
                <a:latin typeface="DFKaiShuW5-B5" panose="03000509000000000000" pitchFamily="65" charset="-120"/>
                <a:ea typeface="DFKaiShuW5-B5" panose="03000509000000000000" pitchFamily="65" charset="-120"/>
              </a:rPr>
              <a:t>火</a:t>
            </a:r>
            <a:endParaRPr lang="en-US" altLang="zh-TW" sz="8800" dirty="0">
              <a:latin typeface="DFKaiShuW5-B5" panose="03000509000000000000" pitchFamily="65" charset="-120"/>
              <a:ea typeface="DFKaiShuW5-B5" panose="03000509000000000000" pitchFamily="65" charset="-120"/>
            </a:endParaRPr>
          </a:p>
          <a:p>
            <a:endParaRPr lang="zh-TW" alt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670F66-CDA5-455F-A627-C87AA6DCF4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1769155"/>
            <a:ext cx="2750819" cy="286681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09702B7-687B-4ABA-9B97-6D69A082789E}"/>
              </a:ext>
            </a:extLst>
          </p:cNvPr>
          <p:cNvSpPr/>
          <p:nvPr/>
        </p:nvSpPr>
        <p:spPr>
          <a:xfrm>
            <a:off x="4420976" y="6277423"/>
            <a:ext cx="32909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https://youtu.be/_OGmYcMaeF4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522D1FE-2B5F-46A7-B1CC-569CBCED17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9359" y="5486401"/>
            <a:ext cx="1160354" cy="11603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E025E86-6BB1-4937-9E2C-BAFEC7731E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0" y="4635972"/>
            <a:ext cx="1524000" cy="1430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0991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  <p:sndAc>
          <p:stSnd>
            <p:snd r:embed="rId2" name="drumroll.wav"/>
          </p:stSnd>
        </p:sndAc>
      </p:transition>
    </mc:Choice>
    <mc:Fallback xmlns="">
      <p:transition spd="slow">
        <p:fade/>
        <p:sndAc>
          <p:stSnd>
            <p:snd r:embed="rId6" name="drumroll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AC0216D-0963-45BC-B86A-F2A5AF89CA47}"/>
              </a:ext>
            </a:extLst>
          </p:cNvPr>
          <p:cNvSpPr/>
          <p:nvPr/>
        </p:nvSpPr>
        <p:spPr>
          <a:xfrm>
            <a:off x="5584911" y="304800"/>
            <a:ext cx="3208101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NZ" sz="4800" dirty="0" err="1"/>
              <a:t>mù</a:t>
            </a:r>
            <a:r>
              <a:rPr lang="en-NZ" sz="4800" dirty="0"/>
              <a:t> </a:t>
            </a:r>
            <a:r>
              <a:rPr lang="en-US" altLang="zh-TW" sz="4800" dirty="0"/>
              <a:t>(wood)</a:t>
            </a:r>
          </a:p>
          <a:p>
            <a:pPr lvl="0"/>
            <a:r>
              <a:rPr lang="zh-TW" altLang="en-US" sz="8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zh-TW" altLang="en-US" sz="8800" dirty="0">
                <a:latin typeface="DFKaiShuW5-B5" panose="03000509000000000000" pitchFamily="65" charset="-120"/>
                <a:ea typeface="DFKaiShuW5-B5" panose="03000509000000000000" pitchFamily="65" charset="-120"/>
              </a:rPr>
              <a:t>木</a:t>
            </a:r>
            <a:endParaRPr lang="en-US" altLang="zh-TW" sz="8800" dirty="0">
              <a:latin typeface="DFKaiShuW5-B5" panose="03000509000000000000" pitchFamily="65" charset="-120"/>
              <a:ea typeface="DFKaiShuW5-B5" panose="03000509000000000000" pitchFamily="65" charset="-120"/>
            </a:endParaRPr>
          </a:p>
          <a:p>
            <a:endParaRPr lang="zh-TW" alt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A8D221-FBAD-4525-91A4-3495A2AF39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9813" y="570245"/>
            <a:ext cx="3208101" cy="30927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3649086-621F-41E9-83DD-D4A0312D78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666" y="4086670"/>
            <a:ext cx="1942534" cy="238836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2DBE77E-4D36-482C-AE40-0916D317B14B}"/>
              </a:ext>
            </a:extLst>
          </p:cNvPr>
          <p:cNvSpPr/>
          <p:nvPr/>
        </p:nvSpPr>
        <p:spPr>
          <a:xfrm>
            <a:off x="5929230" y="6324600"/>
            <a:ext cx="30700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https://youtu.be/dmiEz_3kG7c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A4ED8F9-F59C-4FB9-B336-08A58D8D004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265" y="4981575"/>
            <a:ext cx="1343025" cy="134302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E206CB0-133B-405D-8DDA-FE81C8083AC7}"/>
              </a:ext>
            </a:extLst>
          </p:cNvPr>
          <p:cNvSpPr/>
          <p:nvPr/>
        </p:nvSpPr>
        <p:spPr>
          <a:xfrm>
            <a:off x="4721279" y="2767013"/>
            <a:ext cx="4422721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400" dirty="0">
                <a:ea typeface="DFKaiShuW5-B5" panose="03000509000000000000" pitchFamily="65" charset="-120"/>
              </a:rPr>
              <a:t>林   </a:t>
            </a:r>
            <a:r>
              <a:rPr lang="en-NZ" sz="4400" dirty="0" err="1">
                <a:ea typeface="DFKaiShuW5-B5" panose="03000509000000000000" pitchFamily="65" charset="-120"/>
              </a:rPr>
              <a:t>lín</a:t>
            </a:r>
            <a:r>
              <a:rPr lang="en-NZ" sz="4400" dirty="0">
                <a:ea typeface="DFKaiShuW5-B5" panose="03000509000000000000" pitchFamily="65" charset="-120"/>
              </a:rPr>
              <a:t>     ( forest </a:t>
            </a:r>
            <a:r>
              <a:rPr lang="en-US" altLang="zh-TW" sz="4400" dirty="0">
                <a:ea typeface="DFKaiShuW5-B5" panose="03000509000000000000" pitchFamily="65" charset="-120"/>
              </a:rPr>
              <a:t>)</a:t>
            </a:r>
          </a:p>
          <a:p>
            <a:r>
              <a:rPr lang="zh-TW" altLang="en-US" sz="4400" dirty="0">
                <a:latin typeface="DFKaiShuW5-B5" panose="03000509000000000000" pitchFamily="65" charset="-120"/>
                <a:ea typeface="DFKaiShuW5-B5" panose="03000509000000000000" pitchFamily="65" charset="-120"/>
              </a:rPr>
              <a:t>森 </a:t>
            </a:r>
            <a:r>
              <a:rPr lang="en-NZ" sz="4400" dirty="0" err="1">
                <a:latin typeface="DFKaiShuW5-B5" panose="03000509000000000000" pitchFamily="65" charset="-120"/>
                <a:ea typeface="DFKaiShuW5-B5" panose="03000509000000000000" pitchFamily="65" charset="-120"/>
              </a:rPr>
              <a:t>sēn</a:t>
            </a:r>
            <a:r>
              <a:rPr lang="en-NZ" sz="4400" dirty="0">
                <a:latin typeface="DFKaiShuW5-B5" panose="03000509000000000000" pitchFamily="65" charset="-120"/>
                <a:ea typeface="DFKaiShuW5-B5" panose="03000509000000000000" pitchFamily="65" charset="-120"/>
              </a:rPr>
              <a:t> (jungle)</a:t>
            </a:r>
            <a:r>
              <a:rPr lang="en-NZ" sz="4400" dirty="0">
                <a:solidFill>
                  <a:srgbClr val="FF0000"/>
                </a:solidFill>
                <a:latin typeface="DFKaiShuW5-B5" panose="03000509000000000000" pitchFamily="65" charset="-120"/>
                <a:ea typeface="DFKaiShuW5-B5" panose="03000509000000000000" pitchFamily="65" charset="-120"/>
              </a:rPr>
              <a:t> </a:t>
            </a:r>
            <a:endParaRPr lang="en-US" altLang="zh-TW" sz="4400" dirty="0">
              <a:solidFill>
                <a:srgbClr val="FF0000"/>
              </a:solidFill>
              <a:latin typeface="DFKaiShuW5-B5" panose="03000509000000000000" pitchFamily="65" charset="-120"/>
              <a:ea typeface="DFKaiShuW5-B5" panose="03000509000000000000" pitchFamily="65" charset="-120"/>
            </a:endParaRP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0097523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  <p:sndAc>
          <p:stSnd>
            <p:snd r:embed="rId2" name="drumroll.wav"/>
          </p:stSnd>
        </p:sndAc>
      </p:transition>
    </mc:Choice>
    <mc:Fallback xmlns="">
      <p:transition spd="slow">
        <p:fade/>
        <p:sndAc>
          <p:stSnd>
            <p:snd r:embed="rId6" name="drumroll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F42ECAF0-6A3A-4369-B2AE-E8DD6CC564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2621" y="4114800"/>
            <a:ext cx="1049366" cy="1912177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F221A804-B0DA-48BD-A28C-7FD067482478}"/>
              </a:ext>
            </a:extLst>
          </p:cNvPr>
          <p:cNvSpPr/>
          <p:nvPr/>
        </p:nvSpPr>
        <p:spPr>
          <a:xfrm>
            <a:off x="6317932" y="88290"/>
            <a:ext cx="2826068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NZ" sz="4000" dirty="0"/>
              <a:t> </a:t>
            </a:r>
            <a:r>
              <a:rPr lang="en-NZ" sz="4800" dirty="0" err="1"/>
              <a:t>hé</a:t>
            </a:r>
            <a:r>
              <a:rPr lang="en-NZ" sz="4800" dirty="0"/>
              <a:t> </a:t>
            </a:r>
            <a:r>
              <a:rPr lang="en-US" altLang="zh-TW" sz="4800" dirty="0"/>
              <a:t>(crops)</a:t>
            </a:r>
          </a:p>
          <a:p>
            <a:r>
              <a:rPr lang="zh-TW" altLang="en-US" sz="4000" dirty="0"/>
              <a:t>    </a:t>
            </a:r>
            <a:r>
              <a:rPr lang="zh-TW" altLang="en-US" sz="8800" dirty="0">
                <a:latin typeface="DFKaiShuW5-B5" panose="03000509000000000000" pitchFamily="65" charset="-120"/>
                <a:ea typeface="DFKaiShuW5-B5" panose="03000509000000000000" pitchFamily="65" charset="-120"/>
              </a:rPr>
              <a:t>禾</a:t>
            </a:r>
            <a:endParaRPr lang="en-US" altLang="zh-TW" sz="8800" dirty="0">
              <a:latin typeface="DFKaiShuW5-B5" panose="03000509000000000000" pitchFamily="65" charset="-120"/>
              <a:ea typeface="DFKaiShuW5-B5" panose="03000509000000000000" pitchFamily="65" charset="-120"/>
            </a:endParaRPr>
          </a:p>
          <a:p>
            <a:endParaRPr lang="zh-TW" alt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D93C7A9-8F22-4E89-AAC5-67AD572576F6}"/>
              </a:ext>
            </a:extLst>
          </p:cNvPr>
          <p:cNvSpPr/>
          <p:nvPr/>
        </p:nvSpPr>
        <p:spPr>
          <a:xfrm>
            <a:off x="5922887" y="6222677"/>
            <a:ext cx="31582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https://youtu.be/29_wn9Hvxu4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AE641B36-11C8-48CA-87E3-2BBA4AD2A7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190" y="4879652"/>
            <a:ext cx="1343025" cy="13430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81D376B-3B65-42A6-B9D5-D4CE79D92A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0787" y="1735996"/>
            <a:ext cx="3158237" cy="323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2600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  <p:sndAc>
          <p:stSnd>
            <p:snd r:embed="rId2" name="drumroll.wav"/>
          </p:stSnd>
        </p:sndAc>
      </p:transition>
    </mc:Choice>
    <mc:Fallback xmlns="">
      <p:transition spd="slow">
        <p:fade/>
        <p:sndAc>
          <p:stSnd>
            <p:snd r:embed="rId6" name="drumroll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CB01AB3-FBC3-4F46-841E-098E0564AB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457495" y="3699608"/>
            <a:ext cx="4608252" cy="267703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759EA84-98CC-4EC3-968C-6FC65B005C4F}"/>
              </a:ext>
            </a:extLst>
          </p:cNvPr>
          <p:cNvSpPr txBox="1"/>
          <p:nvPr/>
        </p:nvSpPr>
        <p:spPr>
          <a:xfrm>
            <a:off x="228600" y="36871"/>
            <a:ext cx="8763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Chinese characters evolved over a period of more than five thousand years.</a:t>
            </a: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D9868E4E-1DE0-4993-8D2F-3DC1C94D4D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7292" y="1181865"/>
            <a:ext cx="1938807" cy="2247134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C4EC92CF-7355-4A30-9165-6259910702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3429000"/>
            <a:ext cx="2025131" cy="3145176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2D68E812-D3FF-40A2-94F2-F6A475CB35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73311" y="3428999"/>
            <a:ext cx="1938807" cy="31451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4B2F71-38C4-4937-8E08-4A125E19E4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61015" y="1181865"/>
            <a:ext cx="4430585" cy="2264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95205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/>
        <p:sndAc>
          <p:stSnd>
            <p:snd r:embed="rId2" name="drumroll.wav"/>
          </p:stSnd>
        </p:sndAc>
      </p:transition>
    </mc:Choice>
    <mc:Fallback>
      <p:transition spd="slow">
        <p:fade/>
        <p:sndAc>
          <p:stSnd>
            <p:snd r:embed="rId2" name="drumroll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11">
            <a:extLst>
              <a:ext uri="{FF2B5EF4-FFF2-40B4-BE49-F238E27FC236}">
                <a16:creationId xmlns:a16="http://schemas.microsoft.com/office/drawing/2014/main" id="{8D11E4C3-B2CB-4105-9B42-B5E438A191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9144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2" name="Picture 13">
            <a:extLst>
              <a:ext uri="{FF2B5EF4-FFF2-40B4-BE49-F238E27FC236}">
                <a16:creationId xmlns:a16="http://schemas.microsoft.com/office/drawing/2014/main" id="{D801A41D-49C4-4F95-AA12-FE7B943A50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9144000" cy="742950"/>
          </a:xfrm>
          <a:prstGeom prst="rect">
            <a:avLst/>
          </a:prstGeom>
        </p:spPr>
      </p:pic>
      <p:cxnSp>
        <p:nvCxnSpPr>
          <p:cNvPr id="33" name="Straight Connector 15">
            <a:extLst>
              <a:ext uri="{FF2B5EF4-FFF2-40B4-BE49-F238E27FC236}">
                <a16:creationId xmlns:a16="http://schemas.microsoft.com/office/drawing/2014/main" id="{0073EB83-C81E-44B9-8EF1-2975C77B94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4" name="Rectangle 17">
            <a:extLst>
              <a:ext uri="{FF2B5EF4-FFF2-40B4-BE49-F238E27FC236}">
                <a16:creationId xmlns:a16="http://schemas.microsoft.com/office/drawing/2014/main" id="{3C1F3818-E57C-46C9-A6F0-4775D96AFB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35" name="Rectangle 19">
            <a:extLst>
              <a:ext uri="{FF2B5EF4-FFF2-40B4-BE49-F238E27FC236}">
                <a16:creationId xmlns:a16="http://schemas.microsoft.com/office/drawing/2014/main" id="{77642C85-5993-439F-AAC2-F041E759DA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 w="22225">
            <a:solidFill>
              <a:srgbClr val="CB93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8EEB61-3C8C-4203-8D14-964B45C4945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664" r="3" b="6351"/>
          <a:stretch/>
        </p:blipFill>
        <p:spPr>
          <a:xfrm>
            <a:off x="482602" y="643465"/>
            <a:ext cx="4029074" cy="27051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4FE3DFC-C364-4A2C-8D8A-73F749FED33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59"/>
          <a:stretch/>
        </p:blipFill>
        <p:spPr>
          <a:xfrm>
            <a:off x="4632325" y="643468"/>
            <a:ext cx="4029074" cy="2702558"/>
          </a:xfrm>
          <a:prstGeom prst="rect">
            <a:avLst/>
          </a:prstGeo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386FB7C-7399-4C41-82B8-1D9AA8D905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6"/>
          <a:srcRect l="10626" r="12093" b="-1"/>
          <a:stretch/>
        </p:blipFill>
        <p:spPr>
          <a:xfrm>
            <a:off x="482599" y="3509435"/>
            <a:ext cx="4039647" cy="27050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B6E4A47-D7FB-4843-BABB-C8C640ACB49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5017" r="3" b="14497"/>
          <a:stretch/>
        </p:blipFill>
        <p:spPr>
          <a:xfrm>
            <a:off x="4632326" y="3509433"/>
            <a:ext cx="4029073" cy="2705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31862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/>
        <p:sndAc>
          <p:stSnd>
            <p:snd r:embed="rId2" name="drumroll.wav"/>
          </p:stSnd>
        </p:sndAc>
      </p:transition>
    </mc:Choice>
    <mc:Fallback>
      <p:transition spd="slow">
        <p:fade/>
        <p:sndAc>
          <p:stSnd>
            <p:snd r:embed="rId2" name="drumroll.wav"/>
          </p:stSnd>
        </p:sndAc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CC1AC7-053B-49F3-84D4-745A393739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0772" y="228600"/>
            <a:ext cx="7202456" cy="685800"/>
          </a:xfrm>
        </p:spPr>
        <p:txBody>
          <a:bodyPr/>
          <a:lstStyle/>
          <a:p>
            <a:r>
              <a:rPr lang="zh-TW" altLang="en-US" dirty="0"/>
              <a:t>漢字好好玩二</a:t>
            </a:r>
            <a:endParaRPr lang="en-US" dirty="0"/>
          </a:p>
        </p:txBody>
      </p:sp>
      <p:pic>
        <p:nvPicPr>
          <p:cNvPr id="4" name="漢字好好玩-2">
            <a:hlinkClick r:id="" action="ppaction://media"/>
            <a:extLst>
              <a:ext uri="{FF2B5EF4-FFF2-40B4-BE49-F238E27FC236}">
                <a16:creationId xmlns:a16="http://schemas.microsoft.com/office/drawing/2014/main" id="{0EC6950F-045C-48E8-86E3-643E97CE970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9100" y="608884"/>
            <a:ext cx="8305799" cy="6230066"/>
          </a:xfrm>
        </p:spPr>
      </p:pic>
    </p:spTree>
    <p:extLst>
      <p:ext uri="{BB962C8B-B14F-4D97-AF65-F5344CB8AC3E}">
        <p14:creationId xmlns:p14="http://schemas.microsoft.com/office/powerpoint/2010/main" val="61779931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/>
        <p:sndAc>
          <p:stSnd>
            <p:snd r:embed="rId4" name="drumroll.wav"/>
          </p:stSnd>
        </p:sndAc>
      </p:transition>
    </mc:Choice>
    <mc:Fallback>
      <p:transition spd="slow">
        <p:fade/>
        <p:sndAc>
          <p:stSnd>
            <p:snd r:embed="rId4" name="drumroll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3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8864E30-73C9-4C03-8AF7-C7309DEF1C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426095" y="2153819"/>
            <a:ext cx="2201402" cy="218521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042B6FF-6D45-4EDF-B9BD-7053192ADC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3000" y="4437831"/>
            <a:ext cx="1135852" cy="100726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352AA1A-6A29-4366-92D1-792CE01F5B99}"/>
              </a:ext>
            </a:extLst>
          </p:cNvPr>
          <p:cNvSpPr txBox="1"/>
          <p:nvPr/>
        </p:nvSpPr>
        <p:spPr>
          <a:xfrm flipH="1">
            <a:off x="6206565" y="610878"/>
            <a:ext cx="2909953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4800" dirty="0" err="1"/>
              <a:t>rì</a:t>
            </a:r>
            <a:r>
              <a:rPr lang="en-NZ" sz="4800" dirty="0"/>
              <a:t>  (sun)</a:t>
            </a:r>
          </a:p>
          <a:p>
            <a:pPr algn="ctr"/>
            <a:r>
              <a:rPr lang="zh-TW" altLang="en-US" sz="8800" dirty="0">
                <a:latin typeface="DFKaiShuW5-B5" panose="03000509000000000000" pitchFamily="65" charset="-120"/>
                <a:ea typeface="DFKaiShuW5-B5" panose="03000509000000000000" pitchFamily="65" charset="-120"/>
              </a:rPr>
              <a:t>日</a:t>
            </a:r>
            <a:endParaRPr lang="en-US" sz="8800" dirty="0">
              <a:latin typeface="DFKaiShuW5-B5" panose="03000509000000000000" pitchFamily="65" charset="-120"/>
              <a:ea typeface="DFKaiShuW5-B5" panose="03000509000000000000" pitchFamily="65" charset="-12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64C9793-1E65-47BC-BF62-D37237EAD60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9948" y="5438470"/>
            <a:ext cx="1147294" cy="114729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F02E970-46BC-4AA4-B69E-DED735EDF6D8}"/>
              </a:ext>
            </a:extLst>
          </p:cNvPr>
          <p:cNvSpPr/>
          <p:nvPr/>
        </p:nvSpPr>
        <p:spPr>
          <a:xfrm>
            <a:off x="4656849" y="6269231"/>
            <a:ext cx="32143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https://youtu.be/GS0ncST2FnM</a:t>
            </a:r>
          </a:p>
        </p:txBody>
      </p:sp>
    </p:spTree>
    <p:extLst>
      <p:ext uri="{BB962C8B-B14F-4D97-AF65-F5344CB8AC3E}">
        <p14:creationId xmlns:p14="http://schemas.microsoft.com/office/powerpoint/2010/main" val="18221411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  <p:sndAc>
          <p:stSnd>
            <p:snd r:embed="rId3" name="drumroll.wav"/>
          </p:stSnd>
        </p:sndAc>
      </p:transition>
    </mc:Choice>
    <mc:Fallback xmlns="">
      <p:transition spd="slow">
        <p:fade/>
        <p:sndAc>
          <p:stSnd>
            <p:snd r:embed="rId7" name="drumroll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6CA0A50-A6A0-4F46-8760-ABFD5437B4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5600" y="2447491"/>
            <a:ext cx="2971799" cy="29214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7202495-294A-4955-864D-BC8EB5BB8E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1170" y="5471397"/>
            <a:ext cx="1181100" cy="11811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D3D5BE1-C243-4C02-9E5B-A90867C7034B}"/>
              </a:ext>
            </a:extLst>
          </p:cNvPr>
          <p:cNvSpPr txBox="1"/>
          <p:nvPr/>
        </p:nvSpPr>
        <p:spPr>
          <a:xfrm>
            <a:off x="5320342" y="600195"/>
            <a:ext cx="3762531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4800" dirty="0" err="1"/>
              <a:t>yuè</a:t>
            </a:r>
            <a:r>
              <a:rPr lang="en-NZ" sz="4800" dirty="0"/>
              <a:t> (moon)</a:t>
            </a:r>
          </a:p>
          <a:p>
            <a:pPr algn="ctr"/>
            <a:r>
              <a:rPr lang="zh-TW" altLang="en-US" sz="8800" dirty="0">
                <a:latin typeface="DFKaiShuW5-B5" panose="03000509000000000000" pitchFamily="65" charset="-120"/>
                <a:ea typeface="DFKaiShuW5-B5" panose="03000509000000000000" pitchFamily="65" charset="-120"/>
              </a:rPr>
              <a:t>月</a:t>
            </a:r>
            <a:endParaRPr lang="en-US" sz="8800" dirty="0">
              <a:latin typeface="DFKaiShuW5-B5" panose="03000509000000000000" pitchFamily="65" charset="-120"/>
              <a:ea typeface="DFKaiShuW5-B5" panose="03000509000000000000" pitchFamily="65" charset="-12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093154B-1C3C-4E79-B307-10DB8E8EA226}"/>
              </a:ext>
            </a:extLst>
          </p:cNvPr>
          <p:cNvSpPr/>
          <p:nvPr/>
        </p:nvSpPr>
        <p:spPr>
          <a:xfrm>
            <a:off x="4562168" y="6339582"/>
            <a:ext cx="33172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https://youtu.be/s9NhQXCgOUA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8CC174-A341-4286-8D66-A7C42E0834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642644">
            <a:off x="972982" y="4393940"/>
            <a:ext cx="1309231" cy="1559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8409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  <p:sndAc>
          <p:stSnd>
            <p:snd r:embed="rId3" name="drumroll.wav"/>
          </p:stSnd>
        </p:sndAc>
      </p:transition>
    </mc:Choice>
    <mc:Fallback xmlns="">
      <p:transition spd="slow">
        <p:fade/>
        <p:sndAc>
          <p:stSnd>
            <p:snd r:embed="rId7" name="drumroll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D478B12-4C1F-474C-B80A-55D20F854D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4010801"/>
            <a:ext cx="1753056" cy="1788472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E505F76A-9612-4EBC-8416-D024402133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3200" y="2240860"/>
            <a:ext cx="2927628" cy="1906117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44BAFEEA-2069-4D85-AAFD-1CA4E113E844}"/>
              </a:ext>
            </a:extLst>
          </p:cNvPr>
          <p:cNvSpPr/>
          <p:nvPr/>
        </p:nvSpPr>
        <p:spPr>
          <a:xfrm>
            <a:off x="5105400" y="525810"/>
            <a:ext cx="4038600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NZ" sz="4800" dirty="0" err="1"/>
              <a:t>yún</a:t>
            </a:r>
            <a:r>
              <a:rPr lang="en-NZ" sz="4800" dirty="0"/>
              <a:t> (cloud)</a:t>
            </a:r>
          </a:p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8800" dirty="0">
                <a:solidFill>
                  <a:srgbClr val="000000"/>
                </a:solidFill>
                <a:latin typeface="DFKaiShuW5-B5" panose="03000509000000000000" pitchFamily="65" charset="-120"/>
                <a:ea typeface="DFKaiShuW5-B5" panose="03000509000000000000" pitchFamily="65" charset="-120"/>
              </a:rPr>
              <a:t> 雲</a:t>
            </a:r>
            <a:r>
              <a:rPr lang="en-US" altLang="zh-TW" sz="8800" dirty="0">
                <a:solidFill>
                  <a:srgbClr val="000000"/>
                </a:solidFill>
                <a:latin typeface="DFKaiShuW5-B5" panose="03000509000000000000" pitchFamily="65" charset="-120"/>
                <a:ea typeface="DFKaiShuW5-B5" panose="03000509000000000000" pitchFamily="65" charset="-120"/>
              </a:rPr>
              <a:t>/</a:t>
            </a:r>
            <a:r>
              <a:rPr lang="zh-CN" altLang="en-US" sz="8800" dirty="0">
                <a:latin typeface="DFKaiShuW5-B5" panose="03000509000000000000" pitchFamily="65" charset="-120"/>
                <a:ea typeface="DFKaiShuW5-B5" panose="03000509000000000000" pitchFamily="65" charset="-120"/>
              </a:rPr>
              <a:t>云</a:t>
            </a:r>
            <a:endParaRPr lang="en-NZ" sz="8800" dirty="0">
              <a:latin typeface="DFKaiShuW5-B5" panose="03000509000000000000" pitchFamily="65" charset="-120"/>
              <a:ea typeface="DFKaiShuW5-B5" panose="03000509000000000000" pitchFamily="65" charset="-120"/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6CB947D5-AF7B-4CB0-83B4-9858CF76E33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5961" y="5310579"/>
            <a:ext cx="1343025" cy="134302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FEE9BCF-B046-4BF4-A631-85F0263C56EB}"/>
              </a:ext>
            </a:extLst>
          </p:cNvPr>
          <p:cNvSpPr/>
          <p:nvPr/>
        </p:nvSpPr>
        <p:spPr>
          <a:xfrm>
            <a:off x="4657854" y="6284272"/>
            <a:ext cx="29181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https://youtu.be/PfbelZJ72r4</a:t>
            </a:r>
          </a:p>
        </p:txBody>
      </p:sp>
    </p:spTree>
    <p:extLst>
      <p:ext uri="{BB962C8B-B14F-4D97-AF65-F5344CB8AC3E}">
        <p14:creationId xmlns:p14="http://schemas.microsoft.com/office/powerpoint/2010/main" val="25897903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  <p:sndAc>
          <p:stSnd>
            <p:snd r:embed="rId2" name="drumroll.wav"/>
          </p:stSnd>
        </p:sndAc>
      </p:transition>
    </mc:Choice>
    <mc:Fallback xmlns="">
      <p:transition spd="slow">
        <p:fade/>
        <p:sndAc>
          <p:stSnd>
            <p:snd r:embed="rId6" name="drumroll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C4F56F57-115E-4982-8A0E-7C736F3777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08010" y="4343400"/>
            <a:ext cx="1447330" cy="1433278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AC1FD36F-20EA-4346-912B-23D5719301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2375" y="5208639"/>
            <a:ext cx="1441418" cy="1441418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C8018E7D-D5AE-404D-8813-E7F9C7B372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94799" y="2063562"/>
            <a:ext cx="2645089" cy="2730876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CD9BA9C6-B946-41DA-AFCE-0CAF9DC3AC43}"/>
              </a:ext>
            </a:extLst>
          </p:cNvPr>
          <p:cNvSpPr/>
          <p:nvPr/>
        </p:nvSpPr>
        <p:spPr>
          <a:xfrm>
            <a:off x="6141319" y="449634"/>
            <a:ext cx="2742113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NZ" sz="4800" dirty="0" err="1"/>
              <a:t>yǔ</a:t>
            </a:r>
            <a:r>
              <a:rPr lang="en-NZ" sz="4800" dirty="0"/>
              <a:t> (rain)</a:t>
            </a:r>
          </a:p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8800" dirty="0">
                <a:latin typeface="DFKaiShuW5-B5" panose="03000509000000000000" pitchFamily="65" charset="-120"/>
                <a:ea typeface="DFKaiShuW5-B5" panose="03000509000000000000" pitchFamily="65" charset="-120"/>
              </a:rPr>
              <a:t>雨</a:t>
            </a:r>
            <a:endParaRPr lang="en-NZ" sz="8800" dirty="0">
              <a:latin typeface="DFKaiShuW5-B5" panose="03000509000000000000" pitchFamily="65" charset="-120"/>
              <a:ea typeface="DFKaiShuW5-B5" panose="03000509000000000000" pitchFamily="65" charset="-12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FA8B9AD-B8D9-42F7-B24E-3DB97EE6B224}"/>
              </a:ext>
            </a:extLst>
          </p:cNvPr>
          <p:cNvSpPr/>
          <p:nvPr/>
        </p:nvSpPr>
        <p:spPr>
          <a:xfrm>
            <a:off x="4421785" y="6280725"/>
            <a:ext cx="30905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https://youtu.be/uGiTr7KGM8s</a:t>
            </a:r>
          </a:p>
        </p:txBody>
      </p:sp>
    </p:spTree>
    <p:extLst>
      <p:ext uri="{BB962C8B-B14F-4D97-AF65-F5344CB8AC3E}">
        <p14:creationId xmlns:p14="http://schemas.microsoft.com/office/powerpoint/2010/main" val="32346658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  <p:sndAc>
          <p:stSnd>
            <p:snd r:embed="rId2" name="drumroll.wav"/>
          </p:stSnd>
        </p:sndAc>
      </p:transition>
    </mc:Choice>
    <mc:Fallback xmlns="">
      <p:transition spd="slow">
        <p:fade/>
        <p:sndAc>
          <p:stSnd>
            <p:snd r:embed="rId6" name="drumroll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E862A00-758C-4199-8755-49E625C5E6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5612" y="2129247"/>
            <a:ext cx="3575539" cy="275512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3FCAE11-E838-4068-B0E2-E5F6CF8BD815}"/>
              </a:ext>
            </a:extLst>
          </p:cNvPr>
          <p:cNvSpPr/>
          <p:nvPr/>
        </p:nvSpPr>
        <p:spPr>
          <a:xfrm>
            <a:off x="6254619" y="6313410"/>
            <a:ext cx="28893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https://youtu.be/IYra1xhrof4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B725488-617B-4B2B-952E-8B03C4F9700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5122785"/>
            <a:ext cx="1190625" cy="1190625"/>
          </a:xfrm>
          <a:prstGeom prst="rect">
            <a:avLst/>
          </a:prstGeom>
        </p:spPr>
      </p:pic>
      <p:sp>
        <p:nvSpPr>
          <p:cNvPr id="10" name="矩形 4">
            <a:extLst>
              <a:ext uri="{FF2B5EF4-FFF2-40B4-BE49-F238E27FC236}">
                <a16:creationId xmlns:a16="http://schemas.microsoft.com/office/drawing/2014/main" id="{77C271F8-6AFF-453B-954F-87E6A14E6300}"/>
              </a:ext>
            </a:extLst>
          </p:cNvPr>
          <p:cNvSpPr/>
          <p:nvPr/>
        </p:nvSpPr>
        <p:spPr>
          <a:xfrm>
            <a:off x="6175478" y="248415"/>
            <a:ext cx="2711347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NZ" sz="4800" dirty="0" err="1"/>
              <a:t>léi</a:t>
            </a:r>
            <a:r>
              <a:rPr lang="en-NZ" sz="4800" dirty="0"/>
              <a:t> (thunder)</a:t>
            </a:r>
          </a:p>
          <a:p>
            <a:pPr lvl="0">
              <a:defRPr/>
            </a:pPr>
            <a:r>
              <a:rPr lang="zh-TW" altLang="en-US" sz="3600" dirty="0"/>
              <a:t>       </a:t>
            </a:r>
            <a:r>
              <a:rPr lang="zh-TW" altLang="en-US" sz="8800" dirty="0">
                <a:latin typeface="DFKaiShuW5-B5" panose="03000509000000000000" pitchFamily="65" charset="-120"/>
                <a:ea typeface="DFKaiShuW5-B5" panose="03000509000000000000" pitchFamily="65" charset="-120"/>
              </a:rPr>
              <a:t>雷</a:t>
            </a:r>
            <a:endParaRPr lang="en-NZ" sz="8800" dirty="0">
              <a:latin typeface="DFKaiShuW5-B5" panose="03000509000000000000" pitchFamily="65" charset="-120"/>
              <a:ea typeface="DFKaiShuW5-B5" panose="03000509000000000000" pitchFamily="65" charset="-120"/>
            </a:endParaRP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B613B179-5A7B-4BC3-ADC1-A52AF65B18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5837" y="4419600"/>
            <a:ext cx="1752600" cy="1698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5437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  <p:sndAc>
          <p:stSnd>
            <p:snd r:embed="rId3" name="drumroll.wav"/>
          </p:stSnd>
        </p:sndAc>
      </p:transition>
    </mc:Choice>
    <mc:Fallback xmlns="">
      <p:transition spd="slow">
        <p:fade/>
        <p:sndAc>
          <p:stSnd>
            <p:snd r:embed="rId7" name="drumroll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theme/theme1.xml><?xml version="1.0" encoding="utf-8"?>
<a:theme xmlns:a="http://schemas.openxmlformats.org/drawingml/2006/main" name="Basis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2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1719</TotalTime>
  <Words>214</Words>
  <Application>Microsoft Office PowerPoint</Application>
  <PresentationFormat>On-screen Show (4:3)</PresentationFormat>
  <Paragraphs>46</Paragraphs>
  <Slides>16</Slides>
  <Notes>3</Notes>
  <HiddenSlides>3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18" baseType="lpstr">
      <vt:lpstr>Basis</vt:lpstr>
      <vt:lpstr>Gallery</vt:lpstr>
      <vt:lpstr>有趣的中文字</vt:lpstr>
      <vt:lpstr>PowerPoint Presentation</vt:lpstr>
      <vt:lpstr>PowerPoint Presentation</vt:lpstr>
      <vt:lpstr>漢字好好玩二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美食節選字 - 天文</dc:title>
  <dc:creator>Mei Mei</dc:creator>
  <cp:lastModifiedBy>Meimei</cp:lastModifiedBy>
  <cp:revision>29</cp:revision>
  <dcterms:created xsi:type="dcterms:W3CDTF">2006-08-16T00:00:00Z</dcterms:created>
  <dcterms:modified xsi:type="dcterms:W3CDTF">2018-12-14T13:46:45Z</dcterms:modified>
</cp:coreProperties>
</file>