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png"/>
  <Override PartName="/ppt/media/image17.jpg" ContentType="image/png"/>
  <Override PartName="/ppt/media/image23.jpg" ContentType="image/png"/>
  <Override PartName="/ppt/media/image24.jpg" ContentType="image/png"/>
  <Override PartName="/ppt/media/image31.jpg" ContentType="image/png"/>
  <Override PartName="/ppt/media/image34.jpg" ContentType="image/png"/>
  <Override PartName="/ppt/notesSlides/notesSlide1.xml" ContentType="application/vnd.openxmlformats-officedocument.presentationml.notesSlide+xml"/>
  <Override PartName="/ppt/media/image42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71" r:id="rId4"/>
    <p:sldId id="272" r:id="rId5"/>
    <p:sldId id="259" r:id="rId6"/>
    <p:sldId id="275" r:id="rId7"/>
    <p:sldId id="257" r:id="rId8"/>
    <p:sldId id="261" r:id="rId9"/>
    <p:sldId id="264" r:id="rId10"/>
    <p:sldId id="262" r:id="rId11"/>
    <p:sldId id="265" r:id="rId12"/>
    <p:sldId id="263" r:id="rId13"/>
    <p:sldId id="266" r:id="rId14"/>
    <p:sldId id="269" r:id="rId15"/>
    <p:sldId id="273" r:id="rId16"/>
    <p:sldId id="274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84EFA-C5C2-4F94-8309-D511DD13F487}" v="753" dt="2018-09-23T10:52:45.912"/>
    <p1510:client id="{BE216A0B-EB78-4536-8A4C-6D5905F2F600}" v="24" dt="2018-09-22T21:03:01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6" autoAdjust="0"/>
    <p:restoredTop sz="94660"/>
  </p:normalViewPr>
  <p:slideViewPr>
    <p:cSldViewPr>
      <p:cViewPr varScale="1">
        <p:scale>
          <a:sx n="65" d="100"/>
          <a:sy n="65" d="100"/>
        </p:scale>
        <p:origin x="594" y="66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mei" userId="S::meimei@tirimoana.school.nz::ac006895-1b89-4e20-9a26-604b55259ac6" providerId="AD" clId="Web-{1504E281-6897-3ECC-D3A1-B11788FAFEF9}"/>
    <pc:docChg chg="delSld modSld">
      <pc:chgData name="Meimei" userId="S::meimei@tirimoana.school.nz::ac006895-1b89-4e20-9a26-604b55259ac6" providerId="AD" clId="Web-{1504E281-6897-3ECC-D3A1-B11788FAFEF9}" dt="2018-12-14T12:05:45.369" v="1"/>
      <pc:docMkLst>
        <pc:docMk/>
      </pc:docMkLst>
      <pc:sldChg chg="del">
        <pc:chgData name="Meimei" userId="S::meimei@tirimoana.school.nz::ac006895-1b89-4e20-9a26-604b55259ac6" providerId="AD" clId="Web-{1504E281-6897-3ECC-D3A1-B11788FAFEF9}" dt="2018-12-14T12:05:45.369" v="1"/>
        <pc:sldMkLst>
          <pc:docMk/>
          <pc:sldMk cId="3493160234" sldId="268"/>
        </pc:sldMkLst>
      </pc:sldChg>
      <pc:sldChg chg="mod modShow">
        <pc:chgData name="Meimei" userId="S::meimei@tirimoana.school.nz::ac006895-1b89-4e20-9a26-604b55259ac6" providerId="AD" clId="Web-{1504E281-6897-3ECC-D3A1-B11788FAFEF9}" dt="2018-12-14T12:02:17.586" v="0"/>
        <pc:sldMkLst>
          <pc:docMk/>
          <pc:sldMk cId="3853873277" sldId="275"/>
        </pc:sldMkLst>
      </pc:sldChg>
    </pc:docChg>
  </pc:docChgLst>
  <pc:docChgLst>
    <pc:chgData name="Meimei" userId="ac006895-1b89-4e20-9a26-604b55259ac6" providerId="ADAL" clId="{0194392F-34E1-401B-BFED-6C0D51399522}"/>
    <pc:docChg chg="undo custSel addSld delSld modSld sldOrd modMainMaster">
      <pc:chgData name="Meimei" userId="ac006895-1b89-4e20-9a26-604b55259ac6" providerId="ADAL" clId="{0194392F-34E1-401B-BFED-6C0D51399522}" dt="2018-09-21T11:02:38.636" v="249"/>
      <pc:docMkLst>
        <pc:docMk/>
      </pc:docMkLst>
      <pc:sldChg chg="modSp add del modTransition">
        <pc:chgData name="Meimei" userId="ac006895-1b89-4e20-9a26-604b55259ac6" providerId="ADAL" clId="{0194392F-34E1-401B-BFED-6C0D51399522}" dt="2018-09-21T10:40:31.924" v="155"/>
        <pc:sldMkLst>
          <pc:docMk/>
          <pc:sldMk cId="4034187161" sldId="256"/>
        </pc:sldMkLst>
        <pc:spChg chg="mod">
          <ac:chgData name="Meimei" userId="ac006895-1b89-4e20-9a26-604b55259ac6" providerId="ADAL" clId="{0194392F-34E1-401B-BFED-6C0D51399522}" dt="2018-09-21T10:35:43.764" v="114" actId="1076"/>
          <ac:spMkLst>
            <pc:docMk/>
            <pc:sldMk cId="4034187161" sldId="256"/>
            <ac:spMk id="2" creationId="{89C5ECA7-723C-4BE2-9C44-C8D45BB9E726}"/>
          </ac:spMkLst>
        </pc:spChg>
        <pc:spChg chg="mod">
          <ac:chgData name="Meimei" userId="ac006895-1b89-4e20-9a26-604b55259ac6" providerId="ADAL" clId="{0194392F-34E1-401B-BFED-6C0D51399522}" dt="2018-09-21T10:35:47.467" v="115" actId="1076"/>
          <ac:spMkLst>
            <pc:docMk/>
            <pc:sldMk cId="4034187161" sldId="256"/>
            <ac:spMk id="3" creationId="{6FBAFF08-D4A3-4096-8D6B-9FE95EE28C5C}"/>
          </ac:spMkLst>
        </pc:spChg>
      </pc:sldChg>
      <pc:sldChg chg="addSp delSp modSp modTransition modAnim">
        <pc:chgData name="Meimei" userId="ac006895-1b89-4e20-9a26-604b55259ac6" providerId="ADAL" clId="{0194392F-34E1-401B-BFED-6C0D51399522}" dt="2018-09-21T10:48:22.327" v="186"/>
        <pc:sldMkLst>
          <pc:docMk/>
          <pc:sldMk cId="1822141121" sldId="257"/>
        </pc:sldMkLst>
        <pc:spChg chg="mod">
          <ac:chgData name="Meimei" userId="ac006895-1b89-4e20-9a26-604b55259ac6" providerId="ADAL" clId="{0194392F-34E1-401B-BFED-6C0D51399522}" dt="2018-09-21T10:47:09.231" v="184" actId="2711"/>
          <ac:spMkLst>
            <pc:docMk/>
            <pc:sldMk cId="1822141121" sldId="257"/>
            <ac:spMk id="10" creationId="{2F662361-2191-4DDA-B05A-060A779CB53F}"/>
          </ac:spMkLst>
        </pc:spChg>
        <pc:spChg chg="del">
          <ac:chgData name="Meimei" userId="ac006895-1b89-4e20-9a26-604b55259ac6" providerId="ADAL" clId="{0194392F-34E1-401B-BFED-6C0D51399522}" dt="2018-09-21T10:45:18.208" v="176" actId="478"/>
          <ac:spMkLst>
            <pc:docMk/>
            <pc:sldMk cId="1822141121" sldId="257"/>
            <ac:spMk id="14" creationId="{893C689B-AC2D-4969-852A-D2CBEF079E16}"/>
          </ac:spMkLst>
        </pc:spChg>
        <pc:picChg chg="mod">
          <ac:chgData name="Meimei" userId="ac006895-1b89-4e20-9a26-604b55259ac6" providerId="ADAL" clId="{0194392F-34E1-401B-BFED-6C0D51399522}" dt="2018-09-21T10:45:36.275" v="179" actId="1076"/>
          <ac:picMkLst>
            <pc:docMk/>
            <pc:sldMk cId="1822141121" sldId="257"/>
            <ac:picMk id="2" creationId="{4B23C214-3ED0-47A7-A839-E83D89CE4F77}"/>
          </ac:picMkLst>
        </pc:picChg>
        <pc:picChg chg="add del">
          <ac:chgData name="Meimei" userId="ac006895-1b89-4e20-9a26-604b55259ac6" providerId="ADAL" clId="{0194392F-34E1-401B-BFED-6C0D51399522}" dt="2018-09-21T10:25:39.806" v="2"/>
          <ac:picMkLst>
            <pc:docMk/>
            <pc:sldMk cId="1822141121" sldId="257"/>
            <ac:picMk id="3" creationId="{378752C8-6368-44F8-B028-7C1AB5E5AA73}"/>
          </ac:picMkLst>
        </pc:picChg>
        <pc:picChg chg="add del mod">
          <ac:chgData name="Meimei" userId="ac006895-1b89-4e20-9a26-604b55259ac6" providerId="ADAL" clId="{0194392F-34E1-401B-BFED-6C0D51399522}" dt="2018-09-21T10:45:11.162" v="175" actId="478"/>
          <ac:picMkLst>
            <pc:docMk/>
            <pc:sldMk cId="1822141121" sldId="257"/>
            <ac:picMk id="6" creationId="{F9027766-5BDE-461D-A4EE-D3F99006AAE8}"/>
          </ac:picMkLst>
        </pc:picChg>
        <pc:picChg chg="mod">
          <ac:chgData name="Meimei" userId="ac006895-1b89-4e20-9a26-604b55259ac6" providerId="ADAL" clId="{0194392F-34E1-401B-BFED-6C0D51399522}" dt="2018-09-21T10:45:33.041" v="178" actId="1076"/>
          <ac:picMkLst>
            <pc:docMk/>
            <pc:sldMk cId="1822141121" sldId="257"/>
            <ac:picMk id="9" creationId="{222D59CA-BAEE-4127-AFE3-532C3BD9DD59}"/>
          </ac:picMkLst>
        </pc:picChg>
      </pc:sldChg>
      <pc:sldChg chg="delSp modSp add del modTransition">
        <pc:chgData name="Meimei" userId="ac006895-1b89-4e20-9a26-604b55259ac6" providerId="ADAL" clId="{0194392F-34E1-401B-BFED-6C0D51399522}" dt="2018-09-21T10:42:47.173" v="166" actId="14100"/>
        <pc:sldMkLst>
          <pc:docMk/>
          <pc:sldMk cId="3324559615" sldId="259"/>
        </pc:sldMkLst>
        <pc:spChg chg="mod">
          <ac:chgData name="Meimei" userId="ac006895-1b89-4e20-9a26-604b55259ac6" providerId="ADAL" clId="{0194392F-34E1-401B-BFED-6C0D51399522}" dt="2018-09-21T10:37:03.531" v="125" actId="14100"/>
          <ac:spMkLst>
            <pc:docMk/>
            <pc:sldMk cId="3324559615" sldId="259"/>
            <ac:spMk id="2" creationId="{C22FD27F-6D89-4469-86D3-D70BA8C3AAA0}"/>
          </ac:spMkLst>
        </pc:spChg>
        <pc:spChg chg="del mod">
          <ac:chgData name="Meimei" userId="ac006895-1b89-4e20-9a26-604b55259ac6" providerId="ADAL" clId="{0194392F-34E1-401B-BFED-6C0D51399522}" dt="2018-09-21T10:42:06.704" v="157" actId="478"/>
          <ac:spMkLst>
            <pc:docMk/>
            <pc:sldMk cId="3324559615" sldId="259"/>
            <ac:spMk id="3" creationId="{E88F43AC-DE92-4364-BD20-B2B61B8BB1C3}"/>
          </ac:spMkLst>
        </pc:spChg>
        <pc:spChg chg="del">
          <ac:chgData name="Meimei" userId="ac006895-1b89-4e20-9a26-604b55259ac6" providerId="ADAL" clId="{0194392F-34E1-401B-BFED-6C0D51399522}" dt="2018-09-21T10:42:14.400" v="160" actId="478"/>
          <ac:spMkLst>
            <pc:docMk/>
            <pc:sldMk cId="3324559615" sldId="259"/>
            <ac:spMk id="6" creationId="{09909160-5615-45D9-9A0D-BD756E8A7B73}"/>
          </ac:spMkLst>
        </pc:spChg>
        <pc:picChg chg="mod">
          <ac:chgData name="Meimei" userId="ac006895-1b89-4e20-9a26-604b55259ac6" providerId="ADAL" clId="{0194392F-34E1-401B-BFED-6C0D51399522}" dt="2018-09-21T10:42:47.173" v="166" actId="14100"/>
          <ac:picMkLst>
            <pc:docMk/>
            <pc:sldMk cId="3324559615" sldId="259"/>
            <ac:picMk id="5" creationId="{F734F3F3-D85D-4493-964C-8B506396CC63}"/>
          </ac:picMkLst>
        </pc:picChg>
      </pc:sldChg>
      <pc:sldChg chg="addSp delSp modSp modTransition modAnim">
        <pc:chgData name="Meimei" userId="ac006895-1b89-4e20-9a26-604b55259ac6" providerId="ADAL" clId="{0194392F-34E1-401B-BFED-6C0D51399522}" dt="2018-09-21T11:02:21.131" v="247"/>
        <pc:sldMkLst>
          <pc:docMk/>
          <pc:sldMk cId="1831909843" sldId="261"/>
        </pc:sldMkLst>
        <pc:spChg chg="del">
          <ac:chgData name="Meimei" userId="ac006895-1b89-4e20-9a26-604b55259ac6" providerId="ADAL" clId="{0194392F-34E1-401B-BFED-6C0D51399522}" dt="2018-09-21T10:56:24.939" v="192" actId="478"/>
          <ac:spMkLst>
            <pc:docMk/>
            <pc:sldMk cId="1831909843" sldId="261"/>
            <ac:spMk id="5" creationId="{70A1206A-1937-402D-AB0D-673120E34F07}"/>
          </ac:spMkLst>
        </pc:spChg>
        <pc:spChg chg="mod">
          <ac:chgData name="Meimei" userId="ac006895-1b89-4e20-9a26-604b55259ac6" providerId="ADAL" clId="{0194392F-34E1-401B-BFED-6C0D51399522}" dt="2018-09-21T10:57:12.006" v="228" actId="1076"/>
          <ac:spMkLst>
            <pc:docMk/>
            <pc:sldMk cId="1831909843" sldId="261"/>
            <ac:spMk id="12" creationId="{4B95374C-1BBF-4615-B1C1-4F188A44BBEB}"/>
          </ac:spMkLst>
        </pc:spChg>
        <pc:picChg chg="mod">
          <ac:chgData name="Meimei" userId="ac006895-1b89-4e20-9a26-604b55259ac6" providerId="ADAL" clId="{0194392F-34E1-401B-BFED-6C0D51399522}" dt="2018-09-21T11:00:28.989" v="241" actId="1076"/>
          <ac:picMkLst>
            <pc:docMk/>
            <pc:sldMk cId="1831909843" sldId="261"/>
            <ac:picMk id="2" creationId="{E7DE8FB1-BDF7-498A-8FEE-532EA9EADE0C}"/>
          </ac:picMkLst>
        </pc:picChg>
        <pc:picChg chg="del mod">
          <ac:chgData name="Meimei" userId="ac006895-1b89-4e20-9a26-604b55259ac6" providerId="ADAL" clId="{0194392F-34E1-401B-BFED-6C0D51399522}" dt="2018-09-21T10:58:35.089" v="231" actId="478"/>
          <ac:picMkLst>
            <pc:docMk/>
            <pc:sldMk cId="1831909843" sldId="261"/>
            <ac:picMk id="3" creationId="{D2CA5136-CBB0-419E-95B9-16573EB0E27F}"/>
          </ac:picMkLst>
        </pc:picChg>
        <pc:picChg chg="add mod">
          <ac:chgData name="Meimei" userId="ac006895-1b89-4e20-9a26-604b55259ac6" providerId="ADAL" clId="{0194392F-34E1-401B-BFED-6C0D51399522}" dt="2018-09-21T10:58:38.839" v="232" actId="1076"/>
          <ac:picMkLst>
            <pc:docMk/>
            <pc:sldMk cId="1831909843" sldId="261"/>
            <ac:picMk id="6" creationId="{14EBDA6E-DE96-40C8-AC69-6A76D828878E}"/>
          </ac:picMkLst>
        </pc:picChg>
      </pc:sldChg>
      <pc:sldChg chg="ord modTransition">
        <pc:chgData name="Meimei" userId="ac006895-1b89-4e20-9a26-604b55259ac6" providerId="ADAL" clId="{0194392F-34E1-401B-BFED-6C0D51399522}" dt="2018-09-21T11:02:38.636" v="249"/>
        <pc:sldMkLst>
          <pc:docMk/>
          <pc:sldMk cId="2753021383" sldId="262"/>
        </pc:sldMkLst>
      </pc:sldChg>
      <pc:sldChg chg="modTransition">
        <pc:chgData name="Meimei" userId="ac006895-1b89-4e20-9a26-604b55259ac6" providerId="ADAL" clId="{0194392F-34E1-401B-BFED-6C0D51399522}" dt="2018-09-21T10:40:31.924" v="155"/>
        <pc:sldMkLst>
          <pc:docMk/>
          <pc:sldMk cId="1406970887" sldId="263"/>
        </pc:sldMkLst>
      </pc:sldChg>
      <pc:sldChg chg="ord modTransition">
        <pc:chgData name="Meimei" userId="ac006895-1b89-4e20-9a26-604b55259ac6" providerId="ADAL" clId="{0194392F-34E1-401B-BFED-6C0D51399522}" dt="2018-09-21T11:02:34.515" v="248"/>
        <pc:sldMkLst>
          <pc:docMk/>
          <pc:sldMk cId="427960548" sldId="264"/>
        </pc:sldMkLst>
      </pc:sldChg>
      <pc:sldChg chg="modTransition">
        <pc:chgData name="Meimei" userId="ac006895-1b89-4e20-9a26-604b55259ac6" providerId="ADAL" clId="{0194392F-34E1-401B-BFED-6C0D51399522}" dt="2018-09-21T10:40:31.924" v="155"/>
        <pc:sldMkLst>
          <pc:docMk/>
          <pc:sldMk cId="951874887" sldId="265"/>
        </pc:sldMkLst>
      </pc:sldChg>
      <pc:sldChg chg="modTransition">
        <pc:chgData name="Meimei" userId="ac006895-1b89-4e20-9a26-604b55259ac6" providerId="ADAL" clId="{0194392F-34E1-401B-BFED-6C0D51399522}" dt="2018-09-21T10:40:31.924" v="155"/>
        <pc:sldMkLst>
          <pc:docMk/>
          <pc:sldMk cId="1490825688" sldId="266"/>
        </pc:sldMkLst>
      </pc:sldChg>
      <pc:sldChg chg="modTransition">
        <pc:chgData name="Meimei" userId="ac006895-1b89-4e20-9a26-604b55259ac6" providerId="ADAL" clId="{0194392F-34E1-401B-BFED-6C0D51399522}" dt="2018-09-21T10:40:31.924" v="155"/>
        <pc:sldMkLst>
          <pc:docMk/>
          <pc:sldMk cId="3493160234" sldId="268"/>
        </pc:sldMkLst>
      </pc:sldChg>
      <pc:sldChg chg="modTransition">
        <pc:chgData name="Meimei" userId="ac006895-1b89-4e20-9a26-604b55259ac6" providerId="ADAL" clId="{0194392F-34E1-401B-BFED-6C0D51399522}" dt="2018-09-21T10:40:31.924" v="155"/>
        <pc:sldMkLst>
          <pc:docMk/>
          <pc:sldMk cId="1468334189" sldId="269"/>
        </pc:sldMkLst>
      </pc:sldChg>
      <pc:sldChg chg="addSp delSp modSp add">
        <pc:chgData name="Meimei" userId="ac006895-1b89-4e20-9a26-604b55259ac6" providerId="ADAL" clId="{0194392F-34E1-401B-BFED-6C0D51399522}" dt="2018-09-21T10:54:11.251" v="191" actId="1076"/>
        <pc:sldMkLst>
          <pc:docMk/>
          <pc:sldMk cId="2115952050" sldId="271"/>
        </pc:sldMkLst>
        <pc:spChg chg="mod">
          <ac:chgData name="Meimei" userId="ac006895-1b89-4e20-9a26-604b55259ac6" providerId="ADAL" clId="{0194392F-34E1-401B-BFED-6C0D51399522}" dt="2018-09-21T10:54:11.251" v="191" actId="1076"/>
          <ac:spMkLst>
            <pc:docMk/>
            <pc:sldMk cId="2115952050" sldId="271"/>
            <ac:spMk id="2" creationId="{CCA884D0-9331-43E8-B05F-1F9EC5031AA3}"/>
          </ac:spMkLst>
        </pc:spChg>
        <pc:spChg chg="del">
          <ac:chgData name="Meimei" userId="ac006895-1b89-4e20-9a26-604b55259ac6" providerId="ADAL" clId="{0194392F-34E1-401B-BFED-6C0D51399522}" dt="2018-09-21T10:54:00.971" v="188"/>
          <ac:spMkLst>
            <pc:docMk/>
            <pc:sldMk cId="2115952050" sldId="271"/>
            <ac:spMk id="3" creationId="{B8393AEE-0B42-43DE-97B6-6CC09EA83280}"/>
          </ac:spMkLst>
        </pc:spChg>
        <pc:picChg chg="add mod">
          <ac:chgData name="Meimei" userId="ac006895-1b89-4e20-9a26-604b55259ac6" providerId="ADAL" clId="{0194392F-34E1-401B-BFED-6C0D51399522}" dt="2018-09-21T10:54:08.572" v="190" actId="14100"/>
          <ac:picMkLst>
            <pc:docMk/>
            <pc:sldMk cId="2115952050" sldId="271"/>
            <ac:picMk id="4" creationId="{8CB01AB3-FBC3-4F46-841E-098E0564AB82}"/>
          </ac:picMkLst>
        </pc:picChg>
      </pc:sldChg>
      <pc:sldMasterChg chg="modTransition modSldLayout">
        <pc:chgData name="Meimei" userId="ac006895-1b89-4e20-9a26-604b55259ac6" providerId="ADAL" clId="{0194392F-34E1-401B-BFED-6C0D51399522}" dt="2018-09-21T10:40:31.924" v="155"/>
        <pc:sldMasterMkLst>
          <pc:docMk/>
          <pc:sldMasterMk cId="4286547850" sldId="2147483660"/>
        </pc:sldMasterMkLst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2498297724" sldId="2147483661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1278524940" sldId="2147483662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1214414162" sldId="2147483663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1738818216" sldId="2147483664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826869014" sldId="2147483665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77785425" sldId="2147483666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2337495908" sldId="2147483667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2328456841" sldId="2147483668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662038816" sldId="2147483669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738645294" sldId="2147483670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4286547850" sldId="2147483660"/>
            <pc:sldLayoutMk cId="3856119241" sldId="2147483671"/>
          </pc:sldLayoutMkLst>
        </pc:sldLayoutChg>
      </pc:sldMasterChg>
      <pc:sldMasterChg chg="modTransition modSldLayout">
        <pc:chgData name="Meimei" userId="ac006895-1b89-4e20-9a26-604b55259ac6" providerId="ADAL" clId="{0194392F-34E1-401B-BFED-6C0D51399522}" dt="2018-09-21T10:40:31.924" v="155"/>
        <pc:sldMasterMkLst>
          <pc:docMk/>
          <pc:sldMasterMk cId="2423107394" sldId="2147483672"/>
        </pc:sldMasterMkLst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899543626" sldId="2147483673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608519454" sldId="2147483674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951598663" sldId="2147483675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807587050" sldId="2147483676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274430085" sldId="2147483677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899806338" sldId="2147483678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606245084" sldId="2147483679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1631604051" sldId="2147483680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526801416" sldId="2147483681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3430417045" sldId="2147483682"/>
          </pc:sldLayoutMkLst>
        </pc:sldLayoutChg>
        <pc:sldLayoutChg chg="modTransition">
          <pc:chgData name="Meimei" userId="ac006895-1b89-4e20-9a26-604b55259ac6" providerId="ADAL" clId="{0194392F-34E1-401B-BFED-6C0D51399522}" dt="2018-09-21T10:40:31.924" v="155"/>
          <pc:sldLayoutMkLst>
            <pc:docMk/>
            <pc:sldMasterMk cId="2423107394" sldId="2147483672"/>
            <pc:sldLayoutMk cId="949931247" sldId="2147483683"/>
          </pc:sldLayoutMkLst>
        </pc:sldLayoutChg>
      </pc:sldMasterChg>
    </pc:docChg>
  </pc:docChgLst>
  <pc:docChgLst>
    <pc:chgData name="Meimei" userId="S::meimei@tirimoana.school.nz::ac006895-1b89-4e20-9a26-604b55259ac6" providerId="AD" clId="Web-{3D762176-19AF-6267-9F36-BDA0B4E3C9EB}"/>
    <pc:docChg chg="modSld">
      <pc:chgData name="Meimei" userId="S::meimei@tirimoana.school.nz::ac006895-1b89-4e20-9a26-604b55259ac6" providerId="AD" clId="Web-{3D762176-19AF-6267-9F36-BDA0B4E3C9EB}" dt="2018-12-14T13:50:44.109" v="1"/>
      <pc:docMkLst>
        <pc:docMk/>
      </pc:docMkLst>
      <pc:sldChg chg="mod modShow">
        <pc:chgData name="Meimei" userId="S::meimei@tirimoana.school.nz::ac006895-1b89-4e20-9a26-604b55259ac6" providerId="AD" clId="Web-{3D762176-19AF-6267-9F36-BDA0B4E3C9EB}" dt="2018-12-14T13:50:41.390" v="0"/>
        <pc:sldMkLst>
          <pc:docMk/>
          <pc:sldMk cId="3324559615" sldId="259"/>
        </pc:sldMkLst>
      </pc:sldChg>
      <pc:sldChg chg="mod modShow">
        <pc:chgData name="Meimei" userId="S::meimei@tirimoana.school.nz::ac006895-1b89-4e20-9a26-604b55259ac6" providerId="AD" clId="Web-{3D762176-19AF-6267-9F36-BDA0B4E3C9EB}" dt="2018-12-14T13:50:44.109" v="1"/>
        <pc:sldMkLst>
          <pc:docMk/>
          <pc:sldMk cId="3853873277" sldId="275"/>
        </pc:sldMkLst>
      </pc:sldChg>
    </pc:docChg>
  </pc:docChgLst>
  <pc:docChgLst>
    <pc:chgData name="Meimei" userId="ac006895-1b89-4e20-9a26-604b55259ac6" providerId="ADAL" clId="{BE216A0B-EB78-4536-8A4C-6D5905F2F600}"/>
    <pc:docChg chg="modSld">
      <pc:chgData name="Meimei" userId="ac006895-1b89-4e20-9a26-604b55259ac6" providerId="ADAL" clId="{BE216A0B-EB78-4536-8A4C-6D5905F2F600}" dt="2018-09-22T21:03:01.755" v="23" actId="1076"/>
      <pc:docMkLst>
        <pc:docMk/>
      </pc:docMkLst>
      <pc:sldChg chg="addSp modSp">
        <pc:chgData name="Meimei" userId="ac006895-1b89-4e20-9a26-604b55259ac6" providerId="ADAL" clId="{BE216A0B-EB78-4536-8A4C-6D5905F2F600}" dt="2018-09-22T21:03:01.755" v="23" actId="1076"/>
        <pc:sldMkLst>
          <pc:docMk/>
          <pc:sldMk cId="2115952050" sldId="271"/>
        </pc:sldMkLst>
        <pc:picChg chg="add mod">
          <ac:chgData name="Meimei" userId="ac006895-1b89-4e20-9a26-604b55259ac6" providerId="ADAL" clId="{BE216A0B-EB78-4536-8A4C-6D5905F2F600}" dt="2018-09-22T21:03:01.755" v="23" actId="1076"/>
          <ac:picMkLst>
            <pc:docMk/>
            <pc:sldMk cId="2115952050" sldId="271"/>
            <ac:picMk id="2" creationId="{D9868E4E-1DE0-4993-8D2F-3DC1C94D4DB7}"/>
          </ac:picMkLst>
        </pc:picChg>
        <pc:picChg chg="mod">
          <ac:chgData name="Meimei" userId="ac006895-1b89-4e20-9a26-604b55259ac6" providerId="ADAL" clId="{BE216A0B-EB78-4536-8A4C-6D5905F2F600}" dt="2018-09-22T20:58:44.635" v="6" actId="1076"/>
          <ac:picMkLst>
            <pc:docMk/>
            <pc:sldMk cId="2115952050" sldId="271"/>
            <ac:picMk id="4" creationId="{8CB01AB3-FBC3-4F46-841E-098E0564AB82}"/>
          </ac:picMkLst>
        </pc:picChg>
        <pc:picChg chg="add mod">
          <ac:chgData name="Meimei" userId="ac006895-1b89-4e20-9a26-604b55259ac6" providerId="ADAL" clId="{BE216A0B-EB78-4536-8A4C-6D5905F2F600}" dt="2018-09-22T21:02:46.817" v="19" actId="1076"/>
          <ac:picMkLst>
            <pc:docMk/>
            <pc:sldMk cId="2115952050" sldId="271"/>
            <ac:picMk id="5" creationId="{C4EC92CF-7355-4A30-9165-625991070255}"/>
          </ac:picMkLst>
        </pc:picChg>
        <pc:picChg chg="add mod">
          <ac:chgData name="Meimei" userId="ac006895-1b89-4e20-9a26-604b55259ac6" providerId="ADAL" clId="{BE216A0B-EB78-4536-8A4C-6D5905F2F600}" dt="2018-09-22T21:02:56.391" v="21" actId="14100"/>
          <ac:picMkLst>
            <pc:docMk/>
            <pc:sldMk cId="2115952050" sldId="271"/>
            <ac:picMk id="6" creationId="{2D68E812-D3FF-40A2-94F2-F6A475CB3521}"/>
          </ac:picMkLst>
        </pc:picChg>
      </pc:sldChg>
    </pc:docChg>
  </pc:docChgLst>
  <pc:docChgLst>
    <pc:chgData name="Meimei" userId="ac006895-1b89-4e20-9a26-604b55259ac6" providerId="ADAL" clId="{33884EFA-C5C2-4F94-8309-D511DD13F487}"/>
    <pc:docChg chg="undo custSel mod addSld delSld modSld sldOrd">
      <pc:chgData name="Meimei" userId="ac006895-1b89-4e20-9a26-604b55259ac6" providerId="ADAL" clId="{33884EFA-C5C2-4F94-8309-D511DD13F487}" dt="2018-09-23T10:52:45.912" v="498" actId="1076"/>
      <pc:docMkLst>
        <pc:docMk/>
      </pc:docMkLst>
      <pc:sldChg chg="modSp">
        <pc:chgData name="Meimei" userId="ac006895-1b89-4e20-9a26-604b55259ac6" providerId="ADAL" clId="{33884EFA-C5C2-4F94-8309-D511DD13F487}" dt="2018-09-22T11:12:57.058" v="16" actId="207"/>
        <pc:sldMkLst>
          <pc:docMk/>
          <pc:sldMk cId="4034187161" sldId="256"/>
        </pc:sldMkLst>
        <pc:spChg chg="mod">
          <ac:chgData name="Meimei" userId="ac006895-1b89-4e20-9a26-604b55259ac6" providerId="ADAL" clId="{33884EFA-C5C2-4F94-8309-D511DD13F487}" dt="2018-09-22T11:12:08.482" v="14" actId="14100"/>
          <ac:spMkLst>
            <pc:docMk/>
            <pc:sldMk cId="4034187161" sldId="256"/>
            <ac:spMk id="2" creationId="{89C5ECA7-723C-4BE2-9C44-C8D45BB9E726}"/>
          </ac:spMkLst>
        </pc:spChg>
        <pc:spChg chg="mod">
          <ac:chgData name="Meimei" userId="ac006895-1b89-4e20-9a26-604b55259ac6" providerId="ADAL" clId="{33884EFA-C5C2-4F94-8309-D511DD13F487}" dt="2018-09-22T11:12:57.058" v="16" actId="207"/>
          <ac:spMkLst>
            <pc:docMk/>
            <pc:sldMk cId="4034187161" sldId="256"/>
            <ac:spMk id="3" creationId="{6FBAFF08-D4A3-4096-8D6B-9FE95EE28C5C}"/>
          </ac:spMkLst>
        </pc:spChg>
      </pc:sldChg>
      <pc:sldChg chg="modAnim">
        <pc:chgData name="Meimei" userId="ac006895-1b89-4e20-9a26-604b55259ac6" providerId="ADAL" clId="{33884EFA-C5C2-4F94-8309-D511DD13F487}" dt="2018-09-23T09:38:34.031" v="102"/>
        <pc:sldMkLst>
          <pc:docMk/>
          <pc:sldMk cId="1822141121" sldId="257"/>
        </pc:sldMkLst>
      </pc:sldChg>
      <pc:sldChg chg="modAnim">
        <pc:chgData name="Meimei" userId="ac006895-1b89-4e20-9a26-604b55259ac6" providerId="ADAL" clId="{33884EFA-C5C2-4F94-8309-D511DD13F487}" dt="2018-09-23T09:38:49.533" v="104"/>
        <pc:sldMkLst>
          <pc:docMk/>
          <pc:sldMk cId="1831909843" sldId="261"/>
        </pc:sldMkLst>
      </pc:sldChg>
      <pc:sldChg chg="addSp delSp modSp modAnim">
        <pc:chgData name="Meimei" userId="ac006895-1b89-4e20-9a26-604b55259ac6" providerId="ADAL" clId="{33884EFA-C5C2-4F94-8309-D511DD13F487}" dt="2018-09-23T09:49:52.959" v="184"/>
        <pc:sldMkLst>
          <pc:docMk/>
          <pc:sldMk cId="2753021383" sldId="262"/>
        </pc:sldMkLst>
        <pc:spChg chg="del">
          <ac:chgData name="Meimei" userId="ac006895-1b89-4e20-9a26-604b55259ac6" providerId="ADAL" clId="{33884EFA-C5C2-4F94-8309-D511DD13F487}" dt="2018-09-23T09:44:35.333" v="140" actId="478"/>
          <ac:spMkLst>
            <pc:docMk/>
            <pc:sldMk cId="2753021383" sldId="262"/>
            <ac:spMk id="7" creationId="{067C6716-E592-4D90-AEE4-430A6B56E960}"/>
          </ac:spMkLst>
        </pc:spChg>
        <pc:spChg chg="mod">
          <ac:chgData name="Meimei" userId="ac006895-1b89-4e20-9a26-604b55259ac6" providerId="ADAL" clId="{33884EFA-C5C2-4F94-8309-D511DD13F487}" dt="2018-09-23T09:49:06.282" v="180" actId="255"/>
          <ac:spMkLst>
            <pc:docMk/>
            <pc:sldMk cId="2753021383" sldId="262"/>
            <ac:spMk id="12" creationId="{4B95374C-1BBF-4615-B1C1-4F188A44BBEB}"/>
          </ac:spMkLst>
        </pc:spChg>
        <pc:picChg chg="add mod">
          <ac:chgData name="Meimei" userId="ac006895-1b89-4e20-9a26-604b55259ac6" providerId="ADAL" clId="{33884EFA-C5C2-4F94-8309-D511DD13F487}" dt="2018-09-23T09:47:53.401" v="169" actId="1076"/>
          <ac:picMkLst>
            <pc:docMk/>
            <pc:sldMk cId="2753021383" sldId="262"/>
            <ac:picMk id="3" creationId="{70AA5EF1-7719-4F9C-80CB-3039C19738CE}"/>
          </ac:picMkLst>
        </pc:picChg>
        <pc:picChg chg="del mod">
          <ac:chgData name="Meimei" userId="ac006895-1b89-4e20-9a26-604b55259ac6" providerId="ADAL" clId="{33884EFA-C5C2-4F94-8309-D511DD13F487}" dt="2018-09-23T09:47:50.525" v="168" actId="478"/>
          <ac:picMkLst>
            <pc:docMk/>
            <pc:sldMk cId="2753021383" sldId="262"/>
            <ac:picMk id="4" creationId="{C2E76EDD-CA91-46C7-ABBB-9A9CBF461FFE}"/>
          </ac:picMkLst>
        </pc:picChg>
        <pc:picChg chg="add mod">
          <ac:chgData name="Meimei" userId="ac006895-1b89-4e20-9a26-604b55259ac6" providerId="ADAL" clId="{33884EFA-C5C2-4F94-8309-D511DD13F487}" dt="2018-09-23T09:48:00.549" v="172" actId="1076"/>
          <ac:picMkLst>
            <pc:docMk/>
            <pc:sldMk cId="2753021383" sldId="262"/>
            <ac:picMk id="6" creationId="{67E9DA33-44ED-4776-B04B-3B4EE2EBFE12}"/>
          </ac:picMkLst>
        </pc:picChg>
        <pc:picChg chg="add mod">
          <ac:chgData name="Meimei" userId="ac006895-1b89-4e20-9a26-604b55259ac6" providerId="ADAL" clId="{33884EFA-C5C2-4F94-8309-D511DD13F487}" dt="2018-09-23T09:48:59.408" v="179" actId="1076"/>
          <ac:picMkLst>
            <pc:docMk/>
            <pc:sldMk cId="2753021383" sldId="262"/>
            <ac:picMk id="8" creationId="{839CAEE4-E4CD-42FE-A1CE-402D283B7C27}"/>
          </ac:picMkLst>
        </pc:picChg>
      </pc:sldChg>
      <pc:sldChg chg="addSp delSp modSp modAnim">
        <pc:chgData name="Meimei" userId="ac006895-1b89-4e20-9a26-604b55259ac6" providerId="ADAL" clId="{33884EFA-C5C2-4F94-8309-D511DD13F487}" dt="2018-09-23T09:58:24.997" v="251"/>
        <pc:sldMkLst>
          <pc:docMk/>
          <pc:sldMk cId="1406970887" sldId="263"/>
        </pc:sldMkLst>
        <pc:spChg chg="del mod">
          <ac:chgData name="Meimei" userId="ac006895-1b89-4e20-9a26-604b55259ac6" providerId="ADAL" clId="{33884EFA-C5C2-4F94-8309-D511DD13F487}" dt="2018-09-23T09:52:05.348" v="200" actId="478"/>
          <ac:spMkLst>
            <pc:docMk/>
            <pc:sldMk cId="1406970887" sldId="263"/>
            <ac:spMk id="7" creationId="{067C6716-E592-4D90-AEE4-430A6B56E960}"/>
          </ac:spMkLst>
        </pc:spChg>
        <pc:picChg chg="del">
          <ac:chgData name="Meimei" userId="ac006895-1b89-4e20-9a26-604b55259ac6" providerId="ADAL" clId="{33884EFA-C5C2-4F94-8309-D511DD13F487}" dt="2018-09-23T09:52:09.739" v="204" actId="478"/>
          <ac:picMkLst>
            <pc:docMk/>
            <pc:sldMk cId="1406970887" sldId="263"/>
            <ac:picMk id="2" creationId="{11450A27-F914-4755-AB4C-CD871840E725}"/>
          </ac:picMkLst>
        </pc:picChg>
        <pc:picChg chg="del">
          <ac:chgData name="Meimei" userId="ac006895-1b89-4e20-9a26-604b55259ac6" providerId="ADAL" clId="{33884EFA-C5C2-4F94-8309-D511DD13F487}" dt="2018-09-23T09:52:09.067" v="203" actId="478"/>
          <ac:picMkLst>
            <pc:docMk/>
            <pc:sldMk cId="1406970887" sldId="263"/>
            <ac:picMk id="3" creationId="{EF248C0E-3379-44E3-BDBB-A8011706A35F}"/>
          </ac:picMkLst>
        </pc:picChg>
        <pc:picChg chg="del">
          <ac:chgData name="Meimei" userId="ac006895-1b89-4e20-9a26-604b55259ac6" providerId="ADAL" clId="{33884EFA-C5C2-4F94-8309-D511DD13F487}" dt="2018-09-23T09:53:04.002" v="211" actId="478"/>
          <ac:picMkLst>
            <pc:docMk/>
            <pc:sldMk cId="1406970887" sldId="263"/>
            <ac:picMk id="4" creationId="{864AF785-B607-462A-9A95-10B36B9B0D1D}"/>
          </ac:picMkLst>
        </pc:picChg>
        <pc:picChg chg="add mod">
          <ac:chgData name="Meimei" userId="ac006895-1b89-4e20-9a26-604b55259ac6" providerId="ADAL" clId="{33884EFA-C5C2-4F94-8309-D511DD13F487}" dt="2018-09-23T09:53:09.993" v="215" actId="1076"/>
          <ac:picMkLst>
            <pc:docMk/>
            <pc:sldMk cId="1406970887" sldId="263"/>
            <ac:picMk id="5" creationId="{4A8F07C2-E226-4956-A6C8-0057F99FEE45}"/>
          </ac:picMkLst>
        </pc:picChg>
        <pc:picChg chg="mod">
          <ac:chgData name="Meimei" userId="ac006895-1b89-4e20-9a26-604b55259ac6" providerId="ADAL" clId="{33884EFA-C5C2-4F94-8309-D511DD13F487}" dt="2018-09-23T09:53:12.477" v="216" actId="14100"/>
          <ac:picMkLst>
            <pc:docMk/>
            <pc:sldMk cId="1406970887" sldId="263"/>
            <ac:picMk id="6" creationId="{587EC579-5BDA-4831-909A-E98401578F9E}"/>
          </ac:picMkLst>
        </pc:picChg>
        <pc:picChg chg="add mod">
          <ac:chgData name="Meimei" userId="ac006895-1b89-4e20-9a26-604b55259ac6" providerId="ADAL" clId="{33884EFA-C5C2-4F94-8309-D511DD13F487}" dt="2018-09-23T09:53:08.508" v="214" actId="1076"/>
          <ac:picMkLst>
            <pc:docMk/>
            <pc:sldMk cId="1406970887" sldId="263"/>
            <ac:picMk id="8" creationId="{5FD87B65-B724-4378-A4C4-AFE42E597C96}"/>
          </ac:picMkLst>
        </pc:picChg>
        <pc:picChg chg="mod">
          <ac:chgData name="Meimei" userId="ac006895-1b89-4e20-9a26-604b55259ac6" providerId="ADAL" clId="{33884EFA-C5C2-4F94-8309-D511DD13F487}" dt="2018-09-23T09:53:48.548" v="219" actId="1076"/>
          <ac:picMkLst>
            <pc:docMk/>
            <pc:sldMk cId="1406970887" sldId="263"/>
            <ac:picMk id="9" creationId="{6D2AE923-9D69-44A4-A4B1-B4C94CD0273F}"/>
          </ac:picMkLst>
        </pc:picChg>
        <pc:picChg chg="del">
          <ac:chgData name="Meimei" userId="ac006895-1b89-4e20-9a26-604b55259ac6" providerId="ADAL" clId="{33884EFA-C5C2-4F94-8309-D511DD13F487}" dt="2018-09-23T09:52:07.551" v="201" actId="478"/>
          <ac:picMkLst>
            <pc:docMk/>
            <pc:sldMk cId="1406970887" sldId="263"/>
            <ac:picMk id="10" creationId="{AE6C1790-79D7-44F1-9F9A-23F7314D2B8E}"/>
          </ac:picMkLst>
        </pc:picChg>
        <pc:picChg chg="del">
          <ac:chgData name="Meimei" userId="ac006895-1b89-4e20-9a26-604b55259ac6" providerId="ADAL" clId="{33884EFA-C5C2-4F94-8309-D511DD13F487}" dt="2018-09-23T09:52:08.239" v="202" actId="478"/>
          <ac:picMkLst>
            <pc:docMk/>
            <pc:sldMk cId="1406970887" sldId="263"/>
            <ac:picMk id="11" creationId="{EAB564FC-761B-4054-804F-26A15E0A1309}"/>
          </ac:picMkLst>
        </pc:picChg>
      </pc:sldChg>
      <pc:sldChg chg="delSp modSp modAnim">
        <pc:chgData name="Meimei" userId="ac006895-1b89-4e20-9a26-604b55259ac6" providerId="ADAL" clId="{33884EFA-C5C2-4F94-8309-D511DD13F487}" dt="2018-09-23T09:44:18.289" v="139"/>
        <pc:sldMkLst>
          <pc:docMk/>
          <pc:sldMk cId="427960548" sldId="264"/>
        </pc:sldMkLst>
        <pc:spChg chg="del mod">
          <ac:chgData name="Meimei" userId="ac006895-1b89-4e20-9a26-604b55259ac6" providerId="ADAL" clId="{33884EFA-C5C2-4F94-8309-D511DD13F487}" dt="2018-09-23T09:39:38.707" v="106" actId="478"/>
          <ac:spMkLst>
            <pc:docMk/>
            <pc:sldMk cId="427960548" sldId="264"/>
            <ac:spMk id="2" creationId="{3293AADD-724A-4B31-B027-09E0F5C64C65}"/>
          </ac:spMkLst>
        </pc:spChg>
        <pc:spChg chg="mod">
          <ac:chgData name="Meimei" userId="ac006895-1b89-4e20-9a26-604b55259ac6" providerId="ADAL" clId="{33884EFA-C5C2-4F94-8309-D511DD13F487}" dt="2018-09-23T09:39:54.268" v="110" actId="1076"/>
          <ac:spMkLst>
            <pc:docMk/>
            <pc:sldMk cId="427960548" sldId="264"/>
            <ac:spMk id="10" creationId="{30E1F50D-23D0-4489-AC60-5F45A19155F8}"/>
          </ac:spMkLst>
        </pc:spChg>
        <pc:spChg chg="mod">
          <ac:chgData name="Meimei" userId="ac006895-1b89-4e20-9a26-604b55259ac6" providerId="ADAL" clId="{33884EFA-C5C2-4F94-8309-D511DD13F487}" dt="2018-09-23T09:39:58.632" v="111" actId="1076"/>
          <ac:spMkLst>
            <pc:docMk/>
            <pc:sldMk cId="427960548" sldId="264"/>
            <ac:spMk id="11" creationId="{C1A9D011-67F9-40AE-BDB7-E96E0055E7DC}"/>
          </ac:spMkLst>
        </pc:spChg>
        <pc:picChg chg="mod">
          <ac:chgData name="Meimei" userId="ac006895-1b89-4e20-9a26-604b55259ac6" providerId="ADAL" clId="{33884EFA-C5C2-4F94-8309-D511DD13F487}" dt="2018-09-23T09:42:05.573" v="128" actId="14100"/>
          <ac:picMkLst>
            <pc:docMk/>
            <pc:sldMk cId="427960548" sldId="264"/>
            <ac:picMk id="3" creationId="{FD853161-3E6F-485C-AFC0-C5105216A79B}"/>
          </ac:picMkLst>
        </pc:picChg>
        <pc:picChg chg="mod">
          <ac:chgData name="Meimei" userId="ac006895-1b89-4e20-9a26-604b55259ac6" providerId="ADAL" clId="{33884EFA-C5C2-4F94-8309-D511DD13F487}" dt="2018-09-23T09:42:09.573" v="130" actId="1076"/>
          <ac:picMkLst>
            <pc:docMk/>
            <pc:sldMk cId="427960548" sldId="264"/>
            <ac:picMk id="5" creationId="{4D3C78B2-05E7-4E4F-B3F1-351E0F2D9DC8}"/>
          </ac:picMkLst>
        </pc:picChg>
        <pc:picChg chg="mod">
          <ac:chgData name="Meimei" userId="ac006895-1b89-4e20-9a26-604b55259ac6" providerId="ADAL" clId="{33884EFA-C5C2-4F94-8309-D511DD13F487}" dt="2018-09-23T09:41:23.678" v="121" actId="1076"/>
          <ac:picMkLst>
            <pc:docMk/>
            <pc:sldMk cId="427960548" sldId="264"/>
            <ac:picMk id="6" creationId="{AF3B8472-3067-4F43-98F1-BD4C5BBA3265}"/>
          </ac:picMkLst>
        </pc:picChg>
        <pc:picChg chg="mod">
          <ac:chgData name="Meimei" userId="ac006895-1b89-4e20-9a26-604b55259ac6" providerId="ADAL" clId="{33884EFA-C5C2-4F94-8309-D511DD13F487}" dt="2018-09-23T09:41:21.959" v="120" actId="1076"/>
          <ac:picMkLst>
            <pc:docMk/>
            <pc:sldMk cId="427960548" sldId="264"/>
            <ac:picMk id="8" creationId="{2C56D9B1-709F-4E3D-8C68-38239BA6DB93}"/>
          </ac:picMkLst>
        </pc:picChg>
      </pc:sldChg>
      <pc:sldChg chg="delSp modSp modAnim">
        <pc:chgData name="Meimei" userId="ac006895-1b89-4e20-9a26-604b55259ac6" providerId="ADAL" clId="{33884EFA-C5C2-4F94-8309-D511DD13F487}" dt="2018-09-23T09:51:28.539" v="198"/>
        <pc:sldMkLst>
          <pc:docMk/>
          <pc:sldMk cId="951874887" sldId="265"/>
        </pc:sldMkLst>
        <pc:spChg chg="mod">
          <ac:chgData name="Meimei" userId="ac006895-1b89-4e20-9a26-604b55259ac6" providerId="ADAL" clId="{33884EFA-C5C2-4F94-8309-D511DD13F487}" dt="2018-09-23T09:50:45.854" v="193" actId="1076"/>
          <ac:spMkLst>
            <pc:docMk/>
            <pc:sldMk cId="951874887" sldId="265"/>
            <ac:spMk id="10" creationId="{30E1F50D-23D0-4489-AC60-5F45A19155F8}"/>
          </ac:spMkLst>
        </pc:spChg>
        <pc:spChg chg="del">
          <ac:chgData name="Meimei" userId="ac006895-1b89-4e20-9a26-604b55259ac6" providerId="ADAL" clId="{33884EFA-C5C2-4F94-8309-D511DD13F487}" dt="2018-09-23T09:50:32.692" v="189" actId="478"/>
          <ac:spMkLst>
            <pc:docMk/>
            <pc:sldMk cId="951874887" sldId="265"/>
            <ac:spMk id="14" creationId="{4EB5089B-3B7F-40E7-AB49-E41687D00D85}"/>
          </ac:spMkLst>
        </pc:spChg>
        <pc:picChg chg="del">
          <ac:chgData name="Meimei" userId="ac006895-1b89-4e20-9a26-604b55259ac6" providerId="ADAL" clId="{33884EFA-C5C2-4F94-8309-D511DD13F487}" dt="2018-09-23T09:50:34.020" v="190" actId="478"/>
          <ac:picMkLst>
            <pc:docMk/>
            <pc:sldMk cId="951874887" sldId="265"/>
            <ac:picMk id="2" creationId="{1D5D8828-FF7B-415F-86EB-C9C3E864859C}"/>
          </ac:picMkLst>
        </pc:picChg>
        <pc:picChg chg="mod">
          <ac:chgData name="Meimei" userId="ac006895-1b89-4e20-9a26-604b55259ac6" providerId="ADAL" clId="{33884EFA-C5C2-4F94-8309-D511DD13F487}" dt="2018-09-23T09:50:51.402" v="195" actId="1076"/>
          <ac:picMkLst>
            <pc:docMk/>
            <pc:sldMk cId="951874887" sldId="265"/>
            <ac:picMk id="3" creationId="{E6F01CB0-5D6A-4201-A78C-DBBBC88C5D60}"/>
          </ac:picMkLst>
        </pc:picChg>
        <pc:picChg chg="mod">
          <ac:chgData name="Meimei" userId="ac006895-1b89-4e20-9a26-604b55259ac6" providerId="ADAL" clId="{33884EFA-C5C2-4F94-8309-D511DD13F487}" dt="2018-09-23T09:50:40.458" v="192" actId="1076"/>
          <ac:picMkLst>
            <pc:docMk/>
            <pc:sldMk cId="951874887" sldId="265"/>
            <ac:picMk id="11" creationId="{C965559A-3E08-4DBE-BDCD-315CE0F62E34}"/>
          </ac:picMkLst>
        </pc:picChg>
        <pc:picChg chg="mod">
          <ac:chgData name="Meimei" userId="ac006895-1b89-4e20-9a26-604b55259ac6" providerId="ADAL" clId="{33884EFA-C5C2-4F94-8309-D511DD13F487}" dt="2018-09-23T09:50:48.230" v="194" actId="1076"/>
          <ac:picMkLst>
            <pc:docMk/>
            <pc:sldMk cId="951874887" sldId="265"/>
            <ac:picMk id="12" creationId="{0BB44631-06A9-4D0A-9DC3-45A3914961B7}"/>
          </ac:picMkLst>
        </pc:picChg>
      </pc:sldChg>
      <pc:sldChg chg="addSp delSp modSp modAnim">
        <pc:chgData name="Meimei" userId="ac006895-1b89-4e20-9a26-604b55259ac6" providerId="ADAL" clId="{33884EFA-C5C2-4F94-8309-D511DD13F487}" dt="2018-09-23T10:04:48.341" v="292"/>
        <pc:sldMkLst>
          <pc:docMk/>
          <pc:sldMk cId="1490825688" sldId="266"/>
        </pc:sldMkLst>
        <pc:spChg chg="del">
          <ac:chgData name="Meimei" userId="ac006895-1b89-4e20-9a26-604b55259ac6" providerId="ADAL" clId="{33884EFA-C5C2-4F94-8309-D511DD13F487}" dt="2018-09-23T10:03:09.966" v="267" actId="478"/>
          <ac:spMkLst>
            <pc:docMk/>
            <pc:sldMk cId="1490825688" sldId="266"/>
            <ac:spMk id="7" creationId="{067C6716-E592-4D90-AEE4-430A6B56E960}"/>
          </ac:spMkLst>
        </pc:spChg>
        <pc:spChg chg="mod">
          <ac:chgData name="Meimei" userId="ac006895-1b89-4e20-9a26-604b55259ac6" providerId="ADAL" clId="{33884EFA-C5C2-4F94-8309-D511DD13F487}" dt="2018-09-23T10:03:45.970" v="281" actId="1076"/>
          <ac:spMkLst>
            <pc:docMk/>
            <pc:sldMk cId="1490825688" sldId="266"/>
            <ac:spMk id="12" creationId="{4B95374C-1BBF-4615-B1C1-4F188A44BBEB}"/>
          </ac:spMkLst>
        </pc:spChg>
        <pc:picChg chg="del">
          <ac:chgData name="Meimei" userId="ac006895-1b89-4e20-9a26-604b55259ac6" providerId="ADAL" clId="{33884EFA-C5C2-4F94-8309-D511DD13F487}" dt="2018-09-23T10:02:01.608" v="259" actId="478"/>
          <ac:picMkLst>
            <pc:docMk/>
            <pc:sldMk cId="1490825688" sldId="266"/>
            <ac:picMk id="2" creationId="{3B0C9553-331A-45E4-8456-2926DA53AF79}"/>
          </ac:picMkLst>
        </pc:picChg>
        <pc:picChg chg="del">
          <ac:chgData name="Meimei" userId="ac006895-1b89-4e20-9a26-604b55259ac6" providerId="ADAL" clId="{33884EFA-C5C2-4F94-8309-D511DD13F487}" dt="2018-09-23T10:02:05.483" v="260" actId="478"/>
          <ac:picMkLst>
            <pc:docMk/>
            <pc:sldMk cId="1490825688" sldId="266"/>
            <ac:picMk id="3" creationId="{0CA4D6B0-590C-4FBE-B9D7-48955AC742F7}"/>
          </ac:picMkLst>
        </pc:picChg>
        <pc:picChg chg="del">
          <ac:chgData name="Meimei" userId="ac006895-1b89-4e20-9a26-604b55259ac6" providerId="ADAL" clId="{33884EFA-C5C2-4F94-8309-D511DD13F487}" dt="2018-09-23T10:03:06.215" v="266" actId="478"/>
          <ac:picMkLst>
            <pc:docMk/>
            <pc:sldMk cId="1490825688" sldId="266"/>
            <ac:picMk id="5" creationId="{EAC33B35-9EAA-4FFF-8532-923BEA18D81D}"/>
          </ac:picMkLst>
        </pc:picChg>
        <pc:picChg chg="add mod">
          <ac:chgData name="Meimei" userId="ac006895-1b89-4e20-9a26-604b55259ac6" providerId="ADAL" clId="{33884EFA-C5C2-4F94-8309-D511DD13F487}" dt="2018-09-23T10:03:39.358" v="280" actId="14100"/>
          <ac:picMkLst>
            <pc:docMk/>
            <pc:sldMk cId="1490825688" sldId="266"/>
            <ac:picMk id="6" creationId="{FC002B5C-2C7E-4F3B-A311-7CE15E2D0283}"/>
          </ac:picMkLst>
        </pc:picChg>
        <pc:picChg chg="add mod">
          <ac:chgData name="Meimei" userId="ac006895-1b89-4e20-9a26-604b55259ac6" providerId="ADAL" clId="{33884EFA-C5C2-4F94-8309-D511DD13F487}" dt="2018-09-23T10:03:34.264" v="279" actId="14100"/>
          <ac:picMkLst>
            <pc:docMk/>
            <pc:sldMk cId="1490825688" sldId="266"/>
            <ac:picMk id="9" creationId="{99EFD0A8-244A-4CEB-AC46-A6C15DC8E375}"/>
          </ac:picMkLst>
        </pc:picChg>
        <pc:picChg chg="add mod">
          <ac:chgData name="Meimei" userId="ac006895-1b89-4e20-9a26-604b55259ac6" providerId="ADAL" clId="{33884EFA-C5C2-4F94-8309-D511DD13F487}" dt="2018-09-23T10:03:19.154" v="271" actId="1076"/>
          <ac:picMkLst>
            <pc:docMk/>
            <pc:sldMk cId="1490825688" sldId="266"/>
            <ac:picMk id="10" creationId="{5351A3A9-169C-4B31-BB70-B2F221D0BE92}"/>
          </ac:picMkLst>
        </pc:picChg>
      </pc:sldChg>
      <pc:sldChg chg="del">
        <pc:chgData name="Meimei" userId="ac006895-1b89-4e20-9a26-604b55259ac6" providerId="ADAL" clId="{33884EFA-C5C2-4F94-8309-D511DD13F487}" dt="2018-09-23T10:09:12.063" v="339" actId="2696"/>
        <pc:sldMkLst>
          <pc:docMk/>
          <pc:sldMk cId="3885694109" sldId="267"/>
        </pc:sldMkLst>
      </pc:sldChg>
      <pc:sldChg chg="delSp modSp modAnim">
        <pc:chgData name="Meimei" userId="ac006895-1b89-4e20-9a26-604b55259ac6" providerId="ADAL" clId="{33884EFA-C5C2-4F94-8309-D511DD13F487}" dt="2018-09-23T10:06:25.713" v="318"/>
        <pc:sldMkLst>
          <pc:docMk/>
          <pc:sldMk cId="3493160234" sldId="268"/>
        </pc:sldMkLst>
        <pc:spChg chg="del">
          <ac:chgData name="Meimei" userId="ac006895-1b89-4e20-9a26-604b55259ac6" providerId="ADAL" clId="{33884EFA-C5C2-4F94-8309-D511DD13F487}" dt="2018-09-23T10:05:00.419" v="293" actId="478"/>
          <ac:spMkLst>
            <pc:docMk/>
            <pc:sldMk cId="3493160234" sldId="268"/>
            <ac:spMk id="7" creationId="{067C6716-E592-4D90-AEE4-430A6B56E960}"/>
          </ac:spMkLst>
        </pc:spChg>
        <pc:spChg chg="mod">
          <ac:chgData name="Meimei" userId="ac006895-1b89-4e20-9a26-604b55259ac6" providerId="ADAL" clId="{33884EFA-C5C2-4F94-8309-D511DD13F487}" dt="2018-09-23T10:05:53.477" v="310" actId="1076"/>
          <ac:spMkLst>
            <pc:docMk/>
            <pc:sldMk cId="3493160234" sldId="268"/>
            <ac:spMk id="12" creationId="{4B95374C-1BBF-4615-B1C1-4F188A44BBEB}"/>
          </ac:spMkLst>
        </pc:spChg>
        <pc:picChg chg="mod">
          <ac:chgData name="Meimei" userId="ac006895-1b89-4e20-9a26-604b55259ac6" providerId="ADAL" clId="{33884EFA-C5C2-4F94-8309-D511DD13F487}" dt="2018-09-23T10:05:55.492" v="311" actId="1076"/>
          <ac:picMkLst>
            <pc:docMk/>
            <pc:sldMk cId="3493160234" sldId="268"/>
            <ac:picMk id="2" creationId="{52857067-6B41-4045-A95D-04A62FBDE105}"/>
          </ac:picMkLst>
        </pc:picChg>
        <pc:picChg chg="del">
          <ac:chgData name="Meimei" userId="ac006895-1b89-4e20-9a26-604b55259ac6" providerId="ADAL" clId="{33884EFA-C5C2-4F94-8309-D511DD13F487}" dt="2018-09-23T10:05:17.728" v="300" actId="478"/>
          <ac:picMkLst>
            <pc:docMk/>
            <pc:sldMk cId="3493160234" sldId="268"/>
            <ac:picMk id="3" creationId="{EF17CF99-6868-441C-B1F9-DD4DC1116B64}"/>
          </ac:picMkLst>
        </pc:picChg>
        <pc:picChg chg="del mod">
          <ac:chgData name="Meimei" userId="ac006895-1b89-4e20-9a26-604b55259ac6" providerId="ADAL" clId="{33884EFA-C5C2-4F94-8309-D511DD13F487}" dt="2018-09-23T10:05:27.315" v="304" actId="478"/>
          <ac:picMkLst>
            <pc:docMk/>
            <pc:sldMk cId="3493160234" sldId="268"/>
            <ac:picMk id="4" creationId="{3B787FE9-78A5-49A3-A5D0-9EC198D31533}"/>
          </ac:picMkLst>
        </pc:picChg>
        <pc:picChg chg="del">
          <ac:chgData name="Meimei" userId="ac006895-1b89-4e20-9a26-604b55259ac6" providerId="ADAL" clId="{33884EFA-C5C2-4F94-8309-D511DD13F487}" dt="2018-09-23T10:05:20.018" v="301" actId="478"/>
          <ac:picMkLst>
            <pc:docMk/>
            <pc:sldMk cId="3493160234" sldId="268"/>
            <ac:picMk id="5" creationId="{44C33176-4EE3-4C99-BB29-11F3306B4E0C}"/>
          </ac:picMkLst>
        </pc:picChg>
        <pc:picChg chg="mod">
          <ac:chgData name="Meimei" userId="ac006895-1b89-4e20-9a26-604b55259ac6" providerId="ADAL" clId="{33884EFA-C5C2-4F94-8309-D511DD13F487}" dt="2018-09-23T10:05:58.414" v="312" actId="1076"/>
          <ac:picMkLst>
            <pc:docMk/>
            <pc:sldMk cId="3493160234" sldId="268"/>
            <ac:picMk id="6" creationId="{2F55F31C-7C6F-4338-93B0-DE3613993825}"/>
          </ac:picMkLst>
        </pc:picChg>
        <pc:picChg chg="del">
          <ac:chgData name="Meimei" userId="ac006895-1b89-4e20-9a26-604b55259ac6" providerId="ADAL" clId="{33884EFA-C5C2-4F94-8309-D511DD13F487}" dt="2018-09-23T10:05:07.663" v="295" actId="478"/>
          <ac:picMkLst>
            <pc:docMk/>
            <pc:sldMk cId="3493160234" sldId="268"/>
            <ac:picMk id="9" creationId="{AB9C6D60-4E54-43C4-9882-58C2C06867A2}"/>
          </ac:picMkLst>
        </pc:picChg>
      </pc:sldChg>
      <pc:sldChg chg="delSp modSp modAnim">
        <pc:chgData name="Meimei" userId="ac006895-1b89-4e20-9a26-604b55259ac6" providerId="ADAL" clId="{33884EFA-C5C2-4F94-8309-D511DD13F487}" dt="2018-09-23T10:08:04.557" v="338"/>
        <pc:sldMkLst>
          <pc:docMk/>
          <pc:sldMk cId="1468334189" sldId="269"/>
        </pc:sldMkLst>
        <pc:spChg chg="del">
          <ac:chgData name="Meimei" userId="ac006895-1b89-4e20-9a26-604b55259ac6" providerId="ADAL" clId="{33884EFA-C5C2-4F94-8309-D511DD13F487}" dt="2018-09-23T10:06:36.525" v="319" actId="478"/>
          <ac:spMkLst>
            <pc:docMk/>
            <pc:sldMk cId="1468334189" sldId="269"/>
            <ac:spMk id="7" creationId="{067C6716-E592-4D90-AEE4-430A6B56E960}"/>
          </ac:spMkLst>
        </pc:spChg>
        <pc:spChg chg="mod">
          <ac:chgData name="Meimei" userId="ac006895-1b89-4e20-9a26-604b55259ac6" providerId="ADAL" clId="{33884EFA-C5C2-4F94-8309-D511DD13F487}" dt="2018-09-23T10:07:02.461" v="326" actId="2711"/>
          <ac:spMkLst>
            <pc:docMk/>
            <pc:sldMk cId="1468334189" sldId="269"/>
            <ac:spMk id="8" creationId="{3A313CDA-5DD7-4DE9-9C7B-0D75D86255BF}"/>
          </ac:spMkLst>
        </pc:spChg>
        <pc:picChg chg="mod">
          <ac:chgData name="Meimei" userId="ac006895-1b89-4e20-9a26-604b55259ac6" providerId="ADAL" clId="{33884EFA-C5C2-4F94-8309-D511DD13F487}" dt="2018-09-23T10:06:50.390" v="325" actId="14100"/>
          <ac:picMkLst>
            <pc:docMk/>
            <pc:sldMk cId="1468334189" sldId="269"/>
            <ac:picMk id="3" creationId="{0D95D32D-A398-4072-B41F-6A51FEC943E5}"/>
          </ac:picMkLst>
        </pc:picChg>
        <pc:picChg chg="del">
          <ac:chgData name="Meimei" userId="ac006895-1b89-4e20-9a26-604b55259ac6" providerId="ADAL" clId="{33884EFA-C5C2-4F94-8309-D511DD13F487}" dt="2018-09-23T10:06:46.094" v="323" actId="478"/>
          <ac:picMkLst>
            <pc:docMk/>
            <pc:sldMk cId="1468334189" sldId="269"/>
            <ac:picMk id="4" creationId="{01A68942-9DA5-4C8C-8AE2-87CD488BC58B}"/>
          </ac:picMkLst>
        </pc:picChg>
        <pc:picChg chg="mod">
          <ac:chgData name="Meimei" userId="ac006895-1b89-4e20-9a26-604b55259ac6" providerId="ADAL" clId="{33884EFA-C5C2-4F94-8309-D511DD13F487}" dt="2018-09-23T10:06:47.765" v="324" actId="1076"/>
          <ac:picMkLst>
            <pc:docMk/>
            <pc:sldMk cId="1468334189" sldId="269"/>
            <ac:picMk id="6" creationId="{A7673A31-7BE4-4A52-AF38-F6FA340960A8}"/>
          </ac:picMkLst>
        </pc:picChg>
      </pc:sldChg>
      <pc:sldChg chg="del ord">
        <pc:chgData name="Meimei" userId="ac006895-1b89-4e20-9a26-604b55259ac6" providerId="ADAL" clId="{33884EFA-C5C2-4F94-8309-D511DD13F487}" dt="2018-09-23T10:00:47.687" v="255" actId="2696"/>
        <pc:sldMkLst>
          <pc:docMk/>
          <pc:sldMk cId="2078319089" sldId="270"/>
        </pc:sldMkLst>
      </pc:sldChg>
      <pc:sldChg chg="addSp delSp modSp modAnim">
        <pc:chgData name="Meimei" userId="ac006895-1b89-4e20-9a26-604b55259ac6" providerId="ADAL" clId="{33884EFA-C5C2-4F94-8309-D511DD13F487}" dt="2018-09-23T09:35:43.599" v="101"/>
        <pc:sldMkLst>
          <pc:docMk/>
          <pc:sldMk cId="2115952050" sldId="271"/>
        </pc:sldMkLst>
        <pc:spChg chg="del mod">
          <ac:chgData name="Meimei" userId="ac006895-1b89-4e20-9a26-604b55259ac6" providerId="ADAL" clId="{33884EFA-C5C2-4F94-8309-D511DD13F487}" dt="2018-09-22T20:39:02.288" v="23" actId="478"/>
          <ac:spMkLst>
            <pc:docMk/>
            <pc:sldMk cId="2115952050" sldId="271"/>
            <ac:spMk id="2" creationId="{CCA884D0-9331-43E8-B05F-1F9EC5031AA3}"/>
          </ac:spMkLst>
        </pc:spChg>
        <pc:spChg chg="add mod">
          <ac:chgData name="Meimei" userId="ac006895-1b89-4e20-9a26-604b55259ac6" providerId="ADAL" clId="{33884EFA-C5C2-4F94-8309-D511DD13F487}" dt="2018-09-22T20:39:22.147" v="28" actId="14100"/>
          <ac:spMkLst>
            <pc:docMk/>
            <pc:sldMk cId="2115952050" sldId="271"/>
            <ac:spMk id="3" creationId="{6759EA84-98CC-4EC3-968C-6FC65B005C4F}"/>
          </ac:spMkLst>
        </pc:spChg>
        <pc:spChg chg="add del mod">
          <ac:chgData name="Meimei" userId="ac006895-1b89-4e20-9a26-604b55259ac6" providerId="ADAL" clId="{33884EFA-C5C2-4F94-8309-D511DD13F487}" dt="2018-09-22T20:39:05.007" v="24" actId="478"/>
          <ac:spMkLst>
            <pc:docMk/>
            <pc:sldMk cId="2115952050" sldId="271"/>
            <ac:spMk id="6" creationId="{269D78BC-71AF-4E58-B634-5BA5E967A948}"/>
          </ac:spMkLst>
        </pc:spChg>
        <pc:picChg chg="mod">
          <ac:chgData name="Meimei" userId="ac006895-1b89-4e20-9a26-604b55259ac6" providerId="ADAL" clId="{33884EFA-C5C2-4F94-8309-D511DD13F487}" dt="2018-09-23T09:34:26.418" v="88" actId="1076"/>
          <ac:picMkLst>
            <pc:docMk/>
            <pc:sldMk cId="2115952050" sldId="271"/>
            <ac:picMk id="2" creationId="{D9868E4E-1DE0-4993-8D2F-3DC1C94D4DB7}"/>
          </ac:picMkLst>
        </pc:picChg>
        <pc:picChg chg="mod">
          <ac:chgData name="Meimei" userId="ac006895-1b89-4e20-9a26-604b55259ac6" providerId="ADAL" clId="{33884EFA-C5C2-4F94-8309-D511DD13F487}" dt="2018-09-23T09:19:03.339" v="48" actId="1076"/>
          <ac:picMkLst>
            <pc:docMk/>
            <pc:sldMk cId="2115952050" sldId="271"/>
            <ac:picMk id="4" creationId="{8CB01AB3-FBC3-4F46-841E-098E0564AB82}"/>
          </ac:picMkLst>
        </pc:picChg>
        <pc:picChg chg="mod">
          <ac:chgData name="Meimei" userId="ac006895-1b89-4e20-9a26-604b55259ac6" providerId="ADAL" clId="{33884EFA-C5C2-4F94-8309-D511DD13F487}" dt="2018-09-23T09:19:15.486" v="50" actId="14100"/>
          <ac:picMkLst>
            <pc:docMk/>
            <pc:sldMk cId="2115952050" sldId="271"/>
            <ac:picMk id="5" creationId="{C4EC92CF-7355-4A30-9165-625991070255}"/>
          </ac:picMkLst>
        </pc:picChg>
        <pc:picChg chg="mod">
          <ac:chgData name="Meimei" userId="ac006895-1b89-4e20-9a26-604b55259ac6" providerId="ADAL" clId="{33884EFA-C5C2-4F94-8309-D511DD13F487}" dt="2018-09-23T09:34:17.481" v="87" actId="1076"/>
          <ac:picMkLst>
            <pc:docMk/>
            <pc:sldMk cId="2115952050" sldId="271"/>
            <ac:picMk id="6" creationId="{2D68E812-D3FF-40A2-94F2-F6A475CB3521}"/>
          </ac:picMkLst>
        </pc:picChg>
        <pc:picChg chg="add mod">
          <ac:chgData name="Meimei" userId="ac006895-1b89-4e20-9a26-604b55259ac6" providerId="ADAL" clId="{33884EFA-C5C2-4F94-8309-D511DD13F487}" dt="2018-09-23T09:34:37.333" v="91" actId="1076"/>
          <ac:picMkLst>
            <pc:docMk/>
            <pc:sldMk cId="2115952050" sldId="271"/>
            <ac:picMk id="7" creationId="{7A4B2F71-38C4-4937-8E08-4A125E19E4BB}"/>
          </ac:picMkLst>
        </pc:picChg>
      </pc:sldChg>
      <pc:sldChg chg="addSp delSp modSp add mod setBg setClrOvrMap">
        <pc:chgData name="Meimei" userId="ac006895-1b89-4e20-9a26-604b55259ac6" providerId="ADAL" clId="{33884EFA-C5C2-4F94-8309-D511DD13F487}" dt="2018-09-23T09:30:05.512" v="84" actId="26606"/>
        <pc:sldMkLst>
          <pc:docMk/>
          <pc:sldMk cId="3839318629" sldId="272"/>
        </pc:sldMkLst>
        <pc:spChg chg="del">
          <ac:chgData name="Meimei" userId="ac006895-1b89-4e20-9a26-604b55259ac6" providerId="ADAL" clId="{33884EFA-C5C2-4F94-8309-D511DD13F487}" dt="2018-09-23T09:24:30.835" v="60" actId="478"/>
          <ac:spMkLst>
            <pc:docMk/>
            <pc:sldMk cId="3839318629" sldId="272"/>
            <ac:spMk id="2" creationId="{57591933-806F-4545-90A2-231AC692C2F4}"/>
          </ac:spMkLst>
        </pc:spChg>
        <pc:spChg chg="del">
          <ac:chgData name="Meimei" userId="ac006895-1b89-4e20-9a26-604b55259ac6" providerId="ADAL" clId="{33884EFA-C5C2-4F94-8309-D511DD13F487}" dt="2018-09-23T09:24:17.401" v="57"/>
          <ac:spMkLst>
            <pc:docMk/>
            <pc:sldMk cId="3839318629" sldId="272"/>
            <ac:spMk id="3" creationId="{39AF7538-8598-4400-BB41-DAA3C19B7491}"/>
          </ac:spMkLst>
        </pc:spChg>
        <pc:spChg chg="add del">
          <ac:chgData name="Meimei" userId="ac006895-1b89-4e20-9a26-604b55259ac6" providerId="ADAL" clId="{33884EFA-C5C2-4F94-8309-D511DD13F487}" dt="2018-09-23T09:29:56.092" v="81" actId="26606"/>
          <ac:spMkLst>
            <pc:docMk/>
            <pc:sldMk cId="3839318629" sldId="272"/>
            <ac:spMk id="12" creationId="{8D11E4C3-B2CB-4105-9B42-B5E438A1910F}"/>
          </ac:spMkLst>
        </pc:spChg>
        <pc:spChg chg="add del">
          <ac:chgData name="Meimei" userId="ac006895-1b89-4e20-9a26-604b55259ac6" providerId="ADAL" clId="{33884EFA-C5C2-4F94-8309-D511DD13F487}" dt="2018-09-23T09:29:56.092" v="81" actId="26606"/>
          <ac:spMkLst>
            <pc:docMk/>
            <pc:sldMk cId="3839318629" sldId="272"/>
            <ac:spMk id="18" creationId="{3C1F3818-E57C-46C9-A6F0-4775D96AFB50}"/>
          </ac:spMkLst>
        </pc:spChg>
        <pc:spChg chg="add del">
          <ac:chgData name="Meimei" userId="ac006895-1b89-4e20-9a26-604b55259ac6" providerId="ADAL" clId="{33884EFA-C5C2-4F94-8309-D511DD13F487}" dt="2018-09-23T09:29:56.092" v="81" actId="26606"/>
          <ac:spMkLst>
            <pc:docMk/>
            <pc:sldMk cId="3839318629" sldId="272"/>
            <ac:spMk id="20" creationId="{77642C85-5993-439F-AAC2-F041E759DAEA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2" creationId="{36A325B5-56A3-425A-B9A3-0CEB7CA1BBF6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3" creationId="{8D11E4C3-B2CB-4105-9B42-B5E438A1910F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4" creationId="{B80DE958-9D45-4CAD-BF1F-FA2ED970B7F6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6" creationId="{BB93B4BF-AD35-4E52-8131-161C5FB9CDD7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8" creationId="{12E8CD4E-6381-4807-AA5B-CE0024A8BE19}"/>
          </ac:spMkLst>
        </pc:spChg>
        <pc:spChg chg="add del">
          <ac:chgData name="Meimei" userId="ac006895-1b89-4e20-9a26-604b55259ac6" providerId="ADAL" clId="{33884EFA-C5C2-4F94-8309-D511DD13F487}" dt="2018-09-23T09:30:05.481" v="83" actId="26606"/>
          <ac:spMkLst>
            <pc:docMk/>
            <pc:sldMk cId="3839318629" sldId="272"/>
            <ac:spMk id="29" creationId="{D28445F8-F032-43C9-8D0F-A5155F525283}"/>
          </ac:spMkLst>
        </pc:spChg>
        <pc:spChg chg="add">
          <ac:chgData name="Meimei" userId="ac006895-1b89-4e20-9a26-604b55259ac6" providerId="ADAL" clId="{33884EFA-C5C2-4F94-8309-D511DD13F487}" dt="2018-09-23T09:30:05.512" v="84" actId="26606"/>
          <ac:spMkLst>
            <pc:docMk/>
            <pc:sldMk cId="3839318629" sldId="272"/>
            <ac:spMk id="31" creationId="{8D11E4C3-B2CB-4105-9B42-B5E438A1910F}"/>
          </ac:spMkLst>
        </pc:spChg>
        <pc:spChg chg="add">
          <ac:chgData name="Meimei" userId="ac006895-1b89-4e20-9a26-604b55259ac6" providerId="ADAL" clId="{33884EFA-C5C2-4F94-8309-D511DD13F487}" dt="2018-09-23T09:30:05.512" v="84" actId="26606"/>
          <ac:spMkLst>
            <pc:docMk/>
            <pc:sldMk cId="3839318629" sldId="272"/>
            <ac:spMk id="34" creationId="{3C1F3818-E57C-46C9-A6F0-4775D96AFB50}"/>
          </ac:spMkLst>
        </pc:spChg>
        <pc:spChg chg="add">
          <ac:chgData name="Meimei" userId="ac006895-1b89-4e20-9a26-604b55259ac6" providerId="ADAL" clId="{33884EFA-C5C2-4F94-8309-D511DD13F487}" dt="2018-09-23T09:30:05.512" v="84" actId="26606"/>
          <ac:spMkLst>
            <pc:docMk/>
            <pc:sldMk cId="3839318629" sldId="272"/>
            <ac:spMk id="35" creationId="{77642C85-5993-439F-AAC2-F041E759DAEA}"/>
          </ac:spMkLst>
        </pc:spChg>
        <pc:picChg chg="add mod ord">
          <ac:chgData name="Meimei" userId="ac006895-1b89-4e20-9a26-604b55259ac6" providerId="ADAL" clId="{33884EFA-C5C2-4F94-8309-D511DD13F487}" dt="2018-09-23T09:30:05.512" v="84" actId="26606"/>
          <ac:picMkLst>
            <pc:docMk/>
            <pc:sldMk cId="3839318629" sldId="272"/>
            <ac:picMk id="4" creationId="{B386FB7C-7399-4C41-82B8-1D9AA8D9055D}"/>
          </ac:picMkLst>
        </pc:picChg>
        <pc:picChg chg="add mod ord">
          <ac:chgData name="Meimei" userId="ac006895-1b89-4e20-9a26-604b55259ac6" providerId="ADAL" clId="{33884EFA-C5C2-4F94-8309-D511DD13F487}" dt="2018-09-23T09:30:05.512" v="84" actId="26606"/>
          <ac:picMkLst>
            <pc:docMk/>
            <pc:sldMk cId="3839318629" sldId="272"/>
            <ac:picMk id="5" creationId="{2F8EEB61-3C8C-4203-8D14-964B45C4945C}"/>
          </ac:picMkLst>
        </pc:picChg>
        <pc:picChg chg="add mod ord">
          <ac:chgData name="Meimei" userId="ac006895-1b89-4e20-9a26-604b55259ac6" providerId="ADAL" clId="{33884EFA-C5C2-4F94-8309-D511DD13F487}" dt="2018-09-23T09:30:05.512" v="84" actId="26606"/>
          <ac:picMkLst>
            <pc:docMk/>
            <pc:sldMk cId="3839318629" sldId="272"/>
            <ac:picMk id="6" creationId="{7B6E4A47-D7FB-4843-BABB-C8C640ACB49C}"/>
          </ac:picMkLst>
        </pc:picChg>
        <pc:picChg chg="add mod">
          <ac:chgData name="Meimei" userId="ac006895-1b89-4e20-9a26-604b55259ac6" providerId="ADAL" clId="{33884EFA-C5C2-4F94-8309-D511DD13F487}" dt="2018-09-23T09:30:05.512" v="84" actId="26606"/>
          <ac:picMkLst>
            <pc:docMk/>
            <pc:sldMk cId="3839318629" sldId="272"/>
            <ac:picMk id="7" creationId="{E4FE3DFC-C364-4A2C-8D8A-73F749FED337}"/>
          </ac:picMkLst>
        </pc:picChg>
        <pc:picChg chg="add del">
          <ac:chgData name="Meimei" userId="ac006895-1b89-4e20-9a26-604b55259ac6" providerId="ADAL" clId="{33884EFA-C5C2-4F94-8309-D511DD13F487}" dt="2018-09-23T09:29:56.092" v="81" actId="26606"/>
          <ac:picMkLst>
            <pc:docMk/>
            <pc:sldMk cId="3839318629" sldId="272"/>
            <ac:picMk id="14" creationId="{D801A41D-49C4-4F95-AA12-FE7B943A5079}"/>
          </ac:picMkLst>
        </pc:picChg>
        <pc:picChg chg="add del">
          <ac:chgData name="Meimei" userId="ac006895-1b89-4e20-9a26-604b55259ac6" providerId="ADAL" clId="{33884EFA-C5C2-4F94-8309-D511DD13F487}" dt="2018-09-23T09:30:05.481" v="83" actId="26606"/>
          <ac:picMkLst>
            <pc:docMk/>
            <pc:sldMk cId="3839318629" sldId="272"/>
            <ac:picMk id="25" creationId="{D801A41D-49C4-4F95-AA12-FE7B943A5079}"/>
          </ac:picMkLst>
        </pc:picChg>
        <pc:picChg chg="add">
          <ac:chgData name="Meimei" userId="ac006895-1b89-4e20-9a26-604b55259ac6" providerId="ADAL" clId="{33884EFA-C5C2-4F94-8309-D511DD13F487}" dt="2018-09-23T09:30:05.512" v="84" actId="26606"/>
          <ac:picMkLst>
            <pc:docMk/>
            <pc:sldMk cId="3839318629" sldId="272"/>
            <ac:picMk id="32" creationId="{D801A41D-49C4-4F95-AA12-FE7B943A5079}"/>
          </ac:picMkLst>
        </pc:picChg>
        <pc:cxnChg chg="add del">
          <ac:chgData name="Meimei" userId="ac006895-1b89-4e20-9a26-604b55259ac6" providerId="ADAL" clId="{33884EFA-C5C2-4F94-8309-D511DD13F487}" dt="2018-09-23T09:29:56.092" v="81" actId="26606"/>
          <ac:cxnSpMkLst>
            <pc:docMk/>
            <pc:sldMk cId="3839318629" sldId="272"/>
            <ac:cxnSpMk id="16" creationId="{0073EB83-C81E-44B9-8EF1-2975C77B947D}"/>
          </ac:cxnSpMkLst>
        </pc:cxnChg>
        <pc:cxnChg chg="add del">
          <ac:chgData name="Meimei" userId="ac006895-1b89-4e20-9a26-604b55259ac6" providerId="ADAL" clId="{33884EFA-C5C2-4F94-8309-D511DD13F487}" dt="2018-09-23T09:30:05.481" v="83" actId="26606"/>
          <ac:cxnSpMkLst>
            <pc:docMk/>
            <pc:sldMk cId="3839318629" sldId="272"/>
            <ac:cxnSpMk id="27" creationId="{0073EB83-C81E-44B9-8EF1-2975C77B947D}"/>
          </ac:cxnSpMkLst>
        </pc:cxnChg>
        <pc:cxnChg chg="add">
          <ac:chgData name="Meimei" userId="ac006895-1b89-4e20-9a26-604b55259ac6" providerId="ADAL" clId="{33884EFA-C5C2-4F94-8309-D511DD13F487}" dt="2018-09-23T09:30:05.512" v="84" actId="26606"/>
          <ac:cxnSpMkLst>
            <pc:docMk/>
            <pc:sldMk cId="3839318629" sldId="272"/>
            <ac:cxnSpMk id="33" creationId="{0073EB83-C81E-44B9-8EF1-2975C77B947D}"/>
          </ac:cxnSpMkLst>
        </pc:cxnChg>
      </pc:sldChg>
      <pc:sldChg chg="addSp delSp modSp add modAnim">
        <pc:chgData name="Meimei" userId="ac006895-1b89-4e20-9a26-604b55259ac6" providerId="ADAL" clId="{33884EFA-C5C2-4F94-8309-D511DD13F487}" dt="2018-09-23T10:15:14.951" v="393"/>
        <pc:sldMkLst>
          <pc:docMk/>
          <pc:sldMk cId="2568253199" sldId="273"/>
        </pc:sldMkLst>
        <pc:spChg chg="del">
          <ac:chgData name="Meimei" userId="ac006895-1b89-4e20-9a26-604b55259ac6" providerId="ADAL" clId="{33884EFA-C5C2-4F94-8309-D511DD13F487}" dt="2018-09-23T10:12:25.973" v="351" actId="478"/>
          <ac:spMkLst>
            <pc:docMk/>
            <pc:sldMk cId="2568253199" sldId="273"/>
            <ac:spMk id="2" creationId="{E8B8AE00-C5AC-481B-8E5F-1DD8E5039182}"/>
          </ac:spMkLst>
        </pc:spChg>
        <pc:spChg chg="del">
          <ac:chgData name="Meimei" userId="ac006895-1b89-4e20-9a26-604b55259ac6" providerId="ADAL" clId="{33884EFA-C5C2-4F94-8309-D511DD13F487}" dt="2018-09-23T10:10:29.459" v="341"/>
          <ac:spMkLst>
            <pc:docMk/>
            <pc:sldMk cId="2568253199" sldId="273"/>
            <ac:spMk id="3" creationId="{B95607A1-B359-4762-BB38-C3BA086C1BBE}"/>
          </ac:spMkLst>
        </pc:spChg>
        <pc:spChg chg="add mod">
          <ac:chgData name="Meimei" userId="ac006895-1b89-4e20-9a26-604b55259ac6" providerId="ADAL" clId="{33884EFA-C5C2-4F94-8309-D511DD13F487}" dt="2018-09-23T10:14:28.283" v="385" actId="1076"/>
          <ac:spMkLst>
            <pc:docMk/>
            <pc:sldMk cId="2568253199" sldId="273"/>
            <ac:spMk id="6" creationId="{13BB9AFC-063D-47ED-B755-D4DA1B40BF8F}"/>
          </ac:spMkLst>
        </pc:spChg>
        <pc:picChg chg="add mod">
          <ac:chgData name="Meimei" userId="ac006895-1b89-4e20-9a26-604b55259ac6" providerId="ADAL" clId="{33884EFA-C5C2-4F94-8309-D511DD13F487}" dt="2018-09-23T10:12:47.809" v="354" actId="1076"/>
          <ac:picMkLst>
            <pc:docMk/>
            <pc:sldMk cId="2568253199" sldId="273"/>
            <ac:picMk id="4" creationId="{BC9A0F87-FBE2-4397-919F-D6F42798A45E}"/>
          </ac:picMkLst>
        </pc:picChg>
        <pc:picChg chg="add mod">
          <ac:chgData name="Meimei" userId="ac006895-1b89-4e20-9a26-604b55259ac6" providerId="ADAL" clId="{33884EFA-C5C2-4F94-8309-D511DD13F487}" dt="2018-09-23T10:14:34.814" v="386" actId="14100"/>
          <ac:picMkLst>
            <pc:docMk/>
            <pc:sldMk cId="2568253199" sldId="273"/>
            <ac:picMk id="5" creationId="{EB58F067-726F-4081-8D90-CCC176226EA0}"/>
          </ac:picMkLst>
        </pc:picChg>
      </pc:sldChg>
      <pc:sldChg chg="addSp delSp modSp add delAnim modAnim">
        <pc:chgData name="Meimei" userId="ac006895-1b89-4e20-9a26-604b55259ac6" providerId="ADAL" clId="{33884EFA-C5C2-4F94-8309-D511DD13F487}" dt="2018-09-23T10:48:14.963" v="437"/>
        <pc:sldMkLst>
          <pc:docMk/>
          <pc:sldMk cId="582120166" sldId="274"/>
        </pc:sldMkLst>
        <pc:spChg chg="mod">
          <ac:chgData name="Meimei" userId="ac006895-1b89-4e20-9a26-604b55259ac6" providerId="ADAL" clId="{33884EFA-C5C2-4F94-8309-D511DD13F487}" dt="2018-09-23T10:18:05.768" v="419" actId="20577"/>
          <ac:spMkLst>
            <pc:docMk/>
            <pc:sldMk cId="582120166" sldId="274"/>
            <ac:spMk id="6" creationId="{13BB9AFC-063D-47ED-B755-D4DA1B40BF8F}"/>
          </ac:spMkLst>
        </pc:spChg>
        <pc:spChg chg="add del mod">
          <ac:chgData name="Meimei" userId="ac006895-1b89-4e20-9a26-604b55259ac6" providerId="ADAL" clId="{33884EFA-C5C2-4F94-8309-D511DD13F487}" dt="2018-09-23T10:47:45.268" v="427" actId="478"/>
          <ac:spMkLst>
            <pc:docMk/>
            <pc:sldMk cId="582120166" sldId="274"/>
            <ac:spMk id="7" creationId="{CF090653-3A88-4B49-96EA-84FBDF635147}"/>
          </ac:spMkLst>
        </pc:spChg>
        <pc:picChg chg="add mod">
          <ac:chgData name="Meimei" userId="ac006895-1b89-4e20-9a26-604b55259ac6" providerId="ADAL" clId="{33884EFA-C5C2-4F94-8309-D511DD13F487}" dt="2018-09-23T10:20:39.392" v="425" actId="1076"/>
          <ac:picMkLst>
            <pc:docMk/>
            <pc:sldMk cId="582120166" sldId="274"/>
            <ac:picMk id="2" creationId="{D44197BD-13B7-415E-AFD4-082A2BD890A3}"/>
          </ac:picMkLst>
        </pc:picChg>
        <pc:picChg chg="del">
          <ac:chgData name="Meimei" userId="ac006895-1b89-4e20-9a26-604b55259ac6" providerId="ADAL" clId="{33884EFA-C5C2-4F94-8309-D511DD13F487}" dt="2018-09-23T10:47:41.193" v="426" actId="478"/>
          <ac:picMkLst>
            <pc:docMk/>
            <pc:sldMk cId="582120166" sldId="274"/>
            <ac:picMk id="4" creationId="{BC9A0F87-FBE2-4397-919F-D6F42798A45E}"/>
          </ac:picMkLst>
        </pc:picChg>
        <pc:picChg chg="del">
          <ac:chgData name="Meimei" userId="ac006895-1b89-4e20-9a26-604b55259ac6" providerId="ADAL" clId="{33884EFA-C5C2-4F94-8309-D511DD13F487}" dt="2018-09-23T10:20:33.750" v="422" actId="478"/>
          <ac:picMkLst>
            <pc:docMk/>
            <pc:sldMk cId="582120166" sldId="274"/>
            <ac:picMk id="5" creationId="{EB58F067-726F-4081-8D90-CCC176226EA0}"/>
          </ac:picMkLst>
        </pc:picChg>
        <pc:picChg chg="add mod">
          <ac:chgData name="Meimei" userId="ac006895-1b89-4e20-9a26-604b55259ac6" providerId="ADAL" clId="{33884EFA-C5C2-4F94-8309-D511DD13F487}" dt="2018-09-23T10:47:54.283" v="432" actId="1076"/>
          <ac:picMkLst>
            <pc:docMk/>
            <pc:sldMk cId="582120166" sldId="274"/>
            <ac:picMk id="8" creationId="{B6F05A82-09D6-4B33-B1C0-F860AFEDE872}"/>
          </ac:picMkLst>
        </pc:picChg>
      </pc:sldChg>
      <pc:sldChg chg="addSp delSp modSp add modAnim">
        <pc:chgData name="Meimei" userId="ac006895-1b89-4e20-9a26-604b55259ac6" providerId="ADAL" clId="{33884EFA-C5C2-4F94-8309-D511DD13F487}" dt="2018-09-23T10:52:45.912" v="498" actId="1076"/>
        <pc:sldMkLst>
          <pc:docMk/>
          <pc:sldMk cId="3853873277" sldId="275"/>
        </pc:sldMkLst>
        <pc:spChg chg="mod">
          <ac:chgData name="Meimei" userId="ac006895-1b89-4e20-9a26-604b55259ac6" providerId="ADAL" clId="{33884EFA-C5C2-4F94-8309-D511DD13F487}" dt="2018-09-23T10:52:35.994" v="495" actId="27636"/>
          <ac:spMkLst>
            <pc:docMk/>
            <pc:sldMk cId="3853873277" sldId="275"/>
            <ac:spMk id="2" creationId="{1B8602FC-F5D4-4130-B460-67DF7D56731C}"/>
          </ac:spMkLst>
        </pc:spChg>
        <pc:spChg chg="del">
          <ac:chgData name="Meimei" userId="ac006895-1b89-4e20-9a26-604b55259ac6" providerId="ADAL" clId="{33884EFA-C5C2-4F94-8309-D511DD13F487}" dt="2018-09-23T10:51:21.072" v="439" actId="478"/>
          <ac:spMkLst>
            <pc:docMk/>
            <pc:sldMk cId="3853873277" sldId="275"/>
            <ac:spMk id="3" creationId="{2C319E15-D380-48BC-9276-2CA5E8923ACF}"/>
          </ac:spMkLst>
        </pc:spChg>
        <pc:spChg chg="del">
          <ac:chgData name="Meimei" userId="ac006895-1b89-4e20-9a26-604b55259ac6" providerId="ADAL" clId="{33884EFA-C5C2-4F94-8309-D511DD13F487}" dt="2018-09-23T10:51:22.901" v="440" actId="478"/>
          <ac:spMkLst>
            <pc:docMk/>
            <pc:sldMk cId="3853873277" sldId="275"/>
            <ac:spMk id="4" creationId="{54B73BC7-4F5B-4754-921E-FEFEFF52018D}"/>
          </ac:spMkLst>
        </pc:spChg>
        <pc:picChg chg="add mod">
          <ac:chgData name="Meimei" userId="ac006895-1b89-4e20-9a26-604b55259ac6" providerId="ADAL" clId="{33884EFA-C5C2-4F94-8309-D511DD13F487}" dt="2018-09-23T10:52:45.912" v="498" actId="1076"/>
          <ac:picMkLst>
            <pc:docMk/>
            <pc:sldMk cId="3853873277" sldId="275"/>
            <ac:picMk id="5" creationId="{17C3CC67-D005-4B03-8395-E0FD02CB46D4}"/>
          </ac:picMkLst>
        </pc:picChg>
      </pc:sldChg>
    </pc:docChg>
  </pc:docChgLst>
  <pc:docChgLst>
    <pc:chgData name="Meimei" userId="S::meimei@tirimoana.school.nz::ac006895-1b89-4e20-9a26-604b55259ac6" providerId="AD" clId="Web-{B72A8E47-0995-4C78-B475-50ABA24FC58B}"/>
    <pc:docChg chg="modSld modMainMaster">
      <pc:chgData name="Meimei" userId="S::meimei@tirimoana.school.nz::ac006895-1b89-4e20-9a26-604b55259ac6" providerId="AD" clId="Web-{B72A8E47-0995-4C78-B475-50ABA24FC58B}" dt="2018-09-23T22:44:58.516" v="16"/>
      <pc:docMkLst>
        <pc:docMk/>
      </pc:docMkLst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4034187161" sldId="256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1822141121" sldId="257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3324559615" sldId="259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1831909843" sldId="261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2753021383" sldId="262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1406970887" sldId="263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427960548" sldId="264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951874887" sldId="265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1490825688" sldId="266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3493160234" sldId="268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1468334189" sldId="269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2115952050" sldId="271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3839318629" sldId="272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2568253199" sldId="273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582120166" sldId="274"/>
        </pc:sldMkLst>
      </pc:sldChg>
      <pc:sldChg chg="modTransition">
        <pc:chgData name="Meimei" userId="S::meimei@tirimoana.school.nz::ac006895-1b89-4e20-9a26-604b55259ac6" providerId="AD" clId="Web-{B72A8E47-0995-4C78-B475-50ABA24FC58B}" dt="2018-09-23T22:44:58.516" v="16"/>
        <pc:sldMkLst>
          <pc:docMk/>
          <pc:sldMk cId="3853873277" sldId="275"/>
        </pc:sldMkLst>
      </pc:sldChg>
      <pc:sldMasterChg chg="modTransition modSldLayout">
        <pc:chgData name="Meimei" userId="S::meimei@tirimoana.school.nz::ac006895-1b89-4e20-9a26-604b55259ac6" providerId="AD" clId="Web-{B72A8E47-0995-4C78-B475-50ABA24FC58B}" dt="2018-09-23T22:44:58.516" v="16"/>
        <pc:sldMasterMkLst>
          <pc:docMk/>
          <pc:sldMasterMk cId="4286547850" sldId="2147483660"/>
        </pc:sldMasterMkLst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2498297724" sldId="2147483661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1278524940" sldId="2147483662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1214414162" sldId="2147483663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1738818216" sldId="2147483664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826869014" sldId="2147483665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77785425" sldId="2147483666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2337495908" sldId="2147483667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2328456841" sldId="2147483668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662038816" sldId="2147483669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738645294" sldId="2147483670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4286547850" sldId="2147483660"/>
            <pc:sldLayoutMk cId="3856119241" sldId="2147483671"/>
          </pc:sldLayoutMkLst>
        </pc:sldLayoutChg>
      </pc:sldMasterChg>
      <pc:sldMasterChg chg="modTransition modSldLayout">
        <pc:chgData name="Meimei" userId="S::meimei@tirimoana.school.nz::ac006895-1b89-4e20-9a26-604b55259ac6" providerId="AD" clId="Web-{B72A8E47-0995-4C78-B475-50ABA24FC58B}" dt="2018-09-23T22:44:58.516" v="16"/>
        <pc:sldMasterMkLst>
          <pc:docMk/>
          <pc:sldMasterMk cId="2423107394" sldId="2147483672"/>
        </pc:sldMasterMkLst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899543626" sldId="2147483673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608519454" sldId="2147483674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951598663" sldId="2147483675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807587050" sldId="2147483676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274430085" sldId="2147483677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899806338" sldId="2147483678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606245084" sldId="2147483679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1631604051" sldId="2147483680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526801416" sldId="2147483681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3430417045" sldId="2147483682"/>
          </pc:sldLayoutMkLst>
        </pc:sldLayoutChg>
        <pc:sldLayoutChg chg="modTransition">
          <pc:chgData name="Meimei" userId="S::meimei@tirimoana.school.nz::ac006895-1b89-4e20-9a26-604b55259ac6" providerId="AD" clId="Web-{B72A8E47-0995-4C78-B475-50ABA24FC58B}" dt="2018-09-23T22:44:58.516" v="16"/>
          <pc:sldLayoutMkLst>
            <pc:docMk/>
            <pc:sldMasterMk cId="2423107394" sldId="2147483672"/>
            <pc:sldLayoutMk cId="94993124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6C92-C423-445A-9AC0-4B0B123FA5DB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A8D9-892E-4928-83D7-F46FDDE4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A8D9-892E-4928-83D7-F46FDDE41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9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54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1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9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8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30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0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0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0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1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3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14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1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5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8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E4CD-C1B8-47A0-AD76-79F105199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9F4C3790-CBF7-48B2-BCD2-1C699B8BA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ECA7-723C-4BE2-9C44-C8D45BB9E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720007"/>
            <a:ext cx="4876800" cy="1070372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有趣的中文字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AFF08-D4A3-4096-8D6B-9FE95EE2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392990" cy="354540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interesting Chinese Characters FORMED BY PICTURE</a:t>
            </a:r>
          </a:p>
          <a:p>
            <a:pPr algn="ctr"/>
            <a:r>
              <a:rPr lang="en-US" sz="7200" dirty="0">
                <a:solidFill>
                  <a:srgbClr val="6E4243"/>
                </a:solidFill>
              </a:rPr>
              <a:t>body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418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E1F50D-23D0-4489-AC60-5F45A19155F8}"/>
              </a:ext>
            </a:extLst>
          </p:cNvPr>
          <p:cNvSpPr/>
          <p:nvPr/>
        </p:nvSpPr>
        <p:spPr>
          <a:xfrm>
            <a:off x="5761142" y="2535555"/>
            <a:ext cx="2826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err="1"/>
              <a:t>shǒu</a:t>
            </a:r>
            <a:r>
              <a:rPr lang="en-US" altLang="zh-TW" sz="4000" dirty="0"/>
              <a:t> (hand)</a:t>
            </a:r>
            <a:endParaRPr lang="zh-TW" alt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01CB0-5D6A-4201-A78C-DBBBC88C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32" y="3586833"/>
            <a:ext cx="1314450" cy="211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5559A-3E08-4DBE-BDCD-315CE0F6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04" y="656452"/>
            <a:ext cx="1705404" cy="1879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44631-06A9-4D0A-9DC3-45A391496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981200"/>
            <a:ext cx="1600200" cy="2302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58C098-88C4-417B-8A68-E60B282313AB}"/>
              </a:ext>
            </a:extLst>
          </p:cNvPr>
          <p:cNvSpPr/>
          <p:nvPr/>
        </p:nvSpPr>
        <p:spPr>
          <a:xfrm>
            <a:off x="5848673" y="6354678"/>
            <a:ext cx="31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https://youtu.be/KzCRdnNF_I4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8C488-806F-45EE-B7B3-CD67B0C29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10" y="4991771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6045288" y="354389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(eyebrow)       </a:t>
            </a:r>
          </a:p>
          <a:p>
            <a:r>
              <a:rPr lang="en-US" altLang="zh-TW" sz="4800" dirty="0"/>
              <a:t>      </a:t>
            </a:r>
            <a:r>
              <a:rPr lang="en-US" altLang="zh-TW" sz="4800" dirty="0" err="1"/>
              <a:t>méi</a:t>
            </a:r>
            <a:endParaRPr lang="zh-TW" alt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EC579-5BDA-4831-909A-E9840157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663" y="2553947"/>
            <a:ext cx="1906152" cy="186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AE923-9D69-44A4-A4B1-B4C94CD0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03" y="1783765"/>
            <a:ext cx="1619079" cy="1807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CD819-633C-4807-9D4B-E2806F179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91" y="4903449"/>
            <a:ext cx="1627552" cy="1627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A720AD-06B8-4DA8-AFF4-63400B98A3B2}"/>
              </a:ext>
            </a:extLst>
          </p:cNvPr>
          <p:cNvSpPr/>
          <p:nvPr/>
        </p:nvSpPr>
        <p:spPr>
          <a:xfrm>
            <a:off x="6045288" y="6379744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https://youtu.be/7czzya3MKiQ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F07C2-E226-4956-A6C8-0057F99FE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53" y="3738942"/>
            <a:ext cx="1957387" cy="2000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87B65-B724-4378-A4C4-AFE42E597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95" y="632028"/>
            <a:ext cx="2457905" cy="23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334000" y="310473"/>
            <a:ext cx="3291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err="1"/>
              <a:t>rén</a:t>
            </a:r>
            <a:r>
              <a:rPr lang="en-US" altLang="zh-TW" sz="4800" dirty="0"/>
              <a:t> (</a:t>
            </a:r>
            <a:r>
              <a:rPr lang="en-US" altLang="zh-CN" sz="4800" dirty="0"/>
              <a:t>people)</a:t>
            </a:r>
            <a:endParaRPr lang="zh-TW" alt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E8706-750B-407B-A470-F6F55709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70" y="5048421"/>
            <a:ext cx="1314279" cy="13142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435F5D-E655-427D-BD84-7DB031AD1686}"/>
              </a:ext>
            </a:extLst>
          </p:cNvPr>
          <p:cNvSpPr/>
          <p:nvPr/>
        </p:nvSpPr>
        <p:spPr>
          <a:xfrm>
            <a:off x="5699434" y="6288448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https://youtu.be/9BzL9OR-BtQ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02B5C-2C7E-4F3B-A311-7CE15E2D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088830"/>
            <a:ext cx="1676400" cy="2766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FD0A8-244A-4CEB-AC46-A6C15DC8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310" y="1031216"/>
            <a:ext cx="2377703" cy="3083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1A3A9-169C-4B31-BB70-B2F221D0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307997"/>
            <a:ext cx="1995379" cy="16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25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665472" y="271319"/>
            <a:ext cx="2868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  </a:t>
            </a:r>
            <a:r>
              <a:rPr lang="en-US" altLang="zh-TW" sz="4800" dirty="0" err="1"/>
              <a:t>zhǐ</a:t>
            </a:r>
            <a:r>
              <a:rPr lang="en-US" altLang="zh-TW" sz="4800" dirty="0"/>
              <a:t> (stop)  </a:t>
            </a:r>
            <a:endParaRPr lang="zh-TW" alt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95D32D-A398-4072-B41F-6A51FEC9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82807"/>
            <a:ext cx="1676400" cy="2196661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313CDA-5DD7-4DE9-9C7B-0D75D86255BF}"/>
              </a:ext>
            </a:extLst>
          </p:cNvPr>
          <p:cNvSpPr/>
          <p:nvPr/>
        </p:nvSpPr>
        <p:spPr>
          <a:xfrm>
            <a:off x="5861150" y="892214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止</a:t>
            </a:r>
            <a:r>
              <a:rPr lang="en-US" altLang="zh-TW" sz="4800" dirty="0"/>
              <a:t> </a:t>
            </a:r>
            <a:endParaRPr lang="zh-TW" alt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A648B-C1C3-4EAB-9945-43D09B7D9731}"/>
              </a:ext>
            </a:extLst>
          </p:cNvPr>
          <p:cNvSpPr/>
          <p:nvPr/>
        </p:nvSpPr>
        <p:spPr>
          <a:xfrm>
            <a:off x="5861150" y="6357039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https://youtu.be/Aq4Heknli5U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5DDC2-2B18-4CE1-B8E2-4B8926A80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58" y="5166414"/>
            <a:ext cx="11906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73A31-7BE4-4A52-AF38-F6FA3409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29" y="2389087"/>
            <a:ext cx="1083242" cy="20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4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A0F87-FBE2-4397-919F-D6F42798A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547600"/>
            <a:ext cx="1981200" cy="176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8F067-726F-4081-8D90-CCC17622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41254"/>
            <a:ext cx="1219200" cy="2530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B9AFC-063D-47ED-B755-D4DA1B40BF8F}"/>
              </a:ext>
            </a:extLst>
          </p:cNvPr>
          <p:cNvSpPr txBox="1"/>
          <p:nvPr/>
        </p:nvSpPr>
        <p:spPr>
          <a:xfrm>
            <a:off x="5943600" y="533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nǚ</a:t>
            </a:r>
            <a:r>
              <a:rPr lang="en-US" sz="4400" dirty="0"/>
              <a:t>  (female)</a:t>
            </a:r>
          </a:p>
          <a:p>
            <a:r>
              <a:rPr lang="zh-TW" altLang="en-US" sz="96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女</a:t>
            </a:r>
            <a:r>
              <a:rPr lang="en-US" sz="96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25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BB9AFC-063D-47ED-B755-D4DA1B40BF8F}"/>
              </a:ext>
            </a:extLst>
          </p:cNvPr>
          <p:cNvSpPr txBox="1"/>
          <p:nvPr/>
        </p:nvSpPr>
        <p:spPr>
          <a:xfrm>
            <a:off x="5943600" y="533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zǐ</a:t>
            </a:r>
            <a:r>
              <a:rPr lang="en-US" sz="4400" dirty="0"/>
              <a:t> (son)</a:t>
            </a:r>
          </a:p>
          <a:p>
            <a:r>
              <a:rPr lang="zh-TW" altLang="en-US" sz="96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子</a:t>
            </a:r>
            <a:endParaRPr lang="en-US" sz="9600" dirty="0">
              <a:latin typeface="DFKaiShuW5-B5" panose="03000509000000000000" pitchFamily="65" charset="-120"/>
              <a:ea typeface="DFKaiShuW5-B5" panose="03000509000000000000" pitchFamily="65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197BD-13B7-415E-AFD4-082A2BD8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1600200" cy="2231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05A82-09D6-4B33-B1C0-F860AFED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351649"/>
            <a:ext cx="1828799" cy="22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B01AB3-FBC3-4F46-841E-098E0564A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495" y="3699608"/>
            <a:ext cx="4608252" cy="2677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9EA84-98CC-4EC3-968C-6FC65B005C4F}"/>
              </a:ext>
            </a:extLst>
          </p:cNvPr>
          <p:cNvSpPr txBox="1"/>
          <p:nvPr/>
        </p:nvSpPr>
        <p:spPr>
          <a:xfrm>
            <a:off x="228600" y="36871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Chinese characters evolved over a period of more than five thousand years.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9868E4E-1DE0-4993-8D2F-3DC1C94D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2" y="1181865"/>
            <a:ext cx="1938807" cy="22471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EC92CF-7355-4A30-9165-625991070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2025131" cy="31451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68E812-D3FF-40A2-94F2-F6A475CB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11" y="3428999"/>
            <a:ext cx="1938807" cy="314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F71-38C4-4937-8E08-4A125E19E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15" y="1181865"/>
            <a:ext cx="4430585" cy="22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2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1">
            <a:extLst>
              <a:ext uri="{FF2B5EF4-FFF2-40B4-BE49-F238E27FC236}">
                <a16:creationId xmlns:a16="http://schemas.microsoft.com/office/drawing/2014/main" id="{8D11E4C3-B2CB-4105-9B42-B5E438A1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D801A41D-49C4-4F95-AA12-FE7B943A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0073EB83-C81E-44B9-8EF1-2975C77B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3C1F3818-E57C-46C9-A6F0-4775D96A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7642C85-5993-439F-AAC2-F041E759D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B9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EEB61-3C8C-4203-8D14-964B45C49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 r="3" b="6351"/>
          <a:stretch/>
        </p:blipFill>
        <p:spPr>
          <a:xfrm>
            <a:off x="482602" y="643465"/>
            <a:ext cx="4029074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E3DFC-C364-4A2C-8D8A-73F749FED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"/>
          <a:stretch/>
        </p:blipFill>
        <p:spPr>
          <a:xfrm>
            <a:off x="4632325" y="643468"/>
            <a:ext cx="4029074" cy="27025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6FB7C-7399-4C41-82B8-1D9AA8D9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0626" r="12093" b="-1"/>
          <a:stretch/>
        </p:blipFill>
        <p:spPr>
          <a:xfrm>
            <a:off x="482599" y="3509435"/>
            <a:ext cx="4039647" cy="2705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E4A47-D7FB-4843-BABB-C8C640ACB4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17" r="3" b="14497"/>
          <a:stretch/>
        </p:blipFill>
        <p:spPr>
          <a:xfrm>
            <a:off x="4632326" y="3509433"/>
            <a:ext cx="4029073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D27F-6D89-4469-86D3-D70BA8C3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6" y="533400"/>
            <a:ext cx="5203654" cy="595313"/>
          </a:xfrm>
        </p:spPr>
        <p:txBody>
          <a:bodyPr>
            <a:normAutofit/>
          </a:bodyPr>
          <a:lstStyle/>
          <a:p>
            <a:r>
              <a:rPr lang="en-US" sz="3300" dirty="0"/>
              <a:t> Pictographs </a:t>
            </a:r>
            <a:r>
              <a:rPr lang="zh-TW" altLang="en-US" sz="3300" dirty="0"/>
              <a:t>象形字</a:t>
            </a:r>
            <a:r>
              <a:rPr lang="en-US" altLang="zh-TW" sz="3300" dirty="0"/>
              <a:t> </a:t>
            </a:r>
            <a:endParaRPr lang="en-US" sz="33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4F3F3-D85D-4493-964C-8B506396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53" y="1295400"/>
            <a:ext cx="85844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9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02FC-F5D4-4130-B460-67DF7D56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65" y="0"/>
            <a:ext cx="3866535" cy="5334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/>
              <a:t>漢字好好玩 </a:t>
            </a:r>
            <a:r>
              <a:rPr lang="en-US" altLang="zh-TW" sz="4000" dirty="0"/>
              <a:t>(</a:t>
            </a:r>
            <a:r>
              <a:rPr lang="zh-TW" altLang="en-US" sz="4000" dirty="0"/>
              <a:t>一</a:t>
            </a:r>
            <a:r>
              <a:rPr lang="en-US" altLang="zh-TW" sz="4000" dirty="0"/>
              <a:t>)</a:t>
            </a:r>
            <a:endParaRPr lang="en-US" sz="4000" dirty="0"/>
          </a:p>
        </p:txBody>
      </p:sp>
      <p:pic>
        <p:nvPicPr>
          <p:cNvPr id="5" name="1漢字好好玩一">
            <a:hlinkClick r:id="" action="ppaction://media"/>
            <a:extLst>
              <a:ext uri="{FF2B5EF4-FFF2-40B4-BE49-F238E27FC236}">
                <a16:creationId xmlns:a16="http://schemas.microsoft.com/office/drawing/2014/main" id="{17C3CC67-D005-4B03-8395-E0FD02CB46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665" y="656303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3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2D59CA-BAEE-4127-AFE3-532C3BD9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41" y="612644"/>
            <a:ext cx="4732955" cy="1981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6628671" y="1792192"/>
            <a:ext cx="2395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err="1"/>
              <a:t>mù</a:t>
            </a:r>
            <a:r>
              <a:rPr lang="en-US" altLang="zh-TW" sz="4800" dirty="0"/>
              <a:t> (eye)</a:t>
            </a:r>
            <a:endParaRPr lang="zh-TW" alt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62361-2191-4DDA-B05A-060A779CB53F}"/>
              </a:ext>
            </a:extLst>
          </p:cNvPr>
          <p:cNvSpPr/>
          <p:nvPr/>
        </p:nvSpPr>
        <p:spPr>
          <a:xfrm>
            <a:off x="6628671" y="2347596"/>
            <a:ext cx="167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3C214-3ED0-47A7-A839-E83D89CE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96" y="3317092"/>
            <a:ext cx="3909300" cy="1533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150C5-16CE-4F49-B319-554A8D8B5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31" y="5287105"/>
            <a:ext cx="1246355" cy="12463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397A43-4EC6-4172-AF12-BD2222C5962A}"/>
              </a:ext>
            </a:extLst>
          </p:cNvPr>
          <p:cNvSpPr/>
          <p:nvPr/>
        </p:nvSpPr>
        <p:spPr>
          <a:xfrm>
            <a:off x="6019800" y="6368984"/>
            <a:ext cx="326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https://youtu.be/H91kiLFGIaw</a:t>
            </a:r>
          </a:p>
        </p:txBody>
      </p:sp>
    </p:spTree>
    <p:extLst>
      <p:ext uri="{BB962C8B-B14F-4D97-AF65-F5344CB8AC3E}">
        <p14:creationId xmlns:p14="http://schemas.microsoft.com/office/powerpoint/2010/main" val="182214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E8FB1-BDF7-498A-8FEE-532EA9EA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27902"/>
            <a:ext cx="2286000" cy="30818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265280" y="1036504"/>
            <a:ext cx="31607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dirty="0" err="1"/>
              <a:t>ěr</a:t>
            </a:r>
            <a:r>
              <a:rPr lang="en-US" altLang="zh-TW" sz="6600" dirty="0"/>
              <a:t> (ear)</a:t>
            </a:r>
          </a:p>
          <a:p>
            <a:r>
              <a:rPr lang="zh-TW" altLang="en-US" sz="6600" dirty="0"/>
              <a:t>耳</a:t>
            </a:r>
            <a:r>
              <a:rPr lang="en-US" altLang="zh-TW" sz="6600" dirty="0"/>
              <a:t> </a:t>
            </a:r>
            <a:endParaRPr lang="zh-TW" alt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51960-BCF5-40F7-9DAC-E969178E9B7F}"/>
              </a:ext>
            </a:extLst>
          </p:cNvPr>
          <p:cNvSpPr/>
          <p:nvPr/>
        </p:nvSpPr>
        <p:spPr>
          <a:xfrm>
            <a:off x="5923496" y="6350828"/>
            <a:ext cx="316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https://youtu.be/mx_oAYXj_7w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CBED7-828E-4551-BBDA-181204352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7" y="4931603"/>
            <a:ext cx="1419225" cy="1419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BDA6E-DE96-40C8-AC69-6A76D8288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56" y="3928144"/>
            <a:ext cx="3733800" cy="20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C78B2-05E7-4E4F-B3F1-351E0F2D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77" y="3698741"/>
            <a:ext cx="1766561" cy="22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B8472-3067-4F43-98F1-BD4C5BBA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71" y="3124200"/>
            <a:ext cx="1123950" cy="1829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6D9B1-709F-4E3D-8C68-38239BA6D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182" y="2123438"/>
            <a:ext cx="1307018" cy="18078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E1F50D-23D0-4489-AC60-5F45A19155F8}"/>
              </a:ext>
            </a:extLst>
          </p:cNvPr>
          <p:cNvSpPr/>
          <p:nvPr/>
        </p:nvSpPr>
        <p:spPr>
          <a:xfrm>
            <a:off x="6553200" y="284583"/>
            <a:ext cx="3001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err="1"/>
              <a:t>bí</a:t>
            </a:r>
            <a:r>
              <a:rPr lang="en-US" altLang="zh-TW" sz="4400" dirty="0"/>
              <a:t> (nose) </a:t>
            </a:r>
            <a:endParaRPr lang="zh-TW" alt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9D011-67F9-40AE-BDB7-E96E0055E7DC}"/>
              </a:ext>
            </a:extLst>
          </p:cNvPr>
          <p:cNvSpPr/>
          <p:nvPr/>
        </p:nvSpPr>
        <p:spPr>
          <a:xfrm>
            <a:off x="7013226" y="1088365"/>
            <a:ext cx="1160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53161-3E6F-485C-AFC0-C5105216A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09" y="380917"/>
            <a:ext cx="2263836" cy="2778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3C25BD-9CE1-4209-98B3-45D2C572ED68}"/>
              </a:ext>
            </a:extLst>
          </p:cNvPr>
          <p:cNvSpPr/>
          <p:nvPr/>
        </p:nvSpPr>
        <p:spPr>
          <a:xfrm>
            <a:off x="6142857" y="6291541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https://youtu.be/as0_2IbSv68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4AFA2-1F66-476F-8B29-474BF64F2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139"/>
            <a:ext cx="1388557" cy="13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6504368" y="524026"/>
            <a:ext cx="2639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  (mouth)</a:t>
            </a:r>
          </a:p>
          <a:p>
            <a:r>
              <a:rPr lang="en-US" altLang="zh-TW" sz="4800" dirty="0"/>
              <a:t>      </a:t>
            </a:r>
            <a:r>
              <a:rPr lang="en-US" altLang="zh-TW" sz="4800" dirty="0" err="1"/>
              <a:t>kǒu</a:t>
            </a:r>
            <a:endParaRPr lang="en-US" altLang="zh-TW" sz="4800" dirty="0"/>
          </a:p>
          <a:p>
            <a:r>
              <a:rPr lang="zh-TW" altLang="en-US" sz="72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</a:t>
            </a:r>
            <a:r>
              <a:rPr lang="zh-TW" altLang="en-US" sz="96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口</a:t>
            </a:r>
            <a:r>
              <a:rPr lang="en-US" altLang="zh-TW" sz="4800" dirty="0"/>
              <a:t> </a:t>
            </a:r>
            <a:endParaRPr lang="zh-TW" alt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10F9A-C091-4890-A80E-DEF85E616B3F}"/>
              </a:ext>
            </a:extLst>
          </p:cNvPr>
          <p:cNvSpPr/>
          <p:nvPr/>
        </p:nvSpPr>
        <p:spPr>
          <a:xfrm>
            <a:off x="5867400" y="6305453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https://youtu.be/kUD2oUivgho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C851B-2C57-4ADA-8C3C-BB2C96909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10" y="4810028"/>
            <a:ext cx="1495425" cy="149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A5EF1-7719-4F9C-80CB-3039C1973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27" y="3833428"/>
            <a:ext cx="1760347" cy="189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9DA33-44ED-4776-B04B-3B4EE2EBF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02995"/>
            <a:ext cx="2870445" cy="2598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CAEE4-E4CD-42FE-A1CE-402D283B7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353" y="3048000"/>
            <a:ext cx="1362075" cy="14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1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168</Words>
  <Application>Microsoft Office PowerPoint</Application>
  <PresentationFormat>On-screen Show (4:3)</PresentationFormat>
  <Paragraphs>37</Paragraphs>
  <Slides>15</Slides>
  <Notes>1</Notes>
  <HiddenSlides>1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Basis</vt:lpstr>
      <vt:lpstr>Gallery</vt:lpstr>
      <vt:lpstr>有趣的中文字</vt:lpstr>
      <vt:lpstr>PowerPoint Presentation</vt:lpstr>
      <vt:lpstr>PowerPoint Presentation</vt:lpstr>
      <vt:lpstr> Pictographs 象形字 </vt:lpstr>
      <vt:lpstr>漢字好好玩 (一)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美食節選字 - 天文</dc:title>
  <dc:creator>Mei Mei</dc:creator>
  <cp:lastModifiedBy>Meimei</cp:lastModifiedBy>
  <cp:revision>50</cp:revision>
  <cp:lastPrinted>2017-10-12T09:10:46Z</cp:lastPrinted>
  <dcterms:created xsi:type="dcterms:W3CDTF">2006-08-16T00:00:00Z</dcterms:created>
  <dcterms:modified xsi:type="dcterms:W3CDTF">2018-12-14T13:50:46Z</dcterms:modified>
</cp:coreProperties>
</file>