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5"/>
    <p:sldMasterId id="2147483675"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Lst>
  <p:sldSz cy="5143500" cx="9144000"/>
  <p:notesSz cx="6858000" cy="9144000"/>
  <p:embeddedFontLst>
    <p:embeddedFont>
      <p:font typeface="Raleway"/>
      <p:regular r:id="rId24"/>
      <p:bold r:id="rId25"/>
      <p:italic r:id="rId26"/>
      <p:boldItalic r:id="rId27"/>
    </p:embeddedFont>
    <p:embeddedFont>
      <p:font typeface="Lat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1ED698B-1A88-40DB-AEB6-C04F6551B70C}">
  <a:tblStyle styleId="{21ED698B-1A88-40DB-AEB6-C04F6551B70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font" Target="fonts/Raleway-regular.fntdata"/><Relationship Id="rId23" Type="http://schemas.openxmlformats.org/officeDocument/2006/relationships/slide" Target="slides/slide1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Lato-regular.fntdata"/><Relationship Id="rId27" Type="http://schemas.openxmlformats.org/officeDocument/2006/relationships/font" Target="fonts/Raleway-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Lato-bold.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de40e8ee8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de40e8ee8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de40e8ee85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de40e8ee85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de40e8ee85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de40e8ee85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73ac8e550c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73ac8e550c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de40e8ee85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de40e8ee85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73ac8e550c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73ac8e550c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e40e8ee8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de40e8ee8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de40e8ee85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de40e8ee85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de40e8ee85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de40e8ee85_0_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g2de40e8ee85_0_2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73ac8e550c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73ac8e550c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73ac8e550c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73ac8e550c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de40e8ee85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de40e8ee85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de40e8ee85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de40e8ee85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de40e8ee85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de40e8ee85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hyperlink" Target="https://www.twinkl.co.uk/"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hyperlink" Target="https://www.twinkl.co.uk/"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14">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p15"/>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5" name="Google Shape;75;p15"/>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76" name="Shape 76"/>
        <p:cNvGrpSpPr/>
        <p:nvPr/>
      </p:nvGrpSpPr>
      <p:grpSpPr>
        <a:xfrm>
          <a:off x="0" y="0"/>
          <a:ext cx="0" cy="0"/>
          <a:chOff x="0" y="0"/>
          <a:chExt cx="0" cy="0"/>
        </a:xfrm>
      </p:grpSpPr>
      <p:sp>
        <p:nvSpPr>
          <p:cNvPr id="77" name="Google Shape;77;p16"/>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8" name="Google Shape;78;p16"/>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9" name="Google Shape;79;p16"/>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0" name="Google Shape;80;p16"/>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1" name="Google Shape;81;p16"/>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2" name="Google Shape;82;p16"/>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83" name="Shape 83"/>
        <p:cNvGrpSpPr/>
        <p:nvPr/>
      </p:nvGrpSpPr>
      <p:grpSpPr>
        <a:xfrm>
          <a:off x="0" y="0"/>
          <a:ext cx="0" cy="0"/>
          <a:chOff x="0" y="0"/>
          <a:chExt cx="0" cy="0"/>
        </a:xfrm>
      </p:grpSpPr>
      <p:sp>
        <p:nvSpPr>
          <p:cNvPr id="84" name="Google Shape;84;p17">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89" name="Shape 89"/>
        <p:cNvGrpSpPr/>
        <p:nvPr/>
      </p:nvGrpSpPr>
      <p:grpSpPr>
        <a:xfrm>
          <a:off x="0" y="0"/>
          <a:ext cx="0" cy="0"/>
          <a:chOff x="0" y="0"/>
          <a:chExt cx="0" cy="0"/>
        </a:xfrm>
      </p:grpSpPr>
      <p:sp>
        <p:nvSpPr>
          <p:cNvPr id="90" name="Google Shape;90;p19"/>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 name="Google Shape;91;p19"/>
          <p:cNvGrpSpPr/>
          <p:nvPr/>
        </p:nvGrpSpPr>
        <p:grpSpPr>
          <a:xfrm>
            <a:off x="830392" y="1191256"/>
            <a:ext cx="745763" cy="45826"/>
            <a:chOff x="4580561" y="2589004"/>
            <a:chExt cx="1064464" cy="25200"/>
          </a:xfrm>
        </p:grpSpPr>
        <p:sp>
          <p:nvSpPr>
            <p:cNvPr id="92" name="Google Shape;92;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 name="Google Shape;94;p19"/>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95" name="Google Shape;95;p19"/>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96" name="Google Shape;96;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97" name="Shape 97"/>
        <p:cNvGrpSpPr/>
        <p:nvPr/>
      </p:nvGrpSpPr>
      <p:grpSpPr>
        <a:xfrm>
          <a:off x="0" y="0"/>
          <a:ext cx="0" cy="0"/>
          <a:chOff x="0" y="0"/>
          <a:chExt cx="0" cy="0"/>
        </a:xfrm>
      </p:grpSpPr>
      <p:grpSp>
        <p:nvGrpSpPr>
          <p:cNvPr id="98" name="Google Shape;98;p20"/>
          <p:cNvGrpSpPr/>
          <p:nvPr/>
        </p:nvGrpSpPr>
        <p:grpSpPr>
          <a:xfrm>
            <a:off x="830392" y="1191256"/>
            <a:ext cx="745763" cy="45826"/>
            <a:chOff x="4580561" y="2589004"/>
            <a:chExt cx="1064464" cy="25200"/>
          </a:xfrm>
        </p:grpSpPr>
        <p:sp>
          <p:nvSpPr>
            <p:cNvPr id="99" name="Google Shape;99;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p20"/>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2" name="Google Shape;102;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3" name="Shape 103"/>
        <p:cNvGrpSpPr/>
        <p:nvPr/>
      </p:nvGrpSpPr>
      <p:grpSpPr>
        <a:xfrm>
          <a:off x="0" y="0"/>
          <a:ext cx="0" cy="0"/>
          <a:chOff x="0" y="0"/>
          <a:chExt cx="0" cy="0"/>
        </a:xfrm>
      </p:grpSpPr>
      <p:sp>
        <p:nvSpPr>
          <p:cNvPr id="104" name="Google Shape;104;p2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 name="Google Shape;105;p21"/>
          <p:cNvGrpSpPr/>
          <p:nvPr/>
        </p:nvGrpSpPr>
        <p:grpSpPr>
          <a:xfrm>
            <a:off x="830392" y="1191256"/>
            <a:ext cx="745763" cy="45826"/>
            <a:chOff x="4580561" y="2589004"/>
            <a:chExt cx="1064464" cy="25200"/>
          </a:xfrm>
        </p:grpSpPr>
        <p:sp>
          <p:nvSpPr>
            <p:cNvPr id="106" name="Google Shape;106;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21"/>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09" name="Google Shape;109;p2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0" name="Google Shape;110;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1" name="Shape 111"/>
        <p:cNvGrpSpPr/>
        <p:nvPr/>
      </p:nvGrpSpPr>
      <p:grpSpPr>
        <a:xfrm>
          <a:off x="0" y="0"/>
          <a:ext cx="0" cy="0"/>
          <a:chOff x="0" y="0"/>
          <a:chExt cx="0" cy="0"/>
        </a:xfrm>
      </p:grpSpPr>
      <p:sp>
        <p:nvSpPr>
          <p:cNvPr id="112" name="Google Shape;112;p2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 name="Google Shape;113;p22"/>
          <p:cNvGrpSpPr/>
          <p:nvPr/>
        </p:nvGrpSpPr>
        <p:grpSpPr>
          <a:xfrm>
            <a:off x="830392" y="1191256"/>
            <a:ext cx="745763" cy="45826"/>
            <a:chOff x="4580561" y="2589004"/>
            <a:chExt cx="1064464" cy="25200"/>
          </a:xfrm>
        </p:grpSpPr>
        <p:sp>
          <p:nvSpPr>
            <p:cNvPr id="114" name="Google Shape;114;p2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 name="Google Shape;116;p22"/>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7" name="Google Shape;117;p22"/>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8" name="Google Shape;118;p22"/>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9" name="Google Shape;119;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p2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 name="Google Shape;122;p23"/>
          <p:cNvGrpSpPr/>
          <p:nvPr/>
        </p:nvGrpSpPr>
        <p:grpSpPr>
          <a:xfrm>
            <a:off x="830392" y="1191256"/>
            <a:ext cx="745763" cy="45826"/>
            <a:chOff x="4580561" y="2589004"/>
            <a:chExt cx="1064464" cy="25200"/>
          </a:xfrm>
        </p:grpSpPr>
        <p:sp>
          <p:nvSpPr>
            <p:cNvPr id="123" name="Google Shape;123;p2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23"/>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6" name="Google Shape;126;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7" name="Shape 127"/>
        <p:cNvGrpSpPr/>
        <p:nvPr/>
      </p:nvGrpSpPr>
      <p:grpSpPr>
        <a:xfrm>
          <a:off x="0" y="0"/>
          <a:ext cx="0" cy="0"/>
          <a:chOff x="0" y="0"/>
          <a:chExt cx="0" cy="0"/>
        </a:xfrm>
      </p:grpSpPr>
      <p:sp>
        <p:nvSpPr>
          <p:cNvPr id="128" name="Google Shape;128;p2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24"/>
          <p:cNvGrpSpPr/>
          <p:nvPr/>
        </p:nvGrpSpPr>
        <p:grpSpPr>
          <a:xfrm>
            <a:off x="830392" y="1191256"/>
            <a:ext cx="745763" cy="45826"/>
            <a:chOff x="4580561" y="2589004"/>
            <a:chExt cx="1064464" cy="25200"/>
          </a:xfrm>
        </p:grpSpPr>
        <p:sp>
          <p:nvSpPr>
            <p:cNvPr id="130" name="Google Shape;130;p2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24"/>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33" name="Google Shape;133;p24"/>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34" name="Google Shape;134;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35" name="Shape 135"/>
        <p:cNvGrpSpPr/>
        <p:nvPr/>
      </p:nvGrpSpPr>
      <p:grpSpPr>
        <a:xfrm>
          <a:off x="0" y="0"/>
          <a:ext cx="0" cy="0"/>
          <a:chOff x="0" y="0"/>
          <a:chExt cx="0" cy="0"/>
        </a:xfrm>
      </p:grpSpPr>
      <p:grpSp>
        <p:nvGrpSpPr>
          <p:cNvPr id="136" name="Google Shape;136;p25"/>
          <p:cNvGrpSpPr/>
          <p:nvPr/>
        </p:nvGrpSpPr>
        <p:grpSpPr>
          <a:xfrm>
            <a:off x="830392" y="4169130"/>
            <a:ext cx="745763" cy="45826"/>
            <a:chOff x="4580561" y="2589004"/>
            <a:chExt cx="1064464" cy="25200"/>
          </a:xfrm>
        </p:grpSpPr>
        <p:sp>
          <p:nvSpPr>
            <p:cNvPr id="137" name="Google Shape;137;p2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25"/>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0" name="Google Shape;140;p2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1" name="Shape 141"/>
        <p:cNvGrpSpPr/>
        <p:nvPr/>
      </p:nvGrpSpPr>
      <p:grpSpPr>
        <a:xfrm>
          <a:off x="0" y="0"/>
          <a:ext cx="0" cy="0"/>
          <a:chOff x="0" y="0"/>
          <a:chExt cx="0" cy="0"/>
        </a:xfrm>
      </p:grpSpPr>
      <p:sp>
        <p:nvSpPr>
          <p:cNvPr id="142" name="Google Shape;142;p26"/>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 name="Google Shape;143;p26"/>
          <p:cNvGrpSpPr/>
          <p:nvPr/>
        </p:nvGrpSpPr>
        <p:grpSpPr>
          <a:xfrm>
            <a:off x="830392" y="1191256"/>
            <a:ext cx="745763" cy="45826"/>
            <a:chOff x="4580561" y="2589004"/>
            <a:chExt cx="1064464" cy="25200"/>
          </a:xfrm>
        </p:grpSpPr>
        <p:sp>
          <p:nvSpPr>
            <p:cNvPr id="144" name="Google Shape;144;p2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26"/>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47" name="Google Shape;147;p26"/>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48" name="Google Shape;148;p26"/>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49" name="Google Shape;149;p2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0" name="Shape 150"/>
        <p:cNvGrpSpPr/>
        <p:nvPr/>
      </p:nvGrpSpPr>
      <p:grpSpPr>
        <a:xfrm>
          <a:off x="0" y="0"/>
          <a:ext cx="0" cy="0"/>
          <a:chOff x="0" y="0"/>
          <a:chExt cx="0" cy="0"/>
        </a:xfrm>
      </p:grpSpPr>
      <p:sp>
        <p:nvSpPr>
          <p:cNvPr id="151" name="Google Shape;151;p27"/>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52" name="Google Shape;152;p2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53" name="Shape 153"/>
        <p:cNvGrpSpPr/>
        <p:nvPr/>
      </p:nvGrpSpPr>
      <p:grpSpPr>
        <a:xfrm>
          <a:off x="0" y="0"/>
          <a:ext cx="0" cy="0"/>
          <a:chOff x="0" y="0"/>
          <a:chExt cx="0" cy="0"/>
        </a:xfrm>
      </p:grpSpPr>
      <p:grpSp>
        <p:nvGrpSpPr>
          <p:cNvPr id="154" name="Google Shape;154;p28"/>
          <p:cNvGrpSpPr/>
          <p:nvPr/>
        </p:nvGrpSpPr>
        <p:grpSpPr>
          <a:xfrm>
            <a:off x="830392" y="4169130"/>
            <a:ext cx="745763" cy="45826"/>
            <a:chOff x="4580561" y="2589004"/>
            <a:chExt cx="1064464" cy="25200"/>
          </a:xfrm>
        </p:grpSpPr>
        <p:sp>
          <p:nvSpPr>
            <p:cNvPr id="155" name="Google Shape;155;p2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 name="Google Shape;157;p28"/>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58" name="Google Shape;158;p28"/>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59" name="Google Shape;159;p2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0" name="Shape 160"/>
        <p:cNvGrpSpPr/>
        <p:nvPr/>
      </p:nvGrpSpPr>
      <p:grpSpPr>
        <a:xfrm>
          <a:off x="0" y="0"/>
          <a:ext cx="0" cy="0"/>
          <a:chOff x="0" y="0"/>
          <a:chExt cx="0" cy="0"/>
        </a:xfrm>
      </p:grpSpPr>
      <p:sp>
        <p:nvSpPr>
          <p:cNvPr id="161" name="Google Shape;161;p2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1.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8" name="Shape 68"/>
        <p:cNvGrpSpPr/>
        <p:nvPr/>
      </p:nvGrpSpPr>
      <p:grpSpPr>
        <a:xfrm>
          <a:off x="0" y="0"/>
          <a:ext cx="0" cy="0"/>
          <a:chOff x="0" y="0"/>
          <a:chExt cx="0" cy="0"/>
        </a:xfrm>
      </p:grpSpPr>
      <p:sp>
        <p:nvSpPr>
          <p:cNvPr id="69" name="Google Shape;69;p13"/>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0" name="Google Shape;70;p13"/>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87" name="Google Shape;87;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8" name="Google Shape;88;p1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9.png"/><Relationship Id="rId5" Type="http://schemas.openxmlformats.org/officeDocument/2006/relationships/image" Target="../media/image13.png"/><Relationship Id="rId6" Type="http://schemas.openxmlformats.org/officeDocument/2006/relationships/image" Target="../media/image18.png"/><Relationship Id="rId7" Type="http://schemas.openxmlformats.org/officeDocument/2006/relationships/image" Target="../media/image12.png"/><Relationship Id="rId8"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z3c-anN4HFk"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hyperlink" Target="https://flip.com/82a2801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5.png"/><Relationship Id="rId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Cultural Evolution</a:t>
            </a:r>
            <a:endParaRPr/>
          </a:p>
        </p:txBody>
      </p:sp>
      <p:sp>
        <p:nvSpPr>
          <p:cNvPr id="167" name="Google Shape;167;p30"/>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1400">
                <a:solidFill>
                  <a:schemeClr val="dk2"/>
                </a:solidFill>
                <a:latin typeface="Trebuchet MS"/>
                <a:ea typeface="Trebuchet MS"/>
                <a:cs typeface="Trebuchet MS"/>
                <a:sym typeface="Trebuchet MS"/>
              </a:rPr>
              <a:t>L.I: We are </a:t>
            </a:r>
            <a:r>
              <a:rPr lang="en" sz="1400">
                <a:solidFill>
                  <a:srgbClr val="1C1C1C"/>
                </a:solidFill>
                <a:latin typeface="Trebuchet MS"/>
                <a:ea typeface="Trebuchet MS"/>
                <a:cs typeface="Trebuchet MS"/>
                <a:sym typeface="Trebuchet MS"/>
              </a:rPr>
              <a:t>EXPLORING pop culture</a:t>
            </a:r>
            <a:r>
              <a:rPr lang="en" sz="1400">
                <a:solidFill>
                  <a:schemeClr val="dk2"/>
                </a:solidFill>
                <a:latin typeface="Trebuchet MS"/>
                <a:ea typeface="Trebuchet MS"/>
                <a:cs typeface="Trebuchet MS"/>
                <a:sym typeface="Trebuchet MS"/>
              </a:rPr>
              <a:t> by </a:t>
            </a:r>
            <a:r>
              <a:rPr i="1" lang="en" sz="1400">
                <a:solidFill>
                  <a:srgbClr val="1C1C1C"/>
                </a:solidFill>
                <a:latin typeface="Trebuchet MS"/>
                <a:ea typeface="Trebuchet MS"/>
                <a:cs typeface="Trebuchet MS"/>
                <a:sym typeface="Trebuchet MS"/>
              </a:rPr>
              <a:t>comparing</a:t>
            </a:r>
            <a:r>
              <a:rPr lang="en" sz="1400">
                <a:solidFill>
                  <a:schemeClr val="dk2"/>
                </a:solidFill>
                <a:latin typeface="Trebuchet MS"/>
                <a:ea typeface="Trebuchet MS"/>
                <a:cs typeface="Trebuchet MS"/>
                <a:sym typeface="Trebuchet MS"/>
              </a:rPr>
              <a:t> how my own or another cultural has evolved or remained the same over time.</a:t>
            </a:r>
            <a:endParaRPr sz="1400"/>
          </a:p>
        </p:txBody>
      </p:sp>
      <p:pic>
        <p:nvPicPr>
          <p:cNvPr id="168" name="Google Shape;168;p30"/>
          <p:cNvPicPr preferRelativeResize="0"/>
          <p:nvPr/>
        </p:nvPicPr>
        <p:blipFill>
          <a:blip r:embed="rId3">
            <a:alphaModFix/>
          </a:blip>
          <a:stretch>
            <a:fillRect/>
          </a:stretch>
        </p:blipFill>
        <p:spPr>
          <a:xfrm>
            <a:off x="118250" y="1152850"/>
            <a:ext cx="2118476" cy="29363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9"/>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 (Mild B)</a:t>
            </a:r>
            <a:endParaRPr/>
          </a:p>
        </p:txBody>
      </p:sp>
      <p:sp>
        <p:nvSpPr>
          <p:cNvPr id="231" name="Google Shape;231;p39"/>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solidFill>
                  <a:srgbClr val="595959"/>
                </a:solidFill>
                <a:latin typeface="Arial"/>
                <a:ea typeface="Arial"/>
                <a:cs typeface="Arial"/>
                <a:sym typeface="Arial"/>
              </a:rPr>
              <a:t>On the next slide you will see a list of pop culture and how they show historical links.</a:t>
            </a:r>
            <a:endParaRPr sz="1400">
              <a:solidFill>
                <a:srgbClr val="595959"/>
              </a:solidFill>
              <a:latin typeface="Arial"/>
              <a:ea typeface="Arial"/>
              <a:cs typeface="Arial"/>
              <a:sym typeface="Arial"/>
            </a:endParaRPr>
          </a:p>
          <a:p>
            <a:pPr indent="0" lvl="0" marL="0" rtl="0" algn="l">
              <a:spcBef>
                <a:spcPts val="0"/>
              </a:spcBef>
              <a:spcAft>
                <a:spcPts val="0"/>
              </a:spcAft>
              <a:buNone/>
            </a:pPr>
            <a:r>
              <a:t/>
            </a:r>
            <a:endParaRPr>
              <a:solidFill>
                <a:srgbClr val="595959"/>
              </a:solidFill>
              <a:latin typeface="Arial"/>
              <a:ea typeface="Arial"/>
              <a:cs typeface="Arial"/>
              <a:sym typeface="Arial"/>
            </a:endParaRPr>
          </a:p>
          <a:p>
            <a:pPr indent="0" lvl="0" marL="0" rtl="0" algn="l">
              <a:spcBef>
                <a:spcPts val="0"/>
              </a:spcBef>
              <a:spcAft>
                <a:spcPts val="0"/>
              </a:spcAft>
              <a:buNone/>
            </a:pPr>
            <a:r>
              <a:t/>
            </a:r>
            <a:endParaRPr>
              <a:solidFill>
                <a:srgbClr val="595959"/>
              </a:solidFill>
              <a:latin typeface="Arial"/>
              <a:ea typeface="Arial"/>
              <a:cs typeface="Arial"/>
              <a:sym typeface="Arial"/>
            </a:endParaRPr>
          </a:p>
          <a:p>
            <a:pPr indent="0" lvl="0" marL="0" rtl="0" algn="l">
              <a:spcBef>
                <a:spcPts val="0"/>
              </a:spcBef>
              <a:spcAft>
                <a:spcPts val="0"/>
              </a:spcAft>
              <a:buNone/>
            </a:pPr>
            <a:r>
              <a:rPr lang="en" sz="1400">
                <a:solidFill>
                  <a:srgbClr val="595959"/>
                </a:solidFill>
                <a:highlight>
                  <a:schemeClr val="lt1"/>
                </a:highlight>
                <a:latin typeface="Arial"/>
                <a:ea typeface="Arial"/>
                <a:cs typeface="Arial"/>
                <a:sym typeface="Arial"/>
              </a:rPr>
              <a:t>Then on the next slide you need to drag the pictures into the boxes alongside the correct names.</a:t>
            </a:r>
            <a:endParaRPr sz="1400"/>
          </a:p>
        </p:txBody>
      </p:sp>
      <p:pic>
        <p:nvPicPr>
          <p:cNvPr id="232" name="Google Shape;232;p39"/>
          <p:cNvPicPr preferRelativeResize="0"/>
          <p:nvPr/>
        </p:nvPicPr>
        <p:blipFill>
          <a:blip r:embed="rId3">
            <a:alphaModFix/>
          </a:blip>
          <a:stretch>
            <a:fillRect/>
          </a:stretch>
        </p:blipFill>
        <p:spPr>
          <a:xfrm>
            <a:off x="3714750" y="1123300"/>
            <a:ext cx="4512875" cy="2936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0"/>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Historical Links To Pop Culture 2</a:t>
            </a:r>
            <a:endParaRPr/>
          </a:p>
        </p:txBody>
      </p:sp>
      <p:sp>
        <p:nvSpPr>
          <p:cNvPr id="238" name="Google Shape;238;p40"/>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b="1" lang="en"/>
              <a:t>Harry Potter: </a:t>
            </a:r>
            <a:r>
              <a:rPr lang="en"/>
              <a:t>(Salazar Slytherin only wanted pure-blood students like Nazis wanted a blond hair blue eyed race)</a:t>
            </a:r>
            <a:endParaRPr/>
          </a:p>
          <a:p>
            <a:pPr indent="-342900" lvl="0" marL="457200" rtl="0" algn="l">
              <a:spcBef>
                <a:spcPts val="0"/>
              </a:spcBef>
              <a:spcAft>
                <a:spcPts val="0"/>
              </a:spcAft>
              <a:buSzPts val="1800"/>
              <a:buAutoNum type="arabicPeriod"/>
            </a:pPr>
            <a:r>
              <a:rPr b="1" lang="en"/>
              <a:t>Star Wars: </a:t>
            </a:r>
            <a:r>
              <a:rPr lang="en"/>
              <a:t>(Stormtroopers were like the SS army)</a:t>
            </a:r>
            <a:endParaRPr/>
          </a:p>
          <a:p>
            <a:pPr indent="-342900" lvl="0" marL="457200" rtl="0" algn="l">
              <a:spcBef>
                <a:spcPts val="0"/>
              </a:spcBef>
              <a:spcAft>
                <a:spcPts val="0"/>
              </a:spcAft>
              <a:buSzPts val="1800"/>
              <a:buAutoNum type="arabicPeriod"/>
            </a:pPr>
            <a:r>
              <a:rPr b="1" lang="en"/>
              <a:t>Captain America Civil War: </a:t>
            </a:r>
            <a:r>
              <a:rPr lang="en"/>
              <a:t>(Was symbolic of the American Civil War between the north and south states)</a:t>
            </a:r>
            <a:endParaRPr/>
          </a:p>
          <a:p>
            <a:pPr indent="-342900" lvl="0" marL="457200" rtl="0" algn="l">
              <a:spcBef>
                <a:spcPts val="0"/>
              </a:spcBef>
              <a:spcAft>
                <a:spcPts val="0"/>
              </a:spcAft>
              <a:buSzPts val="1800"/>
              <a:buAutoNum type="arabicPeriod"/>
            </a:pPr>
            <a:r>
              <a:rPr b="1" lang="en"/>
              <a:t>X-Men: </a:t>
            </a:r>
            <a:r>
              <a:rPr lang="en"/>
              <a:t>(Symbolic of what racism was like in America)</a:t>
            </a:r>
            <a:endParaRPr/>
          </a:p>
          <a:p>
            <a:pPr indent="-342900" lvl="0" marL="457200" rtl="0" algn="l">
              <a:spcBef>
                <a:spcPts val="0"/>
              </a:spcBef>
              <a:spcAft>
                <a:spcPts val="0"/>
              </a:spcAft>
              <a:buSzPts val="1800"/>
              <a:buAutoNum type="arabicPeriod"/>
            </a:pPr>
            <a:r>
              <a:rPr b="1" lang="en"/>
              <a:t>The Rabbits: </a:t>
            </a:r>
            <a:r>
              <a:rPr lang="en"/>
              <a:t>(Shows how England colonised Australia)</a:t>
            </a:r>
            <a:endParaRPr/>
          </a:p>
          <a:p>
            <a:pPr indent="-342900" lvl="0" marL="457200" rtl="0" algn="l">
              <a:spcBef>
                <a:spcPts val="0"/>
              </a:spcBef>
              <a:spcAft>
                <a:spcPts val="0"/>
              </a:spcAft>
              <a:buSzPts val="1800"/>
              <a:buAutoNum type="arabicPeriod"/>
            </a:pPr>
            <a:r>
              <a:rPr b="1" lang="en"/>
              <a:t>Waiting For Godot: </a:t>
            </a:r>
            <a:r>
              <a:rPr lang="en"/>
              <a:t>(Symbolises the history of the Cold War between America and Russia)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graphicFrame>
        <p:nvGraphicFramePr>
          <p:cNvPr id="243" name="Google Shape;243;p41"/>
          <p:cNvGraphicFramePr/>
          <p:nvPr/>
        </p:nvGraphicFramePr>
        <p:xfrm>
          <a:off x="75550" y="88675"/>
          <a:ext cx="3000000" cy="3000000"/>
        </p:xfrm>
        <a:graphic>
          <a:graphicData uri="http://schemas.openxmlformats.org/drawingml/2006/table">
            <a:tbl>
              <a:tblPr>
                <a:noFill/>
                <a:tableStyleId>{21ED698B-1A88-40DB-AEB6-C04F6551B70C}</a:tableStyleId>
              </a:tblPr>
              <a:tblGrid>
                <a:gridCol w="2107525"/>
                <a:gridCol w="382850"/>
                <a:gridCol w="2196575"/>
              </a:tblGrid>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en" sz="3600"/>
                        <a:t>+</a:t>
                      </a:r>
                      <a:endParaRPr b="1" sz="3600"/>
                    </a:p>
                  </a:txBody>
                  <a:tcPr marT="91425" marB="91425" marR="91425" marL="91425"/>
                </a:tc>
                <a:tc>
                  <a:txBody>
                    <a:bodyPr/>
                    <a:lstStyle/>
                    <a:p>
                      <a:pPr indent="0" lvl="0" marL="0" rtl="0" algn="l">
                        <a:lnSpc>
                          <a:spcPct val="115000"/>
                        </a:lnSpc>
                        <a:spcBef>
                          <a:spcPts val="0"/>
                        </a:spcBef>
                        <a:spcAft>
                          <a:spcPts val="1200"/>
                        </a:spcAft>
                        <a:buNone/>
                      </a:pPr>
                      <a:r>
                        <a:rPr lang="en" sz="1800"/>
                        <a:t>World War 2 history</a:t>
                      </a:r>
                      <a:endParaRPr sz="1800"/>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Clr>
                          <a:schemeClr val="dk2"/>
                        </a:buClr>
                        <a:buSzPts val="1100"/>
                        <a:buFont typeface="Arial"/>
                        <a:buNone/>
                      </a:pPr>
                      <a:r>
                        <a:rPr b="1" lang="en" sz="3600">
                          <a:solidFill>
                            <a:schemeClr val="dk2"/>
                          </a:solidFill>
                        </a:rPr>
                        <a:t>+</a:t>
                      </a:r>
                      <a:endParaRPr/>
                    </a:p>
                  </a:txBody>
                  <a:tcPr marT="91425" marB="91425" marR="91425" marL="91425"/>
                </a:tc>
                <a:tc>
                  <a:txBody>
                    <a:bodyPr/>
                    <a:lstStyle/>
                    <a:p>
                      <a:pPr indent="0" lvl="0" marL="0" rtl="0" algn="l">
                        <a:lnSpc>
                          <a:spcPct val="115000"/>
                        </a:lnSpc>
                        <a:spcBef>
                          <a:spcPts val="0"/>
                        </a:spcBef>
                        <a:spcAft>
                          <a:spcPts val="1200"/>
                        </a:spcAft>
                        <a:buClr>
                          <a:schemeClr val="dk2"/>
                        </a:buClr>
                        <a:buSzPts val="1100"/>
                        <a:buFont typeface="Arial"/>
                        <a:buNone/>
                      </a:pPr>
                      <a:r>
                        <a:rPr lang="en" sz="1800">
                          <a:solidFill>
                            <a:schemeClr val="dk2"/>
                          </a:solidFill>
                        </a:rPr>
                        <a:t>White shirted army which Hitler wanted</a:t>
                      </a:r>
                      <a:endParaRPr/>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Clr>
                          <a:schemeClr val="dk2"/>
                        </a:buClr>
                        <a:buSzPts val="1100"/>
                        <a:buFont typeface="Arial"/>
                        <a:buNone/>
                      </a:pPr>
                      <a:r>
                        <a:rPr b="1" lang="en" sz="3600">
                          <a:solidFill>
                            <a:schemeClr val="dk2"/>
                          </a:solidFill>
                        </a:rPr>
                        <a:t>+</a:t>
                      </a:r>
                      <a:endParaRPr/>
                    </a:p>
                  </a:txBody>
                  <a:tcPr marT="91425" marB="91425" marR="91425" marL="91425"/>
                </a:tc>
                <a:tc>
                  <a:txBody>
                    <a:bodyPr/>
                    <a:lstStyle/>
                    <a:p>
                      <a:pPr indent="0" lvl="0" marL="0" rtl="0" algn="l">
                        <a:spcBef>
                          <a:spcPts val="0"/>
                        </a:spcBef>
                        <a:spcAft>
                          <a:spcPts val="0"/>
                        </a:spcAft>
                        <a:buNone/>
                      </a:pPr>
                      <a:r>
                        <a:rPr lang="en" sz="1800"/>
                        <a:t>‘Waiting’ meaning many definitions</a:t>
                      </a:r>
                      <a:endParaRPr sz="1800"/>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Clr>
                          <a:schemeClr val="dk2"/>
                        </a:buClr>
                        <a:buSzPts val="1100"/>
                        <a:buFont typeface="Arial"/>
                        <a:buNone/>
                      </a:pPr>
                      <a:r>
                        <a:rPr b="1" lang="en" sz="3600">
                          <a:solidFill>
                            <a:schemeClr val="dk2"/>
                          </a:solidFill>
                        </a:rPr>
                        <a:t>+</a:t>
                      </a:r>
                      <a:endParaRPr/>
                    </a:p>
                  </a:txBody>
                  <a:tcPr marT="91425" marB="91425" marR="91425" marL="91425"/>
                </a:tc>
                <a:tc>
                  <a:txBody>
                    <a:bodyPr/>
                    <a:lstStyle/>
                    <a:p>
                      <a:pPr indent="0" lvl="0" marL="0" rtl="0" algn="l">
                        <a:spcBef>
                          <a:spcPts val="0"/>
                        </a:spcBef>
                        <a:spcAft>
                          <a:spcPts val="0"/>
                        </a:spcAft>
                        <a:buNone/>
                      </a:pPr>
                      <a:r>
                        <a:rPr lang="en" sz="1800"/>
                        <a:t>Forcing bad guys to fight with heroes</a:t>
                      </a:r>
                      <a:endParaRPr sz="1800"/>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Clr>
                          <a:schemeClr val="dk2"/>
                        </a:buClr>
                        <a:buSzPts val="1100"/>
                        <a:buFont typeface="Arial"/>
                        <a:buNone/>
                      </a:pPr>
                      <a:r>
                        <a:rPr b="1" lang="en" sz="3600">
                          <a:solidFill>
                            <a:schemeClr val="dk2"/>
                          </a:solidFill>
                        </a:rPr>
                        <a:t>+</a:t>
                      </a:r>
                      <a:endParaRPr/>
                    </a:p>
                  </a:txBody>
                  <a:tcPr marT="91425" marB="91425" marR="91425" marL="91425"/>
                </a:tc>
                <a:tc>
                  <a:txBody>
                    <a:bodyPr/>
                    <a:lstStyle/>
                    <a:p>
                      <a:pPr indent="0" lvl="0" marL="0" rtl="0" algn="l">
                        <a:spcBef>
                          <a:spcPts val="0"/>
                        </a:spcBef>
                        <a:spcAft>
                          <a:spcPts val="0"/>
                        </a:spcAft>
                        <a:buNone/>
                      </a:pPr>
                      <a:r>
                        <a:rPr lang="en" sz="1800"/>
                        <a:t>Humans not liking mutants as much</a:t>
                      </a:r>
                      <a:endParaRPr sz="1800"/>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Clr>
                          <a:schemeClr val="dk2"/>
                        </a:buClr>
                        <a:buSzPts val="1100"/>
                        <a:buFont typeface="Arial"/>
                        <a:buNone/>
                      </a:pPr>
                      <a:r>
                        <a:rPr b="1" lang="en" sz="3600">
                          <a:solidFill>
                            <a:schemeClr val="dk2"/>
                          </a:solidFill>
                        </a:rPr>
                        <a:t>+</a:t>
                      </a:r>
                      <a:endParaRPr/>
                    </a:p>
                  </a:txBody>
                  <a:tcPr marT="91425" marB="91425" marR="91425" marL="91425"/>
                </a:tc>
                <a:tc>
                  <a:txBody>
                    <a:bodyPr/>
                    <a:lstStyle/>
                    <a:p>
                      <a:pPr indent="0" lvl="0" marL="0" rtl="0" algn="l">
                        <a:spcBef>
                          <a:spcPts val="0"/>
                        </a:spcBef>
                        <a:spcAft>
                          <a:spcPts val="0"/>
                        </a:spcAft>
                        <a:buNone/>
                      </a:pPr>
                      <a:r>
                        <a:rPr lang="en" sz="1800"/>
                        <a:t>Aborigines adjusting to change</a:t>
                      </a:r>
                      <a:endParaRPr sz="1800"/>
                    </a:p>
                  </a:txBody>
                  <a:tcPr marT="91425" marB="91425" marR="91425" marL="91425"/>
                </a:tc>
              </a:tr>
            </a:tbl>
          </a:graphicData>
        </a:graphic>
      </p:graphicFrame>
      <p:pic>
        <p:nvPicPr>
          <p:cNvPr id="244" name="Google Shape;244;p41"/>
          <p:cNvPicPr preferRelativeResize="0"/>
          <p:nvPr/>
        </p:nvPicPr>
        <p:blipFill>
          <a:blip r:embed="rId3">
            <a:alphaModFix/>
          </a:blip>
          <a:stretch>
            <a:fillRect/>
          </a:stretch>
        </p:blipFill>
        <p:spPr>
          <a:xfrm>
            <a:off x="7555625" y="132675"/>
            <a:ext cx="1529251" cy="704849"/>
          </a:xfrm>
          <a:prstGeom prst="rect">
            <a:avLst/>
          </a:prstGeom>
          <a:noFill/>
          <a:ln>
            <a:noFill/>
          </a:ln>
        </p:spPr>
      </p:pic>
      <p:sp>
        <p:nvSpPr>
          <p:cNvPr id="245" name="Google Shape;245;p41"/>
          <p:cNvSpPr txBox="1"/>
          <p:nvPr/>
        </p:nvSpPr>
        <p:spPr>
          <a:xfrm>
            <a:off x="5219875" y="138750"/>
            <a:ext cx="21111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chemeClr val="dk2"/>
                </a:solidFill>
                <a:latin typeface="Lato"/>
                <a:ea typeface="Lato"/>
                <a:cs typeface="Lato"/>
                <a:sym typeface="Lato"/>
              </a:rPr>
              <a:t>Salazar Slytherin only wanted pure-blood students like Nazis wanted a blond hair blue eyed race</a:t>
            </a:r>
            <a:endParaRPr/>
          </a:p>
        </p:txBody>
      </p:sp>
      <p:sp>
        <p:nvSpPr>
          <p:cNvPr id="246" name="Google Shape;246;p41"/>
          <p:cNvSpPr txBox="1"/>
          <p:nvPr/>
        </p:nvSpPr>
        <p:spPr>
          <a:xfrm>
            <a:off x="4822925" y="138750"/>
            <a:ext cx="3969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600">
                <a:solidFill>
                  <a:schemeClr val="dk2"/>
                </a:solidFill>
              </a:rPr>
              <a:t>=</a:t>
            </a:r>
            <a:endParaRPr/>
          </a:p>
        </p:txBody>
      </p:sp>
      <p:sp>
        <p:nvSpPr>
          <p:cNvPr id="247" name="Google Shape;247;p41"/>
          <p:cNvSpPr txBox="1"/>
          <p:nvPr/>
        </p:nvSpPr>
        <p:spPr>
          <a:xfrm>
            <a:off x="4822925" y="888500"/>
            <a:ext cx="3969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600">
                <a:solidFill>
                  <a:schemeClr val="dk2"/>
                </a:solidFill>
              </a:rPr>
              <a:t>=</a:t>
            </a:r>
            <a:endParaRPr/>
          </a:p>
        </p:txBody>
      </p:sp>
      <p:sp>
        <p:nvSpPr>
          <p:cNvPr id="248" name="Google Shape;248;p41"/>
          <p:cNvSpPr txBox="1"/>
          <p:nvPr/>
        </p:nvSpPr>
        <p:spPr>
          <a:xfrm>
            <a:off x="5219875" y="1000100"/>
            <a:ext cx="18519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chemeClr val="dk2"/>
                </a:solidFill>
                <a:latin typeface="Lato"/>
                <a:ea typeface="Lato"/>
                <a:cs typeface="Lato"/>
                <a:sym typeface="Lato"/>
              </a:rPr>
              <a:t>Stormtroopers were like the SS army</a:t>
            </a:r>
            <a:endParaRPr/>
          </a:p>
        </p:txBody>
      </p:sp>
      <p:pic>
        <p:nvPicPr>
          <p:cNvPr id="249" name="Google Shape;249;p41"/>
          <p:cNvPicPr preferRelativeResize="0"/>
          <p:nvPr/>
        </p:nvPicPr>
        <p:blipFill>
          <a:blip r:embed="rId4">
            <a:alphaModFix/>
          </a:blip>
          <a:stretch>
            <a:fillRect/>
          </a:stretch>
        </p:blipFill>
        <p:spPr>
          <a:xfrm>
            <a:off x="7555625" y="4321375"/>
            <a:ext cx="1529250" cy="704850"/>
          </a:xfrm>
          <a:prstGeom prst="rect">
            <a:avLst/>
          </a:prstGeom>
          <a:noFill/>
          <a:ln>
            <a:noFill/>
          </a:ln>
        </p:spPr>
      </p:pic>
      <p:sp>
        <p:nvSpPr>
          <p:cNvPr id="250" name="Google Shape;250;p41"/>
          <p:cNvSpPr txBox="1"/>
          <p:nvPr/>
        </p:nvSpPr>
        <p:spPr>
          <a:xfrm>
            <a:off x="4822925" y="1778225"/>
            <a:ext cx="3969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600">
                <a:solidFill>
                  <a:schemeClr val="dk2"/>
                </a:solidFill>
              </a:rPr>
              <a:t>=</a:t>
            </a:r>
            <a:endParaRPr/>
          </a:p>
        </p:txBody>
      </p:sp>
      <p:sp>
        <p:nvSpPr>
          <p:cNvPr id="251" name="Google Shape;251;p41"/>
          <p:cNvSpPr txBox="1"/>
          <p:nvPr/>
        </p:nvSpPr>
        <p:spPr>
          <a:xfrm>
            <a:off x="5219875" y="1889825"/>
            <a:ext cx="21111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chemeClr val="dk2"/>
                </a:solidFill>
                <a:latin typeface="Lato"/>
                <a:ea typeface="Lato"/>
                <a:cs typeface="Lato"/>
                <a:sym typeface="Lato"/>
              </a:rPr>
              <a:t>Symbolises the history of the Cold War between America and Russia</a:t>
            </a:r>
            <a:endParaRPr/>
          </a:p>
        </p:txBody>
      </p:sp>
      <p:pic>
        <p:nvPicPr>
          <p:cNvPr id="252" name="Google Shape;252;p41"/>
          <p:cNvPicPr preferRelativeResize="0"/>
          <p:nvPr/>
        </p:nvPicPr>
        <p:blipFill>
          <a:blip r:embed="rId5">
            <a:alphaModFix/>
          </a:blip>
          <a:stretch>
            <a:fillRect/>
          </a:stretch>
        </p:blipFill>
        <p:spPr>
          <a:xfrm>
            <a:off x="7555624" y="1734525"/>
            <a:ext cx="1529249" cy="704851"/>
          </a:xfrm>
          <a:prstGeom prst="rect">
            <a:avLst/>
          </a:prstGeom>
          <a:noFill/>
          <a:ln>
            <a:noFill/>
          </a:ln>
        </p:spPr>
      </p:pic>
      <p:sp>
        <p:nvSpPr>
          <p:cNvPr id="253" name="Google Shape;253;p41"/>
          <p:cNvSpPr txBox="1"/>
          <p:nvPr/>
        </p:nvSpPr>
        <p:spPr>
          <a:xfrm>
            <a:off x="4822925" y="2571750"/>
            <a:ext cx="3969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600">
                <a:solidFill>
                  <a:schemeClr val="dk2"/>
                </a:solidFill>
              </a:rPr>
              <a:t>=</a:t>
            </a:r>
            <a:endParaRPr/>
          </a:p>
        </p:txBody>
      </p:sp>
      <p:sp>
        <p:nvSpPr>
          <p:cNvPr id="254" name="Google Shape;254;p41"/>
          <p:cNvSpPr txBox="1"/>
          <p:nvPr/>
        </p:nvSpPr>
        <p:spPr>
          <a:xfrm>
            <a:off x="5280250" y="2617950"/>
            <a:ext cx="21111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chemeClr val="dk2"/>
                </a:solidFill>
                <a:latin typeface="Lato"/>
                <a:ea typeface="Lato"/>
                <a:cs typeface="Lato"/>
                <a:sym typeface="Lato"/>
              </a:rPr>
              <a:t>Was symbolic of the American Civil War between the north and south states</a:t>
            </a:r>
            <a:endParaRPr/>
          </a:p>
        </p:txBody>
      </p:sp>
      <p:pic>
        <p:nvPicPr>
          <p:cNvPr id="255" name="Google Shape;255;p41"/>
          <p:cNvPicPr preferRelativeResize="0"/>
          <p:nvPr/>
        </p:nvPicPr>
        <p:blipFill>
          <a:blip r:embed="rId6">
            <a:alphaModFix/>
          </a:blip>
          <a:stretch>
            <a:fillRect/>
          </a:stretch>
        </p:blipFill>
        <p:spPr>
          <a:xfrm>
            <a:off x="7555625" y="2569600"/>
            <a:ext cx="1529250" cy="704850"/>
          </a:xfrm>
          <a:prstGeom prst="rect">
            <a:avLst/>
          </a:prstGeom>
          <a:noFill/>
          <a:ln>
            <a:noFill/>
          </a:ln>
        </p:spPr>
      </p:pic>
      <p:sp>
        <p:nvSpPr>
          <p:cNvPr id="256" name="Google Shape;256;p41"/>
          <p:cNvSpPr txBox="1"/>
          <p:nvPr/>
        </p:nvSpPr>
        <p:spPr>
          <a:xfrm>
            <a:off x="4822925" y="3417700"/>
            <a:ext cx="3969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600">
                <a:solidFill>
                  <a:schemeClr val="dk2"/>
                </a:solidFill>
              </a:rPr>
              <a:t>=</a:t>
            </a:r>
            <a:endParaRPr/>
          </a:p>
        </p:txBody>
      </p:sp>
      <p:sp>
        <p:nvSpPr>
          <p:cNvPr id="257" name="Google Shape;257;p41"/>
          <p:cNvSpPr txBox="1"/>
          <p:nvPr/>
        </p:nvSpPr>
        <p:spPr>
          <a:xfrm>
            <a:off x="5280250" y="3558175"/>
            <a:ext cx="19029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chemeClr val="dk2"/>
                </a:solidFill>
                <a:latin typeface="Lato"/>
                <a:ea typeface="Lato"/>
                <a:cs typeface="Lato"/>
                <a:sym typeface="Lato"/>
              </a:rPr>
              <a:t>Symbolic of what racism was like in America</a:t>
            </a:r>
            <a:endParaRPr/>
          </a:p>
        </p:txBody>
      </p:sp>
      <p:pic>
        <p:nvPicPr>
          <p:cNvPr id="258" name="Google Shape;258;p41"/>
          <p:cNvPicPr preferRelativeResize="0"/>
          <p:nvPr/>
        </p:nvPicPr>
        <p:blipFill rotWithShape="1">
          <a:blip r:embed="rId7">
            <a:alphaModFix/>
          </a:blip>
          <a:srcRect b="-2670" l="0" r="0" t="2669"/>
          <a:stretch/>
        </p:blipFill>
        <p:spPr>
          <a:xfrm>
            <a:off x="7555625" y="3451563"/>
            <a:ext cx="1529249" cy="692700"/>
          </a:xfrm>
          <a:prstGeom prst="rect">
            <a:avLst/>
          </a:prstGeom>
          <a:noFill/>
          <a:ln>
            <a:noFill/>
          </a:ln>
        </p:spPr>
      </p:pic>
      <p:pic>
        <p:nvPicPr>
          <p:cNvPr id="259" name="Google Shape;259;p41"/>
          <p:cNvPicPr preferRelativeResize="0"/>
          <p:nvPr/>
        </p:nvPicPr>
        <p:blipFill>
          <a:blip r:embed="rId8">
            <a:alphaModFix/>
          </a:blip>
          <a:stretch>
            <a:fillRect/>
          </a:stretch>
        </p:blipFill>
        <p:spPr>
          <a:xfrm>
            <a:off x="7555627" y="939675"/>
            <a:ext cx="1529249" cy="692699"/>
          </a:xfrm>
          <a:prstGeom prst="rect">
            <a:avLst/>
          </a:prstGeom>
          <a:noFill/>
          <a:ln>
            <a:noFill/>
          </a:ln>
        </p:spPr>
      </p:pic>
      <p:sp>
        <p:nvSpPr>
          <p:cNvPr id="260" name="Google Shape;260;p41"/>
          <p:cNvSpPr txBox="1"/>
          <p:nvPr/>
        </p:nvSpPr>
        <p:spPr>
          <a:xfrm>
            <a:off x="4822925" y="4263650"/>
            <a:ext cx="3969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600">
                <a:solidFill>
                  <a:schemeClr val="dk2"/>
                </a:solidFill>
              </a:rPr>
              <a:t>=</a:t>
            </a:r>
            <a:endParaRPr/>
          </a:p>
        </p:txBody>
      </p:sp>
      <p:sp>
        <p:nvSpPr>
          <p:cNvPr id="261" name="Google Shape;261;p41"/>
          <p:cNvSpPr txBox="1"/>
          <p:nvPr/>
        </p:nvSpPr>
        <p:spPr>
          <a:xfrm>
            <a:off x="5280250" y="4412800"/>
            <a:ext cx="19029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chemeClr val="dk2"/>
                </a:solidFill>
                <a:latin typeface="Lato"/>
                <a:ea typeface="Lato"/>
                <a:cs typeface="Lato"/>
                <a:sym typeface="Lato"/>
              </a:rPr>
              <a:t>Shows how England colonised Australia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2"/>
          <p:cNvSpPr txBox="1"/>
          <p:nvPr>
            <p:ph type="title"/>
          </p:nvPr>
        </p:nvSpPr>
        <p:spPr>
          <a:xfrm>
            <a:off x="812200" y="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 (Medium)</a:t>
            </a:r>
            <a:endParaRPr/>
          </a:p>
        </p:txBody>
      </p:sp>
      <p:sp>
        <p:nvSpPr>
          <p:cNvPr id="267" name="Google Shape;267;p42"/>
          <p:cNvSpPr txBox="1"/>
          <p:nvPr>
            <p:ph idx="1" type="body"/>
          </p:nvPr>
        </p:nvSpPr>
        <p:spPr>
          <a:xfrm>
            <a:off x="226625" y="972325"/>
            <a:ext cx="4522800" cy="33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Research your own pop cultural reference which relates to history.  </a:t>
            </a:r>
            <a:endParaRPr sz="1800"/>
          </a:p>
          <a:p>
            <a:pPr indent="0" lvl="0" marL="0" rtl="0" algn="l">
              <a:spcBef>
                <a:spcPts val="1200"/>
              </a:spcBef>
              <a:spcAft>
                <a:spcPts val="0"/>
              </a:spcAft>
              <a:buNone/>
            </a:pPr>
            <a:r>
              <a:rPr lang="en" sz="1800"/>
              <a:t>Describe how it shows history. Also,  draw, label and colour it into your global studies books to </a:t>
            </a:r>
            <a:r>
              <a:rPr b="1" lang="en" sz="1800" u="sng">
                <a:solidFill>
                  <a:srgbClr val="1C1C1C"/>
                </a:solidFill>
                <a:latin typeface="Arial"/>
                <a:ea typeface="Arial"/>
                <a:cs typeface="Arial"/>
                <a:sym typeface="Arial"/>
              </a:rPr>
              <a:t>AT LEAST A YEAR SEVEN STANDARD.</a:t>
            </a:r>
            <a:r>
              <a:rPr lang="en" sz="1800">
                <a:solidFill>
                  <a:srgbClr val="1C1C1C"/>
                </a:solidFill>
                <a:latin typeface="Arial"/>
                <a:ea typeface="Arial"/>
                <a:cs typeface="Arial"/>
                <a:sym typeface="Arial"/>
              </a:rPr>
              <a:t> </a:t>
            </a:r>
            <a:endParaRPr sz="1800">
              <a:solidFill>
                <a:srgbClr val="1C1C1C"/>
              </a:solidFill>
              <a:latin typeface="Arial"/>
              <a:ea typeface="Arial"/>
              <a:cs typeface="Arial"/>
              <a:sym typeface="Arial"/>
            </a:endParaRPr>
          </a:p>
          <a:p>
            <a:pPr indent="0" lvl="0" marL="0" rtl="0" algn="l">
              <a:spcBef>
                <a:spcPts val="1200"/>
              </a:spcBef>
              <a:spcAft>
                <a:spcPts val="1200"/>
              </a:spcAft>
              <a:buClr>
                <a:schemeClr val="dk2"/>
              </a:buClr>
              <a:buSzPts val="1100"/>
              <a:buFont typeface="Arial"/>
              <a:buNone/>
            </a:pPr>
            <a:r>
              <a:rPr lang="en" sz="1800">
                <a:solidFill>
                  <a:srgbClr val="1C1C1C"/>
                </a:solidFill>
              </a:rPr>
              <a:t>It will be like the template on the next slide.</a:t>
            </a:r>
            <a:endParaRPr sz="1800"/>
          </a:p>
        </p:txBody>
      </p:sp>
      <p:pic>
        <p:nvPicPr>
          <p:cNvPr id="268" name="Google Shape;268;p42"/>
          <p:cNvPicPr preferRelativeResize="0"/>
          <p:nvPr/>
        </p:nvPicPr>
        <p:blipFill>
          <a:blip r:embed="rId3">
            <a:alphaModFix/>
          </a:blip>
          <a:stretch>
            <a:fillRect/>
          </a:stretch>
        </p:blipFill>
        <p:spPr>
          <a:xfrm>
            <a:off x="5133650" y="1083875"/>
            <a:ext cx="3409300" cy="2975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graphicFrame>
        <p:nvGraphicFramePr>
          <p:cNvPr id="273" name="Google Shape;273;p43"/>
          <p:cNvGraphicFramePr/>
          <p:nvPr/>
        </p:nvGraphicFramePr>
        <p:xfrm>
          <a:off x="913075" y="163875"/>
          <a:ext cx="3000000" cy="3000000"/>
        </p:xfrm>
        <a:graphic>
          <a:graphicData uri="http://schemas.openxmlformats.org/drawingml/2006/table">
            <a:tbl>
              <a:tblPr>
                <a:noFill/>
                <a:tableStyleId>{21ED698B-1A88-40DB-AEB6-C04F6551B70C}</a:tableStyleId>
              </a:tblPr>
              <a:tblGrid>
                <a:gridCol w="3619500"/>
                <a:gridCol w="3619500"/>
              </a:tblGrid>
              <a:tr h="381000">
                <a:tc>
                  <a:txBody>
                    <a:bodyPr/>
                    <a:lstStyle/>
                    <a:p>
                      <a:pPr indent="0" lvl="0" marL="0" rtl="0" algn="l">
                        <a:spcBef>
                          <a:spcPts val="0"/>
                        </a:spcBef>
                        <a:spcAft>
                          <a:spcPts val="0"/>
                        </a:spcAft>
                        <a:buNone/>
                      </a:pPr>
                      <a:r>
                        <a:rPr lang="en"/>
                        <a:t>Name Of Pop Culture Reference:</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Drawing Of Pop Culture Reference:</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Description Of Pop Culture Reference:</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4"/>
          <p:cNvSpPr txBox="1"/>
          <p:nvPr>
            <p:ph type="title"/>
          </p:nvPr>
        </p:nvSpPr>
        <p:spPr>
          <a:xfrm>
            <a:off x="812200" y="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 (Spicy)</a:t>
            </a:r>
            <a:endParaRPr/>
          </a:p>
        </p:txBody>
      </p:sp>
      <p:sp>
        <p:nvSpPr>
          <p:cNvPr id="279" name="Google Shape;279;p44"/>
          <p:cNvSpPr txBox="1"/>
          <p:nvPr>
            <p:ph idx="1" type="body"/>
          </p:nvPr>
        </p:nvSpPr>
        <p:spPr>
          <a:xfrm>
            <a:off x="226625" y="972325"/>
            <a:ext cx="4522800" cy="33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Design a meme with an explanation of how it has relations to history.</a:t>
            </a:r>
            <a:endParaRPr sz="2400"/>
          </a:p>
          <a:p>
            <a:pPr indent="0" lvl="0" marL="0" rtl="0" algn="l">
              <a:spcBef>
                <a:spcPts val="1200"/>
              </a:spcBef>
              <a:spcAft>
                <a:spcPts val="0"/>
              </a:spcAft>
              <a:buNone/>
            </a:pPr>
            <a:r>
              <a:t/>
            </a:r>
            <a:endParaRPr sz="2400"/>
          </a:p>
          <a:p>
            <a:pPr indent="0" lvl="0" marL="0" rtl="0" algn="l">
              <a:spcBef>
                <a:spcPts val="1200"/>
              </a:spcBef>
              <a:spcAft>
                <a:spcPts val="1200"/>
              </a:spcAft>
              <a:buNone/>
            </a:pPr>
            <a:r>
              <a:rPr lang="en" sz="2400"/>
              <a:t>Also, write about what  would inspire you to make the meme.</a:t>
            </a:r>
            <a:endParaRPr sz="2400"/>
          </a:p>
        </p:txBody>
      </p:sp>
      <p:pic>
        <p:nvPicPr>
          <p:cNvPr id="280" name="Google Shape;280;p44"/>
          <p:cNvPicPr preferRelativeResize="0"/>
          <p:nvPr/>
        </p:nvPicPr>
        <p:blipFill>
          <a:blip r:embed="rId3">
            <a:alphaModFix/>
          </a:blip>
          <a:stretch>
            <a:fillRect/>
          </a:stretch>
        </p:blipFill>
        <p:spPr>
          <a:xfrm>
            <a:off x="5192775" y="1138200"/>
            <a:ext cx="3044701" cy="2867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Historical Link</a:t>
            </a:r>
            <a:endParaRPr/>
          </a:p>
        </p:txBody>
      </p:sp>
      <p:sp>
        <p:nvSpPr>
          <p:cNvPr id="174" name="Google Shape;174;p31"/>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historical connections to Japan within “Demon Slayer.”</a:t>
            </a:r>
            <a:endParaRPr/>
          </a:p>
        </p:txBody>
      </p:sp>
      <p:pic>
        <p:nvPicPr>
          <p:cNvPr id="175" name="Google Shape;175;p31"/>
          <p:cNvPicPr preferRelativeResize="0"/>
          <p:nvPr/>
        </p:nvPicPr>
        <p:blipFill>
          <a:blip r:embed="rId4">
            <a:alphaModFix/>
          </a:blip>
          <a:stretch>
            <a:fillRect/>
          </a:stretch>
        </p:blipFill>
        <p:spPr>
          <a:xfrm>
            <a:off x="3488125" y="1310500"/>
            <a:ext cx="5025251" cy="2689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txBox="1"/>
          <p:nvPr/>
        </p:nvSpPr>
        <p:spPr>
          <a:xfrm>
            <a:off x="0" y="0"/>
            <a:ext cx="91440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333333"/>
                </a:solidFill>
              </a:rPr>
              <a:t>All peoples develop their own academic traditions: philosophies grounded in their experiences over successive generations, and theories for growing knowledge and wisdom. Mātauranga Māori (mātauranga) is the Indigenous knowledge system of these lands. It is dynamic, innovative and generative. The mātauranga continuum is the knowledge accumulated through this system. Government policies and systems have marginalised mātauranga and prioritised Western science, and the past 100 years have seen a slowing in the expansion of the mātauranga continuum. Unless the survival of mātauranga is prioritised, it will cease to flourish. </a:t>
            </a:r>
            <a:r>
              <a:rPr lang="en" sz="1300">
                <a:solidFill>
                  <a:srgbClr val="333333"/>
                </a:solidFill>
              </a:rPr>
              <a:t>Māori have discussed and written extensively about the ongoing impact of colonisation on mātauranga and tikanga Māori.</a:t>
            </a:r>
            <a:endParaRPr/>
          </a:p>
        </p:txBody>
      </p:sp>
      <p:pic>
        <p:nvPicPr>
          <p:cNvPr id="181" name="Google Shape;181;p32"/>
          <p:cNvPicPr preferRelativeResize="0"/>
          <p:nvPr/>
        </p:nvPicPr>
        <p:blipFill>
          <a:blip r:embed="rId3">
            <a:alphaModFix/>
          </a:blip>
          <a:stretch>
            <a:fillRect/>
          </a:stretch>
        </p:blipFill>
        <p:spPr>
          <a:xfrm>
            <a:off x="778425" y="1625825"/>
            <a:ext cx="7626575" cy="3365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3"/>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There is a lot of history which is shown through pop culture</a:t>
            </a:r>
            <a:r>
              <a:rPr lang="en"/>
              <a:t>.</a:t>
            </a:r>
            <a:endParaRPr/>
          </a:p>
        </p:txBody>
      </p:sp>
      <p:sp>
        <p:nvSpPr>
          <p:cNvPr id="188" name="Google Shape;188;p33"/>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Myths and legends from the past have changed into pop culture</a:t>
            </a:r>
            <a:r>
              <a:rPr lang="en"/>
              <a:t>.</a:t>
            </a:r>
            <a:endParaRPr/>
          </a:p>
        </p:txBody>
      </p:sp>
      <p:sp>
        <p:nvSpPr>
          <p:cNvPr id="189" name="Google Shape;189;p33"/>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90" name="Google Shape;190;p33"/>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4"/>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5"/>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201" name="Google Shape;201;p35"/>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6"/>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 (Mild A)</a:t>
            </a:r>
            <a:endParaRPr/>
          </a:p>
        </p:txBody>
      </p:sp>
      <p:sp>
        <p:nvSpPr>
          <p:cNvPr id="207" name="Google Shape;207;p36"/>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solidFill>
                  <a:srgbClr val="595959"/>
                </a:solidFill>
                <a:latin typeface="Arial"/>
                <a:ea typeface="Arial"/>
                <a:cs typeface="Arial"/>
                <a:sym typeface="Arial"/>
              </a:rPr>
              <a:t>On the next slide you will see a list of pop culture and how they show historical links.</a:t>
            </a:r>
            <a:endParaRPr sz="1400">
              <a:solidFill>
                <a:srgbClr val="595959"/>
              </a:solidFill>
              <a:latin typeface="Arial"/>
              <a:ea typeface="Arial"/>
              <a:cs typeface="Arial"/>
              <a:sym typeface="Arial"/>
            </a:endParaRPr>
          </a:p>
          <a:p>
            <a:pPr indent="0" lvl="0" marL="0" rtl="0" algn="l">
              <a:spcBef>
                <a:spcPts val="0"/>
              </a:spcBef>
              <a:spcAft>
                <a:spcPts val="0"/>
              </a:spcAft>
              <a:buNone/>
            </a:pPr>
            <a:r>
              <a:t/>
            </a:r>
            <a:endParaRPr>
              <a:solidFill>
                <a:srgbClr val="595959"/>
              </a:solidFill>
              <a:latin typeface="Arial"/>
              <a:ea typeface="Arial"/>
              <a:cs typeface="Arial"/>
              <a:sym typeface="Arial"/>
            </a:endParaRPr>
          </a:p>
          <a:p>
            <a:pPr indent="0" lvl="0" marL="0" rtl="0" algn="l">
              <a:spcBef>
                <a:spcPts val="0"/>
              </a:spcBef>
              <a:spcAft>
                <a:spcPts val="0"/>
              </a:spcAft>
              <a:buNone/>
            </a:pPr>
            <a:r>
              <a:t/>
            </a:r>
            <a:endParaRPr>
              <a:solidFill>
                <a:srgbClr val="595959"/>
              </a:solidFill>
              <a:latin typeface="Arial"/>
              <a:ea typeface="Arial"/>
              <a:cs typeface="Arial"/>
              <a:sym typeface="Arial"/>
            </a:endParaRPr>
          </a:p>
          <a:p>
            <a:pPr indent="0" lvl="0" marL="0" rtl="0" algn="l">
              <a:spcBef>
                <a:spcPts val="0"/>
              </a:spcBef>
              <a:spcAft>
                <a:spcPts val="0"/>
              </a:spcAft>
              <a:buNone/>
            </a:pPr>
            <a:r>
              <a:rPr lang="en" sz="1400">
                <a:solidFill>
                  <a:srgbClr val="595959"/>
                </a:solidFill>
                <a:highlight>
                  <a:schemeClr val="lt1"/>
                </a:highlight>
                <a:latin typeface="Arial"/>
                <a:ea typeface="Arial"/>
                <a:cs typeface="Arial"/>
                <a:sym typeface="Arial"/>
              </a:rPr>
              <a:t>Then on the next slide you need to drag the pictures into the boxes alongside the correct names.</a:t>
            </a:r>
            <a:endParaRPr sz="1400"/>
          </a:p>
        </p:txBody>
      </p:sp>
      <p:pic>
        <p:nvPicPr>
          <p:cNvPr id="208" name="Google Shape;208;p36"/>
          <p:cNvPicPr preferRelativeResize="0"/>
          <p:nvPr/>
        </p:nvPicPr>
        <p:blipFill>
          <a:blip r:embed="rId3">
            <a:alphaModFix/>
          </a:blip>
          <a:stretch>
            <a:fillRect/>
          </a:stretch>
        </p:blipFill>
        <p:spPr>
          <a:xfrm>
            <a:off x="3714750" y="1199500"/>
            <a:ext cx="4512875" cy="2936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en"/>
              <a:t>Historical Links To Pop Culture 1</a:t>
            </a:r>
            <a:endParaRPr/>
          </a:p>
        </p:txBody>
      </p:sp>
      <p:sp>
        <p:nvSpPr>
          <p:cNvPr id="214" name="Google Shape;214;p37"/>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b="1" lang="en"/>
              <a:t>A Space Odyssey</a:t>
            </a:r>
            <a:r>
              <a:rPr b="1" lang="en"/>
              <a:t>: </a:t>
            </a:r>
            <a:r>
              <a:rPr lang="en"/>
              <a:t>(movie about change)</a:t>
            </a:r>
            <a:endParaRPr/>
          </a:p>
          <a:p>
            <a:pPr indent="-342900" lvl="0" marL="457200" rtl="0" algn="l">
              <a:spcBef>
                <a:spcPts val="0"/>
              </a:spcBef>
              <a:spcAft>
                <a:spcPts val="0"/>
              </a:spcAft>
              <a:buSzPts val="1800"/>
              <a:buAutoNum type="arabicPeriod"/>
            </a:pPr>
            <a:r>
              <a:rPr b="1" lang="en"/>
              <a:t>Some Nights: </a:t>
            </a:r>
            <a:r>
              <a:rPr lang="en"/>
              <a:t>(song about being far away due to war)</a:t>
            </a:r>
            <a:endParaRPr/>
          </a:p>
          <a:p>
            <a:pPr indent="-342900" lvl="0" marL="457200" rtl="0" algn="l">
              <a:spcBef>
                <a:spcPts val="0"/>
              </a:spcBef>
              <a:spcAft>
                <a:spcPts val="0"/>
              </a:spcAft>
              <a:buSzPts val="1800"/>
              <a:buAutoNum type="arabicPeriod"/>
            </a:pPr>
            <a:r>
              <a:rPr b="1" lang="en"/>
              <a:t>Blackbird: </a:t>
            </a:r>
            <a:r>
              <a:rPr lang="en"/>
              <a:t>(song about racism)</a:t>
            </a:r>
            <a:endParaRPr/>
          </a:p>
          <a:p>
            <a:pPr indent="-342900" lvl="0" marL="457200" rtl="0" algn="l">
              <a:spcBef>
                <a:spcPts val="0"/>
              </a:spcBef>
              <a:spcAft>
                <a:spcPts val="0"/>
              </a:spcAft>
              <a:buSzPts val="1800"/>
              <a:buAutoNum type="arabicPeriod"/>
            </a:pPr>
            <a:r>
              <a:rPr b="1" lang="en"/>
              <a:t>99 Luftballons: </a:t>
            </a:r>
            <a:r>
              <a:rPr lang="en"/>
              <a:t>(song about nuclear war)</a:t>
            </a:r>
            <a:endParaRPr/>
          </a:p>
          <a:p>
            <a:pPr indent="-342900" lvl="0" marL="457200" rtl="0" algn="l">
              <a:spcBef>
                <a:spcPts val="0"/>
              </a:spcBef>
              <a:spcAft>
                <a:spcPts val="0"/>
              </a:spcAft>
              <a:buSzPts val="1800"/>
              <a:buAutoNum type="arabicPeriod"/>
            </a:pPr>
            <a:r>
              <a:rPr b="1" lang="en"/>
              <a:t>Darkseid: </a:t>
            </a:r>
            <a:r>
              <a:rPr lang="en"/>
              <a:t>(shows what Hitler and Nixon were like)</a:t>
            </a:r>
            <a:endParaRPr/>
          </a:p>
          <a:p>
            <a:pPr indent="-342900" lvl="0" marL="457200" rtl="0" algn="l">
              <a:spcBef>
                <a:spcPts val="0"/>
              </a:spcBef>
              <a:spcAft>
                <a:spcPts val="0"/>
              </a:spcAft>
              <a:buSzPts val="1800"/>
              <a:buAutoNum type="arabicPeriod"/>
            </a:pPr>
            <a:r>
              <a:rPr b="1" lang="en"/>
              <a:t>Animal Farm: </a:t>
            </a:r>
            <a:r>
              <a:rPr lang="en"/>
              <a:t>(book that shows Russia’s history)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graphicFrame>
        <p:nvGraphicFramePr>
          <p:cNvPr id="219" name="Google Shape;219;p38"/>
          <p:cNvGraphicFramePr/>
          <p:nvPr/>
        </p:nvGraphicFramePr>
        <p:xfrm>
          <a:off x="64050" y="102975"/>
          <a:ext cx="3000000" cy="3000000"/>
        </p:xfrm>
        <a:graphic>
          <a:graphicData uri="http://schemas.openxmlformats.org/drawingml/2006/table">
            <a:tbl>
              <a:tblPr>
                <a:noFill/>
                <a:tableStyleId>{21ED698B-1A88-40DB-AEB6-C04F6551B70C}</a:tableStyleId>
              </a:tblPr>
              <a:tblGrid>
                <a:gridCol w="2649625"/>
                <a:gridCol w="2963600"/>
              </a:tblGrid>
              <a:tr h="381000">
                <a:tc>
                  <a:txBody>
                    <a:bodyPr/>
                    <a:lstStyle/>
                    <a:p>
                      <a:pPr indent="0" lvl="0" marL="0" rtl="0" algn="l">
                        <a:spcBef>
                          <a:spcPts val="0"/>
                        </a:spcBef>
                        <a:spcAft>
                          <a:spcPts val="0"/>
                        </a:spcAft>
                        <a:buNone/>
                      </a:pPr>
                      <a:r>
                        <a:rPr lang="en"/>
                        <a:t>Some Nights</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Animal Farm</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Blackbird</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A Space Odyssey</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99 Luftballons</a:t>
                      </a:r>
                      <a:endParaRPr>
                        <a:solidFill>
                          <a:srgbClr val="000000"/>
                        </a:solidFill>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Darkseid</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bl>
          </a:graphicData>
        </a:graphic>
      </p:graphicFrame>
      <p:pic>
        <p:nvPicPr>
          <p:cNvPr id="220" name="Google Shape;220;p38"/>
          <p:cNvPicPr preferRelativeResize="0"/>
          <p:nvPr/>
        </p:nvPicPr>
        <p:blipFill>
          <a:blip r:embed="rId3">
            <a:alphaModFix/>
          </a:blip>
          <a:stretch>
            <a:fillRect/>
          </a:stretch>
        </p:blipFill>
        <p:spPr>
          <a:xfrm>
            <a:off x="6256950" y="152400"/>
            <a:ext cx="2443650" cy="704850"/>
          </a:xfrm>
          <a:prstGeom prst="rect">
            <a:avLst/>
          </a:prstGeom>
          <a:noFill/>
          <a:ln>
            <a:noFill/>
          </a:ln>
        </p:spPr>
      </p:pic>
      <p:pic>
        <p:nvPicPr>
          <p:cNvPr id="221" name="Google Shape;221;p38"/>
          <p:cNvPicPr preferRelativeResize="0"/>
          <p:nvPr/>
        </p:nvPicPr>
        <p:blipFill>
          <a:blip r:embed="rId4">
            <a:alphaModFix/>
          </a:blip>
          <a:stretch>
            <a:fillRect/>
          </a:stretch>
        </p:blipFill>
        <p:spPr>
          <a:xfrm>
            <a:off x="6256950" y="1043975"/>
            <a:ext cx="2443649" cy="704850"/>
          </a:xfrm>
          <a:prstGeom prst="rect">
            <a:avLst/>
          </a:prstGeom>
          <a:noFill/>
          <a:ln>
            <a:noFill/>
          </a:ln>
        </p:spPr>
      </p:pic>
      <p:pic>
        <p:nvPicPr>
          <p:cNvPr id="222" name="Google Shape;222;p38"/>
          <p:cNvPicPr preferRelativeResize="0"/>
          <p:nvPr/>
        </p:nvPicPr>
        <p:blipFill>
          <a:blip r:embed="rId5">
            <a:alphaModFix/>
          </a:blip>
          <a:stretch>
            <a:fillRect/>
          </a:stretch>
        </p:blipFill>
        <p:spPr>
          <a:xfrm>
            <a:off x="6256950" y="1866900"/>
            <a:ext cx="2443651" cy="704850"/>
          </a:xfrm>
          <a:prstGeom prst="rect">
            <a:avLst/>
          </a:prstGeom>
          <a:noFill/>
          <a:ln>
            <a:noFill/>
          </a:ln>
        </p:spPr>
      </p:pic>
      <p:pic>
        <p:nvPicPr>
          <p:cNvPr id="223" name="Google Shape;223;p38"/>
          <p:cNvPicPr preferRelativeResize="0"/>
          <p:nvPr/>
        </p:nvPicPr>
        <p:blipFill>
          <a:blip r:embed="rId6">
            <a:alphaModFix/>
          </a:blip>
          <a:stretch>
            <a:fillRect/>
          </a:stretch>
        </p:blipFill>
        <p:spPr>
          <a:xfrm>
            <a:off x="6256950" y="2689825"/>
            <a:ext cx="2443650" cy="704850"/>
          </a:xfrm>
          <a:prstGeom prst="rect">
            <a:avLst/>
          </a:prstGeom>
          <a:noFill/>
          <a:ln>
            <a:noFill/>
          </a:ln>
        </p:spPr>
      </p:pic>
      <p:pic>
        <p:nvPicPr>
          <p:cNvPr id="224" name="Google Shape;224;p38"/>
          <p:cNvPicPr preferRelativeResize="0"/>
          <p:nvPr/>
        </p:nvPicPr>
        <p:blipFill>
          <a:blip r:embed="rId7">
            <a:alphaModFix/>
          </a:blip>
          <a:stretch>
            <a:fillRect/>
          </a:stretch>
        </p:blipFill>
        <p:spPr>
          <a:xfrm>
            <a:off x="6256950" y="3468250"/>
            <a:ext cx="2443650" cy="704850"/>
          </a:xfrm>
          <a:prstGeom prst="rect">
            <a:avLst/>
          </a:prstGeom>
          <a:noFill/>
          <a:ln>
            <a:noFill/>
          </a:ln>
        </p:spPr>
      </p:pic>
      <p:pic>
        <p:nvPicPr>
          <p:cNvPr id="225" name="Google Shape;225;p38"/>
          <p:cNvPicPr preferRelativeResize="0"/>
          <p:nvPr/>
        </p:nvPicPr>
        <p:blipFill>
          <a:blip r:embed="rId8">
            <a:alphaModFix/>
          </a:blip>
          <a:stretch>
            <a:fillRect/>
          </a:stretch>
        </p:blipFill>
        <p:spPr>
          <a:xfrm>
            <a:off x="6256951" y="4286425"/>
            <a:ext cx="2443649" cy="7048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