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Ubuntu"/>
      <p:regular r:id="rId14"/>
      <p:bold r:id="rId15"/>
      <p:italic r:id="rId16"/>
      <p:boldItalic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Barlow Condensed"/>
      <p:regular r:id="rId22"/>
      <p:bold r:id="rId23"/>
      <p:italic r:id="rId24"/>
      <p:boldItalic r:id="rId25"/>
    </p:embeddedFont>
    <p:embeddedFont>
      <p:font typeface="Homemade Apple"/>
      <p:regular r:id="rId26"/>
    </p:embeddedFont>
    <p:embeddedFont>
      <p:font typeface="Special Elit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BarlowCondensed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BarlowCondensed-italic.fntdata"/><Relationship Id="rId23" Type="http://schemas.openxmlformats.org/officeDocument/2006/relationships/font" Target="fonts/Barlow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omemadeApple-regular.fntdata"/><Relationship Id="rId25" Type="http://schemas.openxmlformats.org/officeDocument/2006/relationships/font" Target="fonts/BarlowCondensed-boldItalic.fntdata"/><Relationship Id="rId27" Type="http://schemas.openxmlformats.org/officeDocument/2006/relationships/font" Target="fonts/SpecialElit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Ubuntu-bold.fntdata"/><Relationship Id="rId14" Type="http://schemas.openxmlformats.org/officeDocument/2006/relationships/font" Target="fonts/Ubuntu-regular.fntdata"/><Relationship Id="rId17" Type="http://schemas.openxmlformats.org/officeDocument/2006/relationships/font" Target="fonts/Ubuntu-boldItalic.fntdata"/><Relationship Id="rId16" Type="http://schemas.openxmlformats.org/officeDocument/2006/relationships/font" Target="fonts/Ubuntu-italic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fe9a2cbff_0_2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bfe9a2cbff_0_2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bfe9a2cbff_0_2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bfe9a2cbff_0_2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bfe9a2cbff_0_2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bfe9a2cbff_0_2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bfe9a2cbff_0_2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bfe9a2cbff_0_2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bfe9a2cbff_0_2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bfe9a2cbff_0_2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bfe9a2cbff_0_2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bfe9a2cbff_0_2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bfe9a2cbff_0_2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bfe9a2cbff_0_2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2.png"/><Relationship Id="rId12" Type="http://schemas.openxmlformats.org/officeDocument/2006/relationships/image" Target="../media/image17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 rot="565014">
            <a:off x="1944736" y="-1170210"/>
            <a:ext cx="4541704" cy="63221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442879">
            <a:off x="1781459" y="-1197369"/>
            <a:ext cx="4541838" cy="63223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 rot="874396">
            <a:off x="1766563" y="-1199763"/>
            <a:ext cx="4541412" cy="632245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 rot="-8234206">
            <a:off x="5992814" y="-266724"/>
            <a:ext cx="951836" cy="2884353"/>
            <a:chOff x="4929283" y="0"/>
            <a:chExt cx="2198193" cy="6661192"/>
          </a:xfrm>
        </p:grpSpPr>
        <p:sp>
          <p:nvSpPr>
            <p:cNvPr id="60" name="Google Shape;60;p14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14"/>
          <p:cNvGrpSpPr/>
          <p:nvPr/>
        </p:nvGrpSpPr>
        <p:grpSpPr>
          <a:xfrm rot="-1106599">
            <a:off x="5468342" y="-2280"/>
            <a:ext cx="951911" cy="2884578"/>
            <a:chOff x="4929283" y="0"/>
            <a:chExt cx="2198193" cy="6661192"/>
          </a:xfrm>
        </p:grpSpPr>
        <p:sp>
          <p:nvSpPr>
            <p:cNvPr id="65" name="Google Shape;65;p14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white, old, sitting, black&#10;&#10;Description automatically generated" id="69" name="Google Shape;6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">
            <a:off x="1406474" y="-1876751"/>
            <a:ext cx="4748815" cy="68975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indoor, sitting, white, monitor&#10;&#10;Description automatically generated"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47404" t="0"/>
          <a:stretch/>
        </p:blipFill>
        <p:spPr>
          <a:xfrm flipH="1" rot="660001">
            <a:off x="851636" y="-1483862"/>
            <a:ext cx="5364212" cy="65596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2" name="Google Shape;72;p14"/>
          <p:cNvSpPr txBox="1"/>
          <p:nvPr>
            <p:ph type="ctrTitle"/>
          </p:nvPr>
        </p:nvSpPr>
        <p:spPr>
          <a:xfrm rot="687006">
            <a:off x="1719369" y="2829732"/>
            <a:ext cx="3631474" cy="205263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descr="A picture containing cake, train, sitting, clock&#10;&#10;Description automatically generated"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5199">
            <a:off x="1715821" y="2449648"/>
            <a:ext cx="2875594" cy="532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irror&#10;&#10;Description automatically generated" id="74" name="Google Shape;7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9004693">
            <a:off x="5487834" y="2805310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75" name="Google Shape;75;p14"/>
          <p:cNvGrpSpPr/>
          <p:nvPr/>
        </p:nvGrpSpPr>
        <p:grpSpPr>
          <a:xfrm>
            <a:off x="7347243" y="3505543"/>
            <a:ext cx="213601" cy="1009658"/>
            <a:chOff x="8608129" y="1242253"/>
            <a:chExt cx="937259" cy="4430267"/>
          </a:xfrm>
        </p:grpSpPr>
        <p:sp>
          <p:nvSpPr>
            <p:cNvPr id="76" name="Google Shape;76;p1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" name="Google Shape;77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78" name="Google Shape;78;p14"/>
          <p:cNvGrpSpPr/>
          <p:nvPr/>
        </p:nvGrpSpPr>
        <p:grpSpPr>
          <a:xfrm rot="2167852">
            <a:off x="7462252" y="3619680"/>
            <a:ext cx="213638" cy="1009830"/>
            <a:chOff x="8608129" y="1242253"/>
            <a:chExt cx="937259" cy="4430267"/>
          </a:xfrm>
        </p:grpSpPr>
        <p:sp>
          <p:nvSpPr>
            <p:cNvPr id="79" name="Google Shape;79;p1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" name="Google Shape;80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81" name="Google Shape;81;p14"/>
          <p:cNvGrpSpPr/>
          <p:nvPr/>
        </p:nvGrpSpPr>
        <p:grpSpPr>
          <a:xfrm rot="-1593903">
            <a:off x="7699296" y="3351339"/>
            <a:ext cx="213559" cy="1009460"/>
            <a:chOff x="8608129" y="1242253"/>
            <a:chExt cx="937259" cy="4430267"/>
          </a:xfrm>
        </p:grpSpPr>
        <p:sp>
          <p:nvSpPr>
            <p:cNvPr id="82" name="Google Shape;82;p1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" name="Google Shape;83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84" name="Google Shape;84;p14"/>
          <p:cNvGrpSpPr/>
          <p:nvPr/>
        </p:nvGrpSpPr>
        <p:grpSpPr>
          <a:xfrm rot="3642807">
            <a:off x="7788665" y="3818698"/>
            <a:ext cx="213633" cy="1009420"/>
            <a:chOff x="8608129" y="1242253"/>
            <a:chExt cx="937259" cy="4430267"/>
          </a:xfrm>
        </p:grpSpPr>
        <p:sp>
          <p:nvSpPr>
            <p:cNvPr id="85" name="Google Shape;85;p1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" name="Google Shape;86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87" name="Google Shape;8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33793">
            <a:off x="2113888" y="1737401"/>
            <a:ext cx="2993412" cy="636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89" name="Google Shape;8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061" y="115197"/>
            <a:ext cx="7718286" cy="4964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0" name="Google Shape;90;p15"/>
          <p:cNvSpPr/>
          <p:nvPr/>
        </p:nvSpPr>
        <p:spPr>
          <a:xfrm rot="19947">
            <a:off x="4816168" y="335921"/>
            <a:ext cx="3205554" cy="4462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 rot="451447">
            <a:off x="4805569" y="335551"/>
            <a:ext cx="3205197" cy="446249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rot="141924">
            <a:off x="4932967" y="340744"/>
            <a:ext cx="3205531" cy="446210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white, old, sitting, black&#10;&#10;Description automatically generated" id="93" name="Google Shape;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38077">
            <a:off x="680757" y="-31792"/>
            <a:ext cx="3427051" cy="497772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picture containing cake, train, sitting, clock&#10;&#10;Description automatically generated" id="94" name="Google Shape;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91279">
            <a:off x="5259080" y="902882"/>
            <a:ext cx="2015897" cy="37315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 rot="-396110">
            <a:off x="927565" y="474226"/>
            <a:ext cx="2510245" cy="57258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 rot="178900">
            <a:off x="5143005" y="2070859"/>
            <a:ext cx="2699154" cy="235879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8" name="Google Shape;98;p15"/>
          <p:cNvSpPr txBox="1"/>
          <p:nvPr>
            <p:ph idx="2" type="subTitle"/>
          </p:nvPr>
        </p:nvSpPr>
        <p:spPr>
          <a:xfrm rot="-393372">
            <a:off x="1233232" y="2022489"/>
            <a:ext cx="2601211" cy="22986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00" name="Google Shape;10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061" y="115197"/>
            <a:ext cx="7718286" cy="4964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white, old, sitting, black&#10;&#10;Description automatically generated"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38078">
            <a:off x="745715" y="-100358"/>
            <a:ext cx="4755374" cy="63661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picture containing mirror&#10;&#10;Description automatically generated" id="103" name="Google Shape;10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16262">
            <a:off x="950672" y="118098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104" name="Google Shape;104;p16"/>
          <p:cNvGrpSpPr/>
          <p:nvPr/>
        </p:nvGrpSpPr>
        <p:grpSpPr>
          <a:xfrm rot="-8234206">
            <a:off x="5869758" y="1049039"/>
            <a:ext cx="951836" cy="2884353"/>
            <a:chOff x="4929283" y="0"/>
            <a:chExt cx="2198193" cy="6661192"/>
          </a:xfrm>
        </p:grpSpPr>
        <p:sp>
          <p:nvSpPr>
            <p:cNvPr id="105" name="Google Shape;105;p16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6"/>
          <p:cNvGrpSpPr/>
          <p:nvPr/>
        </p:nvGrpSpPr>
        <p:grpSpPr>
          <a:xfrm rot="-1106599">
            <a:off x="5526355" y="191876"/>
            <a:ext cx="951911" cy="2884578"/>
            <a:chOff x="4929283" y="0"/>
            <a:chExt cx="2198193" cy="6661192"/>
          </a:xfrm>
        </p:grpSpPr>
        <p:sp>
          <p:nvSpPr>
            <p:cNvPr id="110" name="Google Shape;110;p16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6"/>
          <p:cNvGrpSpPr/>
          <p:nvPr/>
        </p:nvGrpSpPr>
        <p:grpSpPr>
          <a:xfrm>
            <a:off x="6304761" y="3411193"/>
            <a:ext cx="213601" cy="1009658"/>
            <a:chOff x="8608129" y="1242253"/>
            <a:chExt cx="937259" cy="4430267"/>
          </a:xfrm>
        </p:grpSpPr>
        <p:sp>
          <p:nvSpPr>
            <p:cNvPr id="115" name="Google Shape;115;p1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17" name="Google Shape;117;p16"/>
          <p:cNvGrpSpPr/>
          <p:nvPr/>
        </p:nvGrpSpPr>
        <p:grpSpPr>
          <a:xfrm rot="2167852">
            <a:off x="6419771" y="3525330"/>
            <a:ext cx="213638" cy="1009830"/>
            <a:chOff x="8608129" y="1242253"/>
            <a:chExt cx="937259" cy="4430267"/>
          </a:xfrm>
        </p:grpSpPr>
        <p:sp>
          <p:nvSpPr>
            <p:cNvPr id="118" name="Google Shape;118;p1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" name="Google Shape;11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20" name="Google Shape;120;p16"/>
          <p:cNvGrpSpPr/>
          <p:nvPr/>
        </p:nvGrpSpPr>
        <p:grpSpPr>
          <a:xfrm rot="-1593903">
            <a:off x="6656814" y="3256989"/>
            <a:ext cx="213559" cy="1009460"/>
            <a:chOff x="8608129" y="1242253"/>
            <a:chExt cx="937259" cy="4430267"/>
          </a:xfrm>
        </p:grpSpPr>
        <p:sp>
          <p:nvSpPr>
            <p:cNvPr id="121" name="Google Shape;121;p1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2" name="Google Shape;122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23" name="Google Shape;123;p16"/>
          <p:cNvGrpSpPr/>
          <p:nvPr/>
        </p:nvGrpSpPr>
        <p:grpSpPr>
          <a:xfrm rot="3642807">
            <a:off x="6746184" y="3724348"/>
            <a:ext cx="213633" cy="1009420"/>
            <a:chOff x="8608129" y="1242253"/>
            <a:chExt cx="937259" cy="4430267"/>
          </a:xfrm>
        </p:grpSpPr>
        <p:sp>
          <p:nvSpPr>
            <p:cNvPr id="124" name="Google Shape;124;p1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5" name="Google Shape;125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26" name="Google Shape;126;p16"/>
          <p:cNvSpPr txBox="1"/>
          <p:nvPr>
            <p:ph idx="1" type="body"/>
          </p:nvPr>
        </p:nvSpPr>
        <p:spPr>
          <a:xfrm rot="-455361">
            <a:off x="1392236" y="1226417"/>
            <a:ext cx="3434486" cy="341632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 rot="-455242">
            <a:off x="1110326" y="527274"/>
            <a:ext cx="3592150" cy="57261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7"/>
          <p:cNvGrpSpPr/>
          <p:nvPr/>
        </p:nvGrpSpPr>
        <p:grpSpPr>
          <a:xfrm rot="-1106599">
            <a:off x="7888667" y="924129"/>
            <a:ext cx="951911" cy="2884578"/>
            <a:chOff x="4929283" y="0"/>
            <a:chExt cx="2198193" cy="6661192"/>
          </a:xfrm>
        </p:grpSpPr>
        <p:sp>
          <p:nvSpPr>
            <p:cNvPr id="130" name="Google Shape;130;p17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7"/>
          <p:cNvGrpSpPr/>
          <p:nvPr/>
        </p:nvGrpSpPr>
        <p:grpSpPr>
          <a:xfrm rot="-8234206">
            <a:off x="7888795" y="96314"/>
            <a:ext cx="951836" cy="2884353"/>
            <a:chOff x="4929283" y="0"/>
            <a:chExt cx="2198193" cy="6661192"/>
          </a:xfrm>
        </p:grpSpPr>
        <p:sp>
          <p:nvSpPr>
            <p:cNvPr id="135" name="Google Shape;135;p17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7"/>
          <p:cNvSpPr/>
          <p:nvPr/>
        </p:nvSpPr>
        <p:spPr>
          <a:xfrm rot="-5552534">
            <a:off x="2448634" y="-1230336"/>
            <a:ext cx="4450380" cy="77311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 rot="-5014301">
            <a:off x="2444633" y="-1210850"/>
            <a:ext cx="4458733" cy="77216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 rot="-5400000">
            <a:off x="2449442" y="-1393503"/>
            <a:ext cx="44490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17"/>
          <p:cNvGrpSpPr/>
          <p:nvPr/>
        </p:nvGrpSpPr>
        <p:grpSpPr>
          <a:xfrm rot="9241849">
            <a:off x="287332" y="2066659"/>
            <a:ext cx="213613" cy="1009713"/>
            <a:chOff x="8608129" y="1242253"/>
            <a:chExt cx="937259" cy="4430267"/>
          </a:xfrm>
        </p:grpSpPr>
        <p:sp>
          <p:nvSpPr>
            <p:cNvPr id="143" name="Google Shape;143;p17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45" name="Google Shape;145;p17"/>
          <p:cNvGrpSpPr/>
          <p:nvPr/>
        </p:nvGrpSpPr>
        <p:grpSpPr>
          <a:xfrm rot="-2831213">
            <a:off x="268920" y="3313171"/>
            <a:ext cx="213625" cy="1010094"/>
            <a:chOff x="8608129" y="1242253"/>
            <a:chExt cx="937259" cy="4430267"/>
          </a:xfrm>
        </p:grpSpPr>
        <p:sp>
          <p:nvSpPr>
            <p:cNvPr id="146" name="Google Shape;146;p17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48" name="Google Shape;148;p17"/>
          <p:cNvGrpSpPr/>
          <p:nvPr/>
        </p:nvGrpSpPr>
        <p:grpSpPr>
          <a:xfrm rot="-624765">
            <a:off x="401481" y="2868841"/>
            <a:ext cx="213652" cy="1009898"/>
            <a:chOff x="8608129" y="1242253"/>
            <a:chExt cx="937259" cy="4430267"/>
          </a:xfrm>
        </p:grpSpPr>
        <p:sp>
          <p:nvSpPr>
            <p:cNvPr id="149" name="Google Shape;149;p17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51" name="Google Shape;15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17"/>
          <p:cNvSpPr txBox="1"/>
          <p:nvPr>
            <p:ph type="title"/>
          </p:nvPr>
        </p:nvSpPr>
        <p:spPr>
          <a:xfrm>
            <a:off x="1850456" y="2285438"/>
            <a:ext cx="598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54" name="Google Shape;15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061" y="115197"/>
            <a:ext cx="7718286" cy="4964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5" name="Google Shape;155;p18"/>
          <p:cNvSpPr/>
          <p:nvPr/>
        </p:nvSpPr>
        <p:spPr>
          <a:xfrm>
            <a:off x="983302" y="366222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cake, train, sitting, clock&#10;&#10;Description automatically generated" id="156" name="Google Shape;1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91278">
            <a:off x="5069433" y="908014"/>
            <a:ext cx="2318597" cy="42919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/>
          <p:nvPr/>
        </p:nvSpPr>
        <p:spPr>
          <a:xfrm rot="-121967">
            <a:off x="4816103" y="335544"/>
            <a:ext cx="3205417" cy="446231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 rot="309306">
            <a:off x="4805602" y="335514"/>
            <a:ext cx="3205265" cy="44622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4933008" y="335528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" name="Google Shape;160;p18"/>
          <p:cNvGrpSpPr/>
          <p:nvPr/>
        </p:nvGrpSpPr>
        <p:grpSpPr>
          <a:xfrm rot="-2839869">
            <a:off x="7353894" y="-134252"/>
            <a:ext cx="649637" cy="1828572"/>
            <a:chOff x="4929283" y="0"/>
            <a:chExt cx="2198193" cy="6661192"/>
          </a:xfrm>
        </p:grpSpPr>
        <p:sp>
          <p:nvSpPr>
            <p:cNvPr id="161" name="Google Shape;161;p18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mirror&#10;&#10;Description automatically generated" id="165" name="Google Shape;1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934813">
            <a:off x="7395812" y="9487"/>
            <a:ext cx="189637" cy="89675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18"/>
          <p:cNvSpPr txBox="1"/>
          <p:nvPr>
            <p:ph type="title"/>
          </p:nvPr>
        </p:nvSpPr>
        <p:spPr>
          <a:xfrm>
            <a:off x="1381425" y="673631"/>
            <a:ext cx="2444100" cy="3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5161613" y="923869"/>
            <a:ext cx="267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70" name="Google Shape;17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1" name="Google Shape;171;p19"/>
          <p:cNvSpPr/>
          <p:nvPr/>
        </p:nvSpPr>
        <p:spPr>
          <a:xfrm rot="-5544833">
            <a:off x="2330394" y="-1098591"/>
            <a:ext cx="4686859" cy="7731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>
            <p:ph type="title"/>
          </p:nvPr>
        </p:nvSpPr>
        <p:spPr>
          <a:xfrm>
            <a:off x="1490075" y="721819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5" name="Google Shape;1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77" name="Google Shape;17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A picture containing indoor, sitting, white, monitor&#10;&#10;Description automatically generated" id="178" name="Google Shape;17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9525" y="723338"/>
            <a:ext cx="6947926" cy="37445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9" name="Google Shape;179;p20"/>
          <p:cNvSpPr/>
          <p:nvPr/>
        </p:nvSpPr>
        <p:spPr>
          <a:xfrm rot="-5544833">
            <a:off x="2330394" y="-1098591"/>
            <a:ext cx="4686859" cy="7731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 txBox="1"/>
          <p:nvPr>
            <p:ph type="title"/>
          </p:nvPr>
        </p:nvSpPr>
        <p:spPr>
          <a:xfrm>
            <a:off x="1713169" y="842625"/>
            <a:ext cx="6206100" cy="35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183" name="Google Shape;1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" name="Google Shape;184;p20"/>
          <p:cNvGrpSpPr/>
          <p:nvPr/>
        </p:nvGrpSpPr>
        <p:grpSpPr>
          <a:xfrm rot="-275005">
            <a:off x="833974" y="121245"/>
            <a:ext cx="951784" cy="2884247"/>
            <a:chOff x="4929283" y="0"/>
            <a:chExt cx="2198193" cy="6661192"/>
          </a:xfrm>
        </p:grpSpPr>
        <p:sp>
          <p:nvSpPr>
            <p:cNvPr id="185" name="Google Shape;185;p20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mirror&#10;&#10;Description automatically generated" id="189" name="Google Shape;1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16262">
            <a:off x="1215722" y="9573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91" name="Google Shape;19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061" y="115197"/>
            <a:ext cx="7718286" cy="4964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2" name="Google Shape;192;p21"/>
          <p:cNvSpPr/>
          <p:nvPr/>
        </p:nvSpPr>
        <p:spPr>
          <a:xfrm>
            <a:off x="983302" y="366222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/>
          <p:nvPr/>
        </p:nvSpPr>
        <p:spPr>
          <a:xfrm rot="-121967">
            <a:off x="1210234" y="366237"/>
            <a:ext cx="3205417" cy="446231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 rot="309306">
            <a:off x="1199733" y="366207"/>
            <a:ext cx="3205265" cy="44622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1327140" y="366222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cake, train, sitting, clock&#10;&#10;Description automatically generated" id="196" name="Google Shape;1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91278">
            <a:off x="5069433" y="908014"/>
            <a:ext cx="2318597" cy="42919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/>
          <p:nvPr/>
        </p:nvSpPr>
        <p:spPr>
          <a:xfrm rot="-121967">
            <a:off x="4816103" y="335544"/>
            <a:ext cx="3205417" cy="446231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 rot="309306">
            <a:off x="4805602" y="335514"/>
            <a:ext cx="3205265" cy="44622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4933008" y="335528"/>
            <a:ext cx="3205500" cy="4462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21"/>
          <p:cNvGrpSpPr/>
          <p:nvPr/>
        </p:nvGrpSpPr>
        <p:grpSpPr>
          <a:xfrm rot="-2839869">
            <a:off x="7353894" y="-134252"/>
            <a:ext cx="649637" cy="1828572"/>
            <a:chOff x="4929283" y="0"/>
            <a:chExt cx="2198193" cy="6661192"/>
          </a:xfrm>
        </p:grpSpPr>
        <p:sp>
          <p:nvSpPr>
            <p:cNvPr id="201" name="Google Shape;201;p21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mirror&#10;&#10;Description automatically generated" id="205" name="Google Shape;2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934813">
            <a:off x="7395812" y="9487"/>
            <a:ext cx="189637" cy="89675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1"/>
          <p:cNvSpPr txBox="1"/>
          <p:nvPr>
            <p:ph type="title"/>
          </p:nvPr>
        </p:nvSpPr>
        <p:spPr>
          <a:xfrm>
            <a:off x="1493494" y="559331"/>
            <a:ext cx="288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8" name="Google Shape;208;p21"/>
          <p:cNvSpPr txBox="1"/>
          <p:nvPr>
            <p:ph idx="1" type="body"/>
          </p:nvPr>
        </p:nvSpPr>
        <p:spPr>
          <a:xfrm>
            <a:off x="1304175" y="1821581"/>
            <a:ext cx="2707200" cy="29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09" name="Google Shape;209;p21"/>
          <p:cNvSpPr txBox="1"/>
          <p:nvPr>
            <p:ph idx="2" type="body"/>
          </p:nvPr>
        </p:nvSpPr>
        <p:spPr>
          <a:xfrm>
            <a:off x="5182088" y="1638656"/>
            <a:ext cx="2707200" cy="29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_9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211" name="Google Shape;21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2" name="Google Shape;212;p22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mirror&#10;&#10;Description automatically generated" id="214" name="Google Shape;2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16262">
            <a:off x="1215722" y="9573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215" name="Google Shape;21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2"/>
          <p:cNvSpPr txBox="1"/>
          <p:nvPr>
            <p:ph type="title"/>
          </p:nvPr>
        </p:nvSpPr>
        <p:spPr>
          <a:xfrm>
            <a:off x="1190588" y="445031"/>
            <a:ext cx="701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Google Shape;217;p22"/>
          <p:cNvSpPr txBox="1"/>
          <p:nvPr>
            <p:ph idx="1" type="body"/>
          </p:nvPr>
        </p:nvSpPr>
        <p:spPr>
          <a:xfrm>
            <a:off x="1190588" y="1417504"/>
            <a:ext cx="22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18" name="Google Shape;218;p22"/>
          <p:cNvSpPr txBox="1"/>
          <p:nvPr>
            <p:ph idx="2" type="body"/>
          </p:nvPr>
        </p:nvSpPr>
        <p:spPr>
          <a:xfrm>
            <a:off x="3575496" y="1417504"/>
            <a:ext cx="22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19" name="Google Shape;219;p22"/>
          <p:cNvSpPr txBox="1"/>
          <p:nvPr>
            <p:ph idx="3" type="body"/>
          </p:nvPr>
        </p:nvSpPr>
        <p:spPr>
          <a:xfrm>
            <a:off x="5960404" y="1417504"/>
            <a:ext cx="22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221" name="Google Shape;22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2" name="Google Shape;222;p23"/>
          <p:cNvSpPr/>
          <p:nvPr/>
        </p:nvSpPr>
        <p:spPr>
          <a:xfrm rot="-5544833">
            <a:off x="2330394" y="-1098591"/>
            <a:ext cx="4686859" cy="7731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3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7" name="Google Shape;227;p23"/>
          <p:cNvSpPr txBox="1"/>
          <p:nvPr>
            <p:ph idx="1" type="subTitle"/>
          </p:nvPr>
        </p:nvSpPr>
        <p:spPr>
          <a:xfrm>
            <a:off x="215606" y="4562531"/>
            <a:ext cx="5528100" cy="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4"/>
          <p:cNvGrpSpPr/>
          <p:nvPr/>
        </p:nvGrpSpPr>
        <p:grpSpPr>
          <a:xfrm flipH="1">
            <a:off x="8767809" y="2909181"/>
            <a:ext cx="213601" cy="1009658"/>
            <a:chOff x="8608129" y="1242253"/>
            <a:chExt cx="937259" cy="4430267"/>
          </a:xfrm>
        </p:grpSpPr>
        <p:sp>
          <p:nvSpPr>
            <p:cNvPr id="230" name="Google Shape;230;p2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" name="Google Shape;231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32" name="Google Shape;232;p24"/>
          <p:cNvGrpSpPr/>
          <p:nvPr/>
        </p:nvGrpSpPr>
        <p:grpSpPr>
          <a:xfrm flipH="1" rot="-2168742">
            <a:off x="8653708" y="3023317"/>
            <a:ext cx="213562" cy="1009830"/>
            <a:chOff x="8608129" y="1242253"/>
            <a:chExt cx="937259" cy="4430267"/>
          </a:xfrm>
        </p:grpSpPr>
        <p:sp>
          <p:nvSpPr>
            <p:cNvPr id="233" name="Google Shape;233;p2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" name="Google Shape;234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35" name="Google Shape;235;p24"/>
          <p:cNvGrpSpPr/>
          <p:nvPr/>
        </p:nvGrpSpPr>
        <p:grpSpPr>
          <a:xfrm flipH="1" rot="1593903">
            <a:off x="8415798" y="2754976"/>
            <a:ext cx="213559" cy="1009460"/>
            <a:chOff x="8608129" y="1242253"/>
            <a:chExt cx="937259" cy="4430267"/>
          </a:xfrm>
        </p:grpSpPr>
        <p:sp>
          <p:nvSpPr>
            <p:cNvPr id="236" name="Google Shape;236;p2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" name="Google Shape;237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38" name="Google Shape;238;p24"/>
          <p:cNvGrpSpPr/>
          <p:nvPr/>
        </p:nvGrpSpPr>
        <p:grpSpPr>
          <a:xfrm flipH="1" rot="-3642807">
            <a:off x="8326701" y="3222143"/>
            <a:ext cx="213633" cy="1009806"/>
            <a:chOff x="8608129" y="1242253"/>
            <a:chExt cx="937259" cy="4430267"/>
          </a:xfrm>
        </p:grpSpPr>
        <p:sp>
          <p:nvSpPr>
            <p:cNvPr id="239" name="Google Shape;239;p2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" name="Google Shape;240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41" name="Google Shape;241;p24"/>
          <p:cNvGrpSpPr/>
          <p:nvPr/>
        </p:nvGrpSpPr>
        <p:grpSpPr>
          <a:xfrm rot="-445029">
            <a:off x="-54825" y="767192"/>
            <a:ext cx="951869" cy="2884537"/>
            <a:chOff x="4929283" y="0"/>
            <a:chExt cx="2198193" cy="6661192"/>
          </a:xfrm>
        </p:grpSpPr>
        <p:sp>
          <p:nvSpPr>
            <p:cNvPr id="242" name="Google Shape;242;p24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indoor, sitting, white, monitor&#10;&#10;Description automatically generated" id="246" name="Google Shape;2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150" y="-1"/>
            <a:ext cx="8409716" cy="5408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7" name="Google Shape;247;p24"/>
          <p:cNvSpPr/>
          <p:nvPr/>
        </p:nvSpPr>
        <p:spPr>
          <a:xfrm rot="-5033639">
            <a:off x="2327437" y="-1079167"/>
            <a:ext cx="4693125" cy="7723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4"/>
          <p:cNvSpPr/>
          <p:nvPr/>
        </p:nvSpPr>
        <p:spPr>
          <a:xfrm rot="-5400000">
            <a:off x="2331092" y="-1270150"/>
            <a:ext cx="4685700" cy="773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mirror&#10;&#10;Description automatically generated" id="249" name="Google Shape;24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16262">
            <a:off x="1215722" y="9573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250" name="Google Shape;250;p24"/>
          <p:cNvSpPr txBox="1"/>
          <p:nvPr>
            <p:ph idx="12" type="sldNum"/>
          </p:nvPr>
        </p:nvSpPr>
        <p:spPr>
          <a:xfrm>
            <a:off x="8110289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24"/>
          <p:cNvSpPr txBox="1"/>
          <p:nvPr>
            <p:ph idx="1" type="subTitle"/>
          </p:nvPr>
        </p:nvSpPr>
        <p:spPr>
          <a:xfrm>
            <a:off x="1102556" y="1147613"/>
            <a:ext cx="16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2" name="Google Shape;252;p24"/>
          <p:cNvSpPr txBox="1"/>
          <p:nvPr>
            <p:ph idx="2" type="body"/>
          </p:nvPr>
        </p:nvSpPr>
        <p:spPr>
          <a:xfrm>
            <a:off x="3106713" y="1147613"/>
            <a:ext cx="511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3" name="Google Shape;253;p24"/>
          <p:cNvSpPr txBox="1"/>
          <p:nvPr>
            <p:ph type="title"/>
          </p:nvPr>
        </p:nvSpPr>
        <p:spPr>
          <a:xfrm>
            <a:off x="1522406" y="445031"/>
            <a:ext cx="684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4" name="Google Shape;254;p24"/>
          <p:cNvSpPr txBox="1"/>
          <p:nvPr>
            <p:ph idx="3" type="subTitle"/>
          </p:nvPr>
        </p:nvSpPr>
        <p:spPr>
          <a:xfrm>
            <a:off x="1113394" y="2038125"/>
            <a:ext cx="16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5" name="Google Shape;255;p24"/>
          <p:cNvSpPr txBox="1"/>
          <p:nvPr>
            <p:ph idx="4" type="body"/>
          </p:nvPr>
        </p:nvSpPr>
        <p:spPr>
          <a:xfrm>
            <a:off x="3117551" y="2038125"/>
            <a:ext cx="511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6" name="Google Shape;256;p24"/>
          <p:cNvSpPr txBox="1"/>
          <p:nvPr>
            <p:ph idx="5" type="subTitle"/>
          </p:nvPr>
        </p:nvSpPr>
        <p:spPr>
          <a:xfrm>
            <a:off x="1107975" y="2984681"/>
            <a:ext cx="16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7" name="Google Shape;257;p24"/>
          <p:cNvSpPr txBox="1"/>
          <p:nvPr>
            <p:ph idx="6" type="body"/>
          </p:nvPr>
        </p:nvSpPr>
        <p:spPr>
          <a:xfrm>
            <a:off x="3112132" y="2984681"/>
            <a:ext cx="511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8" name="Google Shape;258;p24"/>
          <p:cNvSpPr txBox="1"/>
          <p:nvPr>
            <p:ph idx="7" type="subTitle"/>
          </p:nvPr>
        </p:nvSpPr>
        <p:spPr>
          <a:xfrm>
            <a:off x="1118813" y="3875194"/>
            <a:ext cx="16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>
                <a:solidFill>
                  <a:schemeClr val="l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9" name="Google Shape;259;p24"/>
          <p:cNvSpPr txBox="1"/>
          <p:nvPr>
            <p:ph idx="8" type="body"/>
          </p:nvPr>
        </p:nvSpPr>
        <p:spPr>
          <a:xfrm>
            <a:off x="3122970" y="3875194"/>
            <a:ext cx="511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5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262" name="Google Shape;262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3" name="Google Shape;263;p2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23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0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3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65" name="Google Shape;265;p2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66" name="Google Shape;266;p2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pecial Elite"/>
              <a:buNone/>
              <a:defRPr sz="2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●"/>
              <a:defRPr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ecial Elite"/>
              <a:buChar char="■"/>
              <a:defRPr sz="1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 rot="5400000">
            <a:off x="-509475" y="4629694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nsplash.com/@alexandruz?utm_source=unsplash&amp;utm_medium=referral&amp;utm_content=creditCopyText" TargetMode="External"/><Relationship Id="rId4" Type="http://schemas.openxmlformats.org/officeDocument/2006/relationships/hyperlink" Target="https://unsplash.com/s/photos/woman?utm_source=unsplash&amp;utm_medium=referral&amp;utm_content=creditCopyText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://www.jeffgold.store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0.png"/><Relationship Id="rId8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>
            <p:ph type="title"/>
          </p:nvPr>
        </p:nvSpPr>
        <p:spPr>
          <a:xfrm>
            <a:off x="1547231" y="1093688"/>
            <a:ext cx="6367800" cy="29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Who murdere</a:t>
            </a:r>
            <a:r>
              <a:rPr lang="en" sz="8500"/>
              <a:t>d</a:t>
            </a:r>
            <a:r>
              <a:rPr lang="en" sz="6000"/>
              <a:t>        Mr Gold?</a:t>
            </a:r>
            <a:endParaRPr sz="6000"/>
          </a:p>
        </p:txBody>
      </p:sp>
      <p:grpSp>
        <p:nvGrpSpPr>
          <p:cNvPr id="276" name="Google Shape;276;p26"/>
          <p:cNvGrpSpPr/>
          <p:nvPr/>
        </p:nvGrpSpPr>
        <p:grpSpPr>
          <a:xfrm rot="-4609365">
            <a:off x="1535358" y="-813224"/>
            <a:ext cx="889058" cy="2502642"/>
            <a:chOff x="4929283" y="0"/>
            <a:chExt cx="2198193" cy="6661192"/>
          </a:xfrm>
        </p:grpSpPr>
        <p:sp>
          <p:nvSpPr>
            <p:cNvPr id="277" name="Google Shape;277;p26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26"/>
          <p:cNvGrpSpPr/>
          <p:nvPr/>
        </p:nvGrpSpPr>
        <p:grpSpPr>
          <a:xfrm rot="7374483">
            <a:off x="916418" y="-350279"/>
            <a:ext cx="888919" cy="2502266"/>
            <a:chOff x="4929283" y="0"/>
            <a:chExt cx="2198193" cy="6661192"/>
          </a:xfrm>
        </p:grpSpPr>
        <p:sp>
          <p:nvSpPr>
            <p:cNvPr id="282" name="Google Shape;282;p26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630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8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6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47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cake, train, sitting, clock&#10;&#10;Description automatically generated" id="286" name="Google Shape;2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89921">
            <a:off x="5608629" y="950339"/>
            <a:ext cx="2730120" cy="505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6"/>
          <p:cNvGrpSpPr/>
          <p:nvPr/>
        </p:nvGrpSpPr>
        <p:grpSpPr>
          <a:xfrm>
            <a:off x="6142525" y="1328225"/>
            <a:ext cx="2860973" cy="3415874"/>
            <a:chOff x="7487425" y="1632034"/>
            <a:chExt cx="3814631" cy="4554499"/>
          </a:xfrm>
        </p:grpSpPr>
        <p:sp>
          <p:nvSpPr>
            <p:cNvPr id="288" name="Google Shape;288;p26"/>
            <p:cNvSpPr/>
            <p:nvPr/>
          </p:nvSpPr>
          <p:spPr>
            <a:xfrm rot="-374103">
              <a:off x="7824414" y="2039485"/>
              <a:ext cx="1787172" cy="1728364"/>
            </a:xfrm>
            <a:prstGeom prst="ellipse">
              <a:avLst/>
            </a:prstGeom>
            <a:solidFill>
              <a:srgbClr val="FFFFFF">
                <a:alpha val="1955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9" name="Google Shape;289;p26"/>
            <p:cNvGrpSpPr/>
            <p:nvPr/>
          </p:nvGrpSpPr>
          <p:grpSpPr>
            <a:xfrm rot="-4286693">
              <a:off x="8823506" y="3739847"/>
              <a:ext cx="2106117" cy="2269258"/>
              <a:chOff x="4978879" y="3112852"/>
              <a:chExt cx="2586653" cy="2930763"/>
            </a:xfrm>
          </p:grpSpPr>
          <p:sp>
            <p:nvSpPr>
              <p:cNvPr id="290" name="Google Shape;290;p26"/>
              <p:cNvSpPr/>
              <p:nvPr/>
            </p:nvSpPr>
            <p:spPr>
              <a:xfrm rot="2459514">
                <a:off x="5805360" y="3487686"/>
                <a:ext cx="525038" cy="2716659"/>
              </a:xfrm>
              <a:prstGeom prst="can">
                <a:avLst>
                  <a:gd fmla="val 17135" name="adj"/>
                </a:avLst>
              </a:prstGeom>
              <a:gradFill>
                <a:gsLst>
                  <a:gs pos="0">
                    <a:srgbClr val="262626"/>
                  </a:gs>
                  <a:gs pos="69000">
                    <a:srgbClr val="262626"/>
                  </a:gs>
                  <a:gs pos="86000">
                    <a:srgbClr val="7F7F7F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26"/>
              <p:cNvSpPr/>
              <p:nvPr/>
            </p:nvSpPr>
            <p:spPr>
              <a:xfrm rot="2420236">
                <a:off x="6959104" y="3674407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50" y="91"/>
                    </a:moveTo>
                    <a:lnTo>
                      <a:pt x="186097" y="91"/>
                    </a:lnTo>
                    <a:lnTo>
                      <a:pt x="186097" y="25822"/>
                    </a:lnTo>
                    <a:lnTo>
                      <a:pt x="-450" y="2582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26"/>
              <p:cNvSpPr/>
              <p:nvPr/>
            </p:nvSpPr>
            <p:spPr>
              <a:xfrm rot="2420236">
                <a:off x="6878729" y="3680794"/>
                <a:ext cx="211676" cy="199441"/>
              </a:xfrm>
              <a:custGeom>
                <a:rect b="b" l="l" r="r" t="t"/>
                <a:pathLst>
                  <a:path extrusionOk="0" h="199375" w="211606">
                    <a:moveTo>
                      <a:pt x="-105" y="-491"/>
                    </a:moveTo>
                    <a:lnTo>
                      <a:pt x="-105" y="195613"/>
                    </a:lnTo>
                    <a:lnTo>
                      <a:pt x="1093" y="195613"/>
                    </a:lnTo>
                    <a:cubicBezTo>
                      <a:pt x="409" y="195742"/>
                      <a:pt x="-105" y="195879"/>
                      <a:pt x="-105" y="196015"/>
                    </a:cubicBezTo>
                    <a:cubicBezTo>
                      <a:pt x="-105" y="197600"/>
                      <a:pt x="47375" y="198884"/>
                      <a:pt x="105763" y="198884"/>
                    </a:cubicBezTo>
                    <a:cubicBezTo>
                      <a:pt x="164150" y="198884"/>
                      <a:pt x="211502" y="197600"/>
                      <a:pt x="211502" y="196015"/>
                    </a:cubicBezTo>
                    <a:cubicBezTo>
                      <a:pt x="211502" y="195879"/>
                      <a:pt x="210989" y="195742"/>
                      <a:pt x="210304" y="195613"/>
                    </a:cubicBezTo>
                    <a:lnTo>
                      <a:pt x="211117" y="195613"/>
                    </a:lnTo>
                    <a:lnTo>
                      <a:pt x="211117" y="-491"/>
                    </a:lnTo>
                    <a:lnTo>
                      <a:pt x="-105" y="-491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6"/>
              <p:cNvSpPr/>
              <p:nvPr/>
            </p:nvSpPr>
            <p:spPr>
              <a:xfrm rot="2420236">
                <a:off x="6943345" y="3689799"/>
                <a:ext cx="211604" cy="5735"/>
              </a:xfrm>
              <a:custGeom>
                <a:rect b="b" l="l" r="r" t="t"/>
                <a:pathLst>
                  <a:path extrusionOk="0" h="5733" w="211534">
                    <a:moveTo>
                      <a:pt x="211431" y="2515"/>
                    </a:moveTo>
                    <a:cubicBezTo>
                      <a:pt x="211431" y="4098"/>
                      <a:pt x="164079" y="5382"/>
                      <a:pt x="105664" y="5382"/>
                    </a:cubicBezTo>
                    <a:cubicBezTo>
                      <a:pt x="47249" y="5382"/>
                      <a:pt x="-103" y="4098"/>
                      <a:pt x="-103" y="2515"/>
                    </a:cubicBezTo>
                    <a:cubicBezTo>
                      <a:pt x="-103" y="932"/>
                      <a:pt x="47249" y="-352"/>
                      <a:pt x="105664" y="-352"/>
                    </a:cubicBezTo>
                    <a:cubicBezTo>
                      <a:pt x="164079" y="-352"/>
                      <a:pt x="211431" y="932"/>
                      <a:pt x="211431" y="25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26"/>
              <p:cNvSpPr/>
              <p:nvPr/>
            </p:nvSpPr>
            <p:spPr>
              <a:xfrm rot="2420236">
                <a:off x="7094711" y="3514652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36" y="97"/>
                    </a:moveTo>
                    <a:lnTo>
                      <a:pt x="186111" y="97"/>
                    </a:lnTo>
                    <a:lnTo>
                      <a:pt x="186111" y="25828"/>
                    </a:lnTo>
                    <a:lnTo>
                      <a:pt x="-436" y="2582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26"/>
              <p:cNvSpPr/>
              <p:nvPr/>
            </p:nvSpPr>
            <p:spPr>
              <a:xfrm rot="2420236">
                <a:off x="7006702" y="3521403"/>
                <a:ext cx="235269" cy="199441"/>
              </a:xfrm>
              <a:custGeom>
                <a:rect b="b" l="l" r="r" t="t"/>
                <a:pathLst>
                  <a:path extrusionOk="0" h="199375" w="235191">
                    <a:moveTo>
                      <a:pt x="-91" y="-508"/>
                    </a:moveTo>
                    <a:lnTo>
                      <a:pt x="-91" y="195596"/>
                    </a:lnTo>
                    <a:lnTo>
                      <a:pt x="1241" y="195596"/>
                    </a:lnTo>
                    <a:cubicBezTo>
                      <a:pt x="480" y="195726"/>
                      <a:pt x="-91" y="195862"/>
                      <a:pt x="-91" y="195998"/>
                    </a:cubicBezTo>
                    <a:cubicBezTo>
                      <a:pt x="-91" y="197583"/>
                      <a:pt x="52681" y="198867"/>
                      <a:pt x="117577" y="198867"/>
                    </a:cubicBezTo>
                    <a:cubicBezTo>
                      <a:pt x="182472" y="198867"/>
                      <a:pt x="235101" y="197583"/>
                      <a:pt x="235101" y="195998"/>
                    </a:cubicBezTo>
                    <a:cubicBezTo>
                      <a:pt x="235101" y="195862"/>
                      <a:pt x="234531" y="195726"/>
                      <a:pt x="233770" y="195596"/>
                    </a:cubicBezTo>
                    <a:lnTo>
                      <a:pt x="234673" y="195596"/>
                    </a:lnTo>
                    <a:lnTo>
                      <a:pt x="234673" y="-508"/>
                    </a:lnTo>
                    <a:lnTo>
                      <a:pt x="-91" y="-508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6"/>
              <p:cNvSpPr/>
              <p:nvPr/>
            </p:nvSpPr>
            <p:spPr>
              <a:xfrm rot="2420236">
                <a:off x="7065424" y="3530410"/>
                <a:ext cx="235189" cy="5735"/>
              </a:xfrm>
              <a:custGeom>
                <a:rect b="b" l="l" r="r" t="t"/>
                <a:pathLst>
                  <a:path extrusionOk="0" h="5733" w="235111">
                    <a:moveTo>
                      <a:pt x="235022" y="2498"/>
                    </a:moveTo>
                    <a:cubicBezTo>
                      <a:pt x="235022" y="4082"/>
                      <a:pt x="182392" y="5365"/>
                      <a:pt x="117467" y="5365"/>
                    </a:cubicBezTo>
                    <a:cubicBezTo>
                      <a:pt x="52541" y="5365"/>
                      <a:pt x="-89" y="4082"/>
                      <a:pt x="-89" y="2498"/>
                    </a:cubicBezTo>
                    <a:cubicBezTo>
                      <a:pt x="-89" y="915"/>
                      <a:pt x="52541" y="-368"/>
                      <a:pt x="117467" y="-368"/>
                    </a:cubicBezTo>
                    <a:cubicBezTo>
                      <a:pt x="182392" y="-368"/>
                      <a:pt x="235022" y="915"/>
                      <a:pt x="235022" y="249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26"/>
              <p:cNvSpPr/>
              <p:nvPr/>
            </p:nvSpPr>
            <p:spPr>
              <a:xfrm rot="2420236">
                <a:off x="7235106" y="3145230"/>
                <a:ext cx="211676" cy="444666"/>
              </a:xfrm>
              <a:custGeom>
                <a:rect b="b" l="l" r="r" t="t"/>
                <a:pathLst>
                  <a:path extrusionOk="0" h="444519" w="211606">
                    <a:moveTo>
                      <a:pt x="-68" y="-535"/>
                    </a:moveTo>
                    <a:lnTo>
                      <a:pt x="-68" y="436692"/>
                    </a:lnTo>
                    <a:lnTo>
                      <a:pt x="1130" y="436692"/>
                    </a:lnTo>
                    <a:cubicBezTo>
                      <a:pt x="445" y="436980"/>
                      <a:pt x="-68" y="437284"/>
                      <a:pt x="-68" y="437588"/>
                    </a:cubicBezTo>
                    <a:cubicBezTo>
                      <a:pt x="-68" y="441122"/>
                      <a:pt x="47412" y="443985"/>
                      <a:pt x="105800" y="443985"/>
                    </a:cubicBezTo>
                    <a:cubicBezTo>
                      <a:pt x="164187" y="443985"/>
                      <a:pt x="211539" y="441122"/>
                      <a:pt x="211539" y="437588"/>
                    </a:cubicBezTo>
                    <a:cubicBezTo>
                      <a:pt x="211539" y="437284"/>
                      <a:pt x="211025" y="436980"/>
                      <a:pt x="210341" y="436692"/>
                    </a:cubicBezTo>
                    <a:lnTo>
                      <a:pt x="211154" y="436692"/>
                    </a:lnTo>
                    <a:lnTo>
                      <a:pt x="211154" y="-535"/>
                    </a:lnTo>
                    <a:lnTo>
                      <a:pt x="-68" y="-535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6"/>
              <p:cNvSpPr/>
              <p:nvPr/>
            </p:nvSpPr>
            <p:spPr>
              <a:xfrm rot="2420236">
                <a:off x="7373230" y="3179816"/>
                <a:ext cx="211604" cy="12786"/>
              </a:xfrm>
              <a:custGeom>
                <a:rect b="b" l="l" r="r" t="t"/>
                <a:pathLst>
                  <a:path extrusionOk="0" h="12782" w="211534">
                    <a:moveTo>
                      <a:pt x="211477" y="5987"/>
                    </a:moveTo>
                    <a:cubicBezTo>
                      <a:pt x="211477" y="9517"/>
                      <a:pt x="164124" y="12378"/>
                      <a:pt x="105709" y="12378"/>
                    </a:cubicBezTo>
                    <a:cubicBezTo>
                      <a:pt x="47294" y="12378"/>
                      <a:pt x="-58" y="9517"/>
                      <a:pt x="-58" y="5987"/>
                    </a:cubicBezTo>
                    <a:cubicBezTo>
                      <a:pt x="-58" y="2457"/>
                      <a:pt x="47294" y="-405"/>
                      <a:pt x="105709" y="-405"/>
                    </a:cubicBezTo>
                    <a:cubicBezTo>
                      <a:pt x="164124" y="-405"/>
                      <a:pt x="211477" y="2457"/>
                      <a:pt x="211477" y="598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Google Shape;299;p26"/>
            <p:cNvSpPr/>
            <p:nvPr/>
          </p:nvSpPr>
          <p:spPr>
            <a:xfrm rot="-2146075">
              <a:off x="7887447" y="2284925"/>
              <a:ext cx="954657" cy="1748348"/>
            </a:xfrm>
            <a:prstGeom prst="moon">
              <a:avLst>
                <a:gd fmla="val 7461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 rot="8717182">
              <a:off x="8631892" y="1765280"/>
              <a:ext cx="940866" cy="1763308"/>
            </a:xfrm>
            <a:prstGeom prst="moon">
              <a:avLst>
                <a:gd fmla="val 5780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"/>
          <p:cNvSpPr txBox="1"/>
          <p:nvPr>
            <p:ph type="title"/>
          </p:nvPr>
        </p:nvSpPr>
        <p:spPr>
          <a:xfrm>
            <a:off x="2229925" y="94125"/>
            <a:ext cx="7111800" cy="13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What we know happened</a:t>
            </a:r>
            <a:endParaRPr b="1" sz="4200"/>
          </a:p>
        </p:txBody>
      </p:sp>
      <p:grpSp>
        <p:nvGrpSpPr>
          <p:cNvPr id="306" name="Google Shape;306;p27"/>
          <p:cNvGrpSpPr/>
          <p:nvPr/>
        </p:nvGrpSpPr>
        <p:grpSpPr>
          <a:xfrm>
            <a:off x="6961544" y="1677250"/>
            <a:ext cx="2860973" cy="3415874"/>
            <a:chOff x="7487425" y="1632034"/>
            <a:chExt cx="3814631" cy="4554499"/>
          </a:xfrm>
        </p:grpSpPr>
        <p:sp>
          <p:nvSpPr>
            <p:cNvPr id="307" name="Google Shape;307;p27"/>
            <p:cNvSpPr/>
            <p:nvPr/>
          </p:nvSpPr>
          <p:spPr>
            <a:xfrm rot="-374103">
              <a:off x="7824414" y="2039485"/>
              <a:ext cx="1787172" cy="1728364"/>
            </a:xfrm>
            <a:prstGeom prst="ellipse">
              <a:avLst/>
            </a:prstGeom>
            <a:solidFill>
              <a:srgbClr val="FFFFFF">
                <a:alpha val="1955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8" name="Google Shape;308;p27"/>
            <p:cNvGrpSpPr/>
            <p:nvPr/>
          </p:nvGrpSpPr>
          <p:grpSpPr>
            <a:xfrm rot="-4286693">
              <a:off x="8823506" y="3739847"/>
              <a:ext cx="2106117" cy="2269258"/>
              <a:chOff x="4978879" y="3112852"/>
              <a:chExt cx="2586653" cy="2930763"/>
            </a:xfrm>
          </p:grpSpPr>
          <p:sp>
            <p:nvSpPr>
              <p:cNvPr id="309" name="Google Shape;309;p27"/>
              <p:cNvSpPr/>
              <p:nvPr/>
            </p:nvSpPr>
            <p:spPr>
              <a:xfrm rot="2459514">
                <a:off x="5805360" y="3487686"/>
                <a:ext cx="525038" cy="2716659"/>
              </a:xfrm>
              <a:prstGeom prst="can">
                <a:avLst>
                  <a:gd fmla="val 17135" name="adj"/>
                </a:avLst>
              </a:prstGeom>
              <a:gradFill>
                <a:gsLst>
                  <a:gs pos="0">
                    <a:srgbClr val="262626"/>
                  </a:gs>
                  <a:gs pos="69000">
                    <a:srgbClr val="262626"/>
                  </a:gs>
                  <a:gs pos="86000">
                    <a:srgbClr val="7F7F7F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7"/>
              <p:cNvSpPr/>
              <p:nvPr/>
            </p:nvSpPr>
            <p:spPr>
              <a:xfrm rot="2420236">
                <a:off x="6959104" y="3674407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50" y="91"/>
                    </a:moveTo>
                    <a:lnTo>
                      <a:pt x="186097" y="91"/>
                    </a:lnTo>
                    <a:lnTo>
                      <a:pt x="186097" y="25822"/>
                    </a:lnTo>
                    <a:lnTo>
                      <a:pt x="-450" y="2582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7"/>
              <p:cNvSpPr/>
              <p:nvPr/>
            </p:nvSpPr>
            <p:spPr>
              <a:xfrm rot="2420236">
                <a:off x="6878729" y="3680794"/>
                <a:ext cx="211676" cy="199441"/>
              </a:xfrm>
              <a:custGeom>
                <a:rect b="b" l="l" r="r" t="t"/>
                <a:pathLst>
                  <a:path extrusionOk="0" h="199375" w="211606">
                    <a:moveTo>
                      <a:pt x="-105" y="-491"/>
                    </a:moveTo>
                    <a:lnTo>
                      <a:pt x="-105" y="195613"/>
                    </a:lnTo>
                    <a:lnTo>
                      <a:pt x="1093" y="195613"/>
                    </a:lnTo>
                    <a:cubicBezTo>
                      <a:pt x="409" y="195742"/>
                      <a:pt x="-105" y="195879"/>
                      <a:pt x="-105" y="196015"/>
                    </a:cubicBezTo>
                    <a:cubicBezTo>
                      <a:pt x="-105" y="197600"/>
                      <a:pt x="47375" y="198884"/>
                      <a:pt x="105763" y="198884"/>
                    </a:cubicBezTo>
                    <a:cubicBezTo>
                      <a:pt x="164150" y="198884"/>
                      <a:pt x="211502" y="197600"/>
                      <a:pt x="211502" y="196015"/>
                    </a:cubicBezTo>
                    <a:cubicBezTo>
                      <a:pt x="211502" y="195879"/>
                      <a:pt x="210989" y="195742"/>
                      <a:pt x="210304" y="195613"/>
                    </a:cubicBezTo>
                    <a:lnTo>
                      <a:pt x="211117" y="195613"/>
                    </a:lnTo>
                    <a:lnTo>
                      <a:pt x="211117" y="-491"/>
                    </a:lnTo>
                    <a:lnTo>
                      <a:pt x="-105" y="-491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7"/>
              <p:cNvSpPr/>
              <p:nvPr/>
            </p:nvSpPr>
            <p:spPr>
              <a:xfrm rot="2420236">
                <a:off x="6943345" y="3689799"/>
                <a:ext cx="211604" cy="5735"/>
              </a:xfrm>
              <a:custGeom>
                <a:rect b="b" l="l" r="r" t="t"/>
                <a:pathLst>
                  <a:path extrusionOk="0" h="5733" w="211534">
                    <a:moveTo>
                      <a:pt x="211431" y="2515"/>
                    </a:moveTo>
                    <a:cubicBezTo>
                      <a:pt x="211431" y="4098"/>
                      <a:pt x="164079" y="5382"/>
                      <a:pt x="105664" y="5382"/>
                    </a:cubicBezTo>
                    <a:cubicBezTo>
                      <a:pt x="47249" y="5382"/>
                      <a:pt x="-103" y="4098"/>
                      <a:pt x="-103" y="2515"/>
                    </a:cubicBezTo>
                    <a:cubicBezTo>
                      <a:pt x="-103" y="932"/>
                      <a:pt x="47249" y="-352"/>
                      <a:pt x="105664" y="-352"/>
                    </a:cubicBezTo>
                    <a:cubicBezTo>
                      <a:pt x="164079" y="-352"/>
                      <a:pt x="211431" y="932"/>
                      <a:pt x="211431" y="25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7"/>
              <p:cNvSpPr/>
              <p:nvPr/>
            </p:nvSpPr>
            <p:spPr>
              <a:xfrm rot="2420236">
                <a:off x="7094711" y="3514652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36" y="97"/>
                    </a:moveTo>
                    <a:lnTo>
                      <a:pt x="186111" y="97"/>
                    </a:lnTo>
                    <a:lnTo>
                      <a:pt x="186111" y="25828"/>
                    </a:lnTo>
                    <a:lnTo>
                      <a:pt x="-436" y="2582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7"/>
              <p:cNvSpPr/>
              <p:nvPr/>
            </p:nvSpPr>
            <p:spPr>
              <a:xfrm rot="2420236">
                <a:off x="7006702" y="3521403"/>
                <a:ext cx="235269" cy="199441"/>
              </a:xfrm>
              <a:custGeom>
                <a:rect b="b" l="l" r="r" t="t"/>
                <a:pathLst>
                  <a:path extrusionOk="0" h="199375" w="235191">
                    <a:moveTo>
                      <a:pt x="-91" y="-508"/>
                    </a:moveTo>
                    <a:lnTo>
                      <a:pt x="-91" y="195596"/>
                    </a:lnTo>
                    <a:lnTo>
                      <a:pt x="1241" y="195596"/>
                    </a:lnTo>
                    <a:cubicBezTo>
                      <a:pt x="480" y="195726"/>
                      <a:pt x="-91" y="195862"/>
                      <a:pt x="-91" y="195998"/>
                    </a:cubicBezTo>
                    <a:cubicBezTo>
                      <a:pt x="-91" y="197583"/>
                      <a:pt x="52681" y="198867"/>
                      <a:pt x="117577" y="198867"/>
                    </a:cubicBezTo>
                    <a:cubicBezTo>
                      <a:pt x="182472" y="198867"/>
                      <a:pt x="235101" y="197583"/>
                      <a:pt x="235101" y="195998"/>
                    </a:cubicBezTo>
                    <a:cubicBezTo>
                      <a:pt x="235101" y="195862"/>
                      <a:pt x="234531" y="195726"/>
                      <a:pt x="233770" y="195596"/>
                    </a:cubicBezTo>
                    <a:lnTo>
                      <a:pt x="234673" y="195596"/>
                    </a:lnTo>
                    <a:lnTo>
                      <a:pt x="234673" y="-508"/>
                    </a:lnTo>
                    <a:lnTo>
                      <a:pt x="-91" y="-508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 rot="2420236">
                <a:off x="7065424" y="3530410"/>
                <a:ext cx="235189" cy="5735"/>
              </a:xfrm>
              <a:custGeom>
                <a:rect b="b" l="l" r="r" t="t"/>
                <a:pathLst>
                  <a:path extrusionOk="0" h="5733" w="235111">
                    <a:moveTo>
                      <a:pt x="235022" y="2498"/>
                    </a:moveTo>
                    <a:cubicBezTo>
                      <a:pt x="235022" y="4082"/>
                      <a:pt x="182392" y="5365"/>
                      <a:pt x="117467" y="5365"/>
                    </a:cubicBezTo>
                    <a:cubicBezTo>
                      <a:pt x="52541" y="5365"/>
                      <a:pt x="-89" y="4082"/>
                      <a:pt x="-89" y="2498"/>
                    </a:cubicBezTo>
                    <a:cubicBezTo>
                      <a:pt x="-89" y="915"/>
                      <a:pt x="52541" y="-368"/>
                      <a:pt x="117467" y="-368"/>
                    </a:cubicBezTo>
                    <a:cubicBezTo>
                      <a:pt x="182392" y="-368"/>
                      <a:pt x="235022" y="915"/>
                      <a:pt x="235022" y="249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7"/>
              <p:cNvSpPr/>
              <p:nvPr/>
            </p:nvSpPr>
            <p:spPr>
              <a:xfrm rot="2420236">
                <a:off x="7235106" y="3145230"/>
                <a:ext cx="211676" cy="444666"/>
              </a:xfrm>
              <a:custGeom>
                <a:rect b="b" l="l" r="r" t="t"/>
                <a:pathLst>
                  <a:path extrusionOk="0" h="444519" w="211606">
                    <a:moveTo>
                      <a:pt x="-68" y="-535"/>
                    </a:moveTo>
                    <a:lnTo>
                      <a:pt x="-68" y="436692"/>
                    </a:lnTo>
                    <a:lnTo>
                      <a:pt x="1130" y="436692"/>
                    </a:lnTo>
                    <a:cubicBezTo>
                      <a:pt x="445" y="436980"/>
                      <a:pt x="-68" y="437284"/>
                      <a:pt x="-68" y="437588"/>
                    </a:cubicBezTo>
                    <a:cubicBezTo>
                      <a:pt x="-68" y="441122"/>
                      <a:pt x="47412" y="443985"/>
                      <a:pt x="105800" y="443985"/>
                    </a:cubicBezTo>
                    <a:cubicBezTo>
                      <a:pt x="164187" y="443985"/>
                      <a:pt x="211539" y="441122"/>
                      <a:pt x="211539" y="437588"/>
                    </a:cubicBezTo>
                    <a:cubicBezTo>
                      <a:pt x="211539" y="437284"/>
                      <a:pt x="211025" y="436980"/>
                      <a:pt x="210341" y="436692"/>
                    </a:cubicBezTo>
                    <a:lnTo>
                      <a:pt x="211154" y="436692"/>
                    </a:lnTo>
                    <a:lnTo>
                      <a:pt x="211154" y="-535"/>
                    </a:lnTo>
                    <a:lnTo>
                      <a:pt x="-68" y="-535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7"/>
              <p:cNvSpPr/>
              <p:nvPr/>
            </p:nvSpPr>
            <p:spPr>
              <a:xfrm rot="2420236">
                <a:off x="7373230" y="3179816"/>
                <a:ext cx="211604" cy="12786"/>
              </a:xfrm>
              <a:custGeom>
                <a:rect b="b" l="l" r="r" t="t"/>
                <a:pathLst>
                  <a:path extrusionOk="0" h="12782" w="211534">
                    <a:moveTo>
                      <a:pt x="211477" y="5987"/>
                    </a:moveTo>
                    <a:cubicBezTo>
                      <a:pt x="211477" y="9517"/>
                      <a:pt x="164124" y="12378"/>
                      <a:pt x="105709" y="12378"/>
                    </a:cubicBezTo>
                    <a:cubicBezTo>
                      <a:pt x="47294" y="12378"/>
                      <a:pt x="-58" y="9517"/>
                      <a:pt x="-58" y="5987"/>
                    </a:cubicBezTo>
                    <a:cubicBezTo>
                      <a:pt x="-58" y="2457"/>
                      <a:pt x="47294" y="-405"/>
                      <a:pt x="105709" y="-405"/>
                    </a:cubicBezTo>
                    <a:cubicBezTo>
                      <a:pt x="164124" y="-405"/>
                      <a:pt x="211477" y="2457"/>
                      <a:pt x="211477" y="598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8" name="Google Shape;318;p27"/>
            <p:cNvSpPr/>
            <p:nvPr/>
          </p:nvSpPr>
          <p:spPr>
            <a:xfrm rot="-2146075">
              <a:off x="7887447" y="2284925"/>
              <a:ext cx="954657" cy="1748348"/>
            </a:xfrm>
            <a:prstGeom prst="moon">
              <a:avLst>
                <a:gd fmla="val 7461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 rot="8717182">
              <a:off x="8631892" y="1765280"/>
              <a:ext cx="940866" cy="1763308"/>
            </a:xfrm>
            <a:prstGeom prst="moon">
              <a:avLst>
                <a:gd fmla="val 5780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27"/>
          <p:cNvSpPr txBox="1"/>
          <p:nvPr/>
        </p:nvSpPr>
        <p:spPr>
          <a:xfrm>
            <a:off x="2083025" y="1275025"/>
            <a:ext cx="5317500" cy="3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At 4:43pm on Thursday the 7th of March, Jeff Gold, an antiques collector and salesman, was murdered in the science lab. </a:t>
            </a:r>
            <a:endParaRPr sz="24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Miss R-B’s sarcophagus and mummy figurine has also disappeared… </a:t>
            </a:r>
            <a:endParaRPr sz="24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321" name="Google Shape;3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75" y="2624650"/>
            <a:ext cx="1680576" cy="224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75" y="979700"/>
            <a:ext cx="1550200" cy="148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/>
          <p:nvPr>
            <p:ph type="title"/>
          </p:nvPr>
        </p:nvSpPr>
        <p:spPr>
          <a:xfrm>
            <a:off x="2229925" y="94125"/>
            <a:ext cx="7111800" cy="13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What we know happened</a:t>
            </a:r>
            <a:endParaRPr b="1" sz="4200"/>
          </a:p>
        </p:txBody>
      </p:sp>
      <p:grpSp>
        <p:nvGrpSpPr>
          <p:cNvPr id="328" name="Google Shape;328;p28"/>
          <p:cNvGrpSpPr/>
          <p:nvPr/>
        </p:nvGrpSpPr>
        <p:grpSpPr>
          <a:xfrm>
            <a:off x="6961544" y="1677250"/>
            <a:ext cx="2860973" cy="3415874"/>
            <a:chOff x="7487425" y="1632034"/>
            <a:chExt cx="3814631" cy="4554499"/>
          </a:xfrm>
        </p:grpSpPr>
        <p:sp>
          <p:nvSpPr>
            <p:cNvPr id="329" name="Google Shape;329;p28"/>
            <p:cNvSpPr/>
            <p:nvPr/>
          </p:nvSpPr>
          <p:spPr>
            <a:xfrm rot="-374103">
              <a:off x="7824414" y="2039485"/>
              <a:ext cx="1787172" cy="1728364"/>
            </a:xfrm>
            <a:prstGeom prst="ellipse">
              <a:avLst/>
            </a:prstGeom>
            <a:solidFill>
              <a:srgbClr val="FFFFFF">
                <a:alpha val="1955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0" name="Google Shape;330;p28"/>
            <p:cNvGrpSpPr/>
            <p:nvPr/>
          </p:nvGrpSpPr>
          <p:grpSpPr>
            <a:xfrm rot="-4286693">
              <a:off x="8823506" y="3739847"/>
              <a:ext cx="2106117" cy="2269258"/>
              <a:chOff x="4978879" y="3112852"/>
              <a:chExt cx="2586653" cy="2930763"/>
            </a:xfrm>
          </p:grpSpPr>
          <p:sp>
            <p:nvSpPr>
              <p:cNvPr id="331" name="Google Shape;331;p28"/>
              <p:cNvSpPr/>
              <p:nvPr/>
            </p:nvSpPr>
            <p:spPr>
              <a:xfrm rot="2459514">
                <a:off x="5805360" y="3487686"/>
                <a:ext cx="525038" cy="2716659"/>
              </a:xfrm>
              <a:prstGeom prst="can">
                <a:avLst>
                  <a:gd fmla="val 17135" name="adj"/>
                </a:avLst>
              </a:prstGeom>
              <a:gradFill>
                <a:gsLst>
                  <a:gs pos="0">
                    <a:srgbClr val="262626"/>
                  </a:gs>
                  <a:gs pos="69000">
                    <a:srgbClr val="262626"/>
                  </a:gs>
                  <a:gs pos="86000">
                    <a:srgbClr val="7F7F7F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 rot="2420236">
                <a:off x="6959104" y="3674407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50" y="91"/>
                    </a:moveTo>
                    <a:lnTo>
                      <a:pt x="186097" y="91"/>
                    </a:lnTo>
                    <a:lnTo>
                      <a:pt x="186097" y="25822"/>
                    </a:lnTo>
                    <a:lnTo>
                      <a:pt x="-450" y="2582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 rot="2420236">
                <a:off x="6878729" y="3680794"/>
                <a:ext cx="211676" cy="199441"/>
              </a:xfrm>
              <a:custGeom>
                <a:rect b="b" l="l" r="r" t="t"/>
                <a:pathLst>
                  <a:path extrusionOk="0" h="199375" w="211606">
                    <a:moveTo>
                      <a:pt x="-105" y="-491"/>
                    </a:moveTo>
                    <a:lnTo>
                      <a:pt x="-105" y="195613"/>
                    </a:lnTo>
                    <a:lnTo>
                      <a:pt x="1093" y="195613"/>
                    </a:lnTo>
                    <a:cubicBezTo>
                      <a:pt x="409" y="195742"/>
                      <a:pt x="-105" y="195879"/>
                      <a:pt x="-105" y="196015"/>
                    </a:cubicBezTo>
                    <a:cubicBezTo>
                      <a:pt x="-105" y="197600"/>
                      <a:pt x="47375" y="198884"/>
                      <a:pt x="105763" y="198884"/>
                    </a:cubicBezTo>
                    <a:cubicBezTo>
                      <a:pt x="164150" y="198884"/>
                      <a:pt x="211502" y="197600"/>
                      <a:pt x="211502" y="196015"/>
                    </a:cubicBezTo>
                    <a:cubicBezTo>
                      <a:pt x="211502" y="195879"/>
                      <a:pt x="210989" y="195742"/>
                      <a:pt x="210304" y="195613"/>
                    </a:cubicBezTo>
                    <a:lnTo>
                      <a:pt x="211117" y="195613"/>
                    </a:lnTo>
                    <a:lnTo>
                      <a:pt x="211117" y="-491"/>
                    </a:lnTo>
                    <a:lnTo>
                      <a:pt x="-105" y="-491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 rot="2420236">
                <a:off x="6943345" y="3689799"/>
                <a:ext cx="211604" cy="5735"/>
              </a:xfrm>
              <a:custGeom>
                <a:rect b="b" l="l" r="r" t="t"/>
                <a:pathLst>
                  <a:path extrusionOk="0" h="5733" w="211534">
                    <a:moveTo>
                      <a:pt x="211431" y="2515"/>
                    </a:moveTo>
                    <a:cubicBezTo>
                      <a:pt x="211431" y="4098"/>
                      <a:pt x="164079" y="5382"/>
                      <a:pt x="105664" y="5382"/>
                    </a:cubicBezTo>
                    <a:cubicBezTo>
                      <a:pt x="47249" y="5382"/>
                      <a:pt x="-103" y="4098"/>
                      <a:pt x="-103" y="2515"/>
                    </a:cubicBezTo>
                    <a:cubicBezTo>
                      <a:pt x="-103" y="932"/>
                      <a:pt x="47249" y="-352"/>
                      <a:pt x="105664" y="-352"/>
                    </a:cubicBezTo>
                    <a:cubicBezTo>
                      <a:pt x="164079" y="-352"/>
                      <a:pt x="211431" y="932"/>
                      <a:pt x="211431" y="25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8"/>
              <p:cNvSpPr/>
              <p:nvPr/>
            </p:nvSpPr>
            <p:spPr>
              <a:xfrm rot="2420236">
                <a:off x="7094711" y="3514652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36" y="97"/>
                    </a:moveTo>
                    <a:lnTo>
                      <a:pt x="186111" y="97"/>
                    </a:lnTo>
                    <a:lnTo>
                      <a:pt x="186111" y="25828"/>
                    </a:lnTo>
                    <a:lnTo>
                      <a:pt x="-436" y="2582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8"/>
              <p:cNvSpPr/>
              <p:nvPr/>
            </p:nvSpPr>
            <p:spPr>
              <a:xfrm rot="2420236">
                <a:off x="7006702" y="3521403"/>
                <a:ext cx="235269" cy="199441"/>
              </a:xfrm>
              <a:custGeom>
                <a:rect b="b" l="l" r="r" t="t"/>
                <a:pathLst>
                  <a:path extrusionOk="0" h="199375" w="235191">
                    <a:moveTo>
                      <a:pt x="-91" y="-508"/>
                    </a:moveTo>
                    <a:lnTo>
                      <a:pt x="-91" y="195596"/>
                    </a:lnTo>
                    <a:lnTo>
                      <a:pt x="1241" y="195596"/>
                    </a:lnTo>
                    <a:cubicBezTo>
                      <a:pt x="480" y="195726"/>
                      <a:pt x="-91" y="195862"/>
                      <a:pt x="-91" y="195998"/>
                    </a:cubicBezTo>
                    <a:cubicBezTo>
                      <a:pt x="-91" y="197583"/>
                      <a:pt x="52681" y="198867"/>
                      <a:pt x="117577" y="198867"/>
                    </a:cubicBezTo>
                    <a:cubicBezTo>
                      <a:pt x="182472" y="198867"/>
                      <a:pt x="235101" y="197583"/>
                      <a:pt x="235101" y="195998"/>
                    </a:cubicBezTo>
                    <a:cubicBezTo>
                      <a:pt x="235101" y="195862"/>
                      <a:pt x="234531" y="195726"/>
                      <a:pt x="233770" y="195596"/>
                    </a:cubicBezTo>
                    <a:lnTo>
                      <a:pt x="234673" y="195596"/>
                    </a:lnTo>
                    <a:lnTo>
                      <a:pt x="234673" y="-508"/>
                    </a:lnTo>
                    <a:lnTo>
                      <a:pt x="-91" y="-508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 rot="2420236">
                <a:off x="7065424" y="3530410"/>
                <a:ext cx="235189" cy="5735"/>
              </a:xfrm>
              <a:custGeom>
                <a:rect b="b" l="l" r="r" t="t"/>
                <a:pathLst>
                  <a:path extrusionOk="0" h="5733" w="235111">
                    <a:moveTo>
                      <a:pt x="235022" y="2498"/>
                    </a:moveTo>
                    <a:cubicBezTo>
                      <a:pt x="235022" y="4082"/>
                      <a:pt x="182392" y="5365"/>
                      <a:pt x="117467" y="5365"/>
                    </a:cubicBezTo>
                    <a:cubicBezTo>
                      <a:pt x="52541" y="5365"/>
                      <a:pt x="-89" y="4082"/>
                      <a:pt x="-89" y="2498"/>
                    </a:cubicBezTo>
                    <a:cubicBezTo>
                      <a:pt x="-89" y="915"/>
                      <a:pt x="52541" y="-368"/>
                      <a:pt x="117467" y="-368"/>
                    </a:cubicBezTo>
                    <a:cubicBezTo>
                      <a:pt x="182392" y="-368"/>
                      <a:pt x="235022" y="915"/>
                      <a:pt x="235022" y="249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8"/>
              <p:cNvSpPr/>
              <p:nvPr/>
            </p:nvSpPr>
            <p:spPr>
              <a:xfrm rot="2420236">
                <a:off x="7235106" y="3145230"/>
                <a:ext cx="211676" cy="444666"/>
              </a:xfrm>
              <a:custGeom>
                <a:rect b="b" l="l" r="r" t="t"/>
                <a:pathLst>
                  <a:path extrusionOk="0" h="444519" w="211606">
                    <a:moveTo>
                      <a:pt x="-68" y="-535"/>
                    </a:moveTo>
                    <a:lnTo>
                      <a:pt x="-68" y="436692"/>
                    </a:lnTo>
                    <a:lnTo>
                      <a:pt x="1130" y="436692"/>
                    </a:lnTo>
                    <a:cubicBezTo>
                      <a:pt x="445" y="436980"/>
                      <a:pt x="-68" y="437284"/>
                      <a:pt x="-68" y="437588"/>
                    </a:cubicBezTo>
                    <a:cubicBezTo>
                      <a:pt x="-68" y="441122"/>
                      <a:pt x="47412" y="443985"/>
                      <a:pt x="105800" y="443985"/>
                    </a:cubicBezTo>
                    <a:cubicBezTo>
                      <a:pt x="164187" y="443985"/>
                      <a:pt x="211539" y="441122"/>
                      <a:pt x="211539" y="437588"/>
                    </a:cubicBezTo>
                    <a:cubicBezTo>
                      <a:pt x="211539" y="437284"/>
                      <a:pt x="211025" y="436980"/>
                      <a:pt x="210341" y="436692"/>
                    </a:cubicBezTo>
                    <a:lnTo>
                      <a:pt x="211154" y="436692"/>
                    </a:lnTo>
                    <a:lnTo>
                      <a:pt x="211154" y="-535"/>
                    </a:lnTo>
                    <a:lnTo>
                      <a:pt x="-68" y="-535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8"/>
              <p:cNvSpPr/>
              <p:nvPr/>
            </p:nvSpPr>
            <p:spPr>
              <a:xfrm rot="2420236">
                <a:off x="7373230" y="3179816"/>
                <a:ext cx="211604" cy="12786"/>
              </a:xfrm>
              <a:custGeom>
                <a:rect b="b" l="l" r="r" t="t"/>
                <a:pathLst>
                  <a:path extrusionOk="0" h="12782" w="211534">
                    <a:moveTo>
                      <a:pt x="211477" y="5987"/>
                    </a:moveTo>
                    <a:cubicBezTo>
                      <a:pt x="211477" y="9517"/>
                      <a:pt x="164124" y="12378"/>
                      <a:pt x="105709" y="12378"/>
                    </a:cubicBezTo>
                    <a:cubicBezTo>
                      <a:pt x="47294" y="12378"/>
                      <a:pt x="-58" y="9517"/>
                      <a:pt x="-58" y="5987"/>
                    </a:cubicBezTo>
                    <a:cubicBezTo>
                      <a:pt x="-58" y="2457"/>
                      <a:pt x="47294" y="-405"/>
                      <a:pt x="105709" y="-405"/>
                    </a:cubicBezTo>
                    <a:cubicBezTo>
                      <a:pt x="164124" y="-405"/>
                      <a:pt x="211477" y="2457"/>
                      <a:pt x="211477" y="598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0" name="Google Shape;340;p28"/>
            <p:cNvSpPr/>
            <p:nvPr/>
          </p:nvSpPr>
          <p:spPr>
            <a:xfrm rot="-2146075">
              <a:off x="7887447" y="2284925"/>
              <a:ext cx="954657" cy="1748348"/>
            </a:xfrm>
            <a:prstGeom prst="moon">
              <a:avLst>
                <a:gd fmla="val 7461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 rot="8717182">
              <a:off x="8631892" y="1765280"/>
              <a:ext cx="940866" cy="1763308"/>
            </a:xfrm>
            <a:prstGeom prst="moon">
              <a:avLst>
                <a:gd fmla="val 5780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28"/>
          <p:cNvSpPr txBox="1"/>
          <p:nvPr/>
        </p:nvSpPr>
        <p:spPr>
          <a:xfrm>
            <a:off x="2083025" y="1275025"/>
            <a:ext cx="5317500" cy="1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The only people at school were 7 MHJC Wai Whanau teachers who were at a meeting in central Whanau until 4:30pm. </a:t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Which teacher stayed back and murdered Mr Gold? Why?</a:t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343" name="Google Shape;3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88" y="2571750"/>
            <a:ext cx="1680576" cy="224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863" y="407325"/>
            <a:ext cx="1550200" cy="148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9925" y="2939824"/>
            <a:ext cx="6646948" cy="18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 txBox="1"/>
          <p:nvPr/>
        </p:nvSpPr>
        <p:spPr>
          <a:xfrm>
            <a:off x="2628250" y="4476600"/>
            <a:ext cx="45720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(Email screenshot from Miss McGregor)</a:t>
            </a:r>
            <a:endParaRPr sz="15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"/>
          <p:cNvSpPr txBox="1"/>
          <p:nvPr/>
        </p:nvSpPr>
        <p:spPr>
          <a:xfrm>
            <a:off x="0" y="4943588"/>
            <a:ext cx="22500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" sz="800" u="sng">
                <a:solidFill>
                  <a:srgbClr val="F3F3F3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Alexandru Zdrobău</a:t>
            </a:r>
            <a:r>
              <a:rPr lang="en" sz="800">
                <a:solidFill>
                  <a:srgbClr val="F3F3F3"/>
                </a:solidFill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" sz="800" u="sng">
                <a:solidFill>
                  <a:srgbClr val="F3F3F3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100">
              <a:solidFill>
                <a:srgbClr val="F3F3F3"/>
              </a:solidFill>
            </a:endParaRPr>
          </a:p>
        </p:txBody>
      </p:sp>
      <p:sp>
        <p:nvSpPr>
          <p:cNvPr id="352" name="Google Shape;352;p29"/>
          <p:cNvSpPr txBox="1"/>
          <p:nvPr>
            <p:ph idx="1" type="body"/>
          </p:nvPr>
        </p:nvSpPr>
        <p:spPr>
          <a:xfrm rot="343184">
            <a:off x="5086982" y="1470935"/>
            <a:ext cx="2805468" cy="284078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Who is Jeff Gold?</a:t>
            </a:r>
            <a:endParaRPr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Antiques collector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Sold the Sarcophagus to Miss R-B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Jeff Gold’s website: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www.jeffgold.store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353" name="Google Shape;353;p29"/>
          <p:cNvSpPr txBox="1"/>
          <p:nvPr>
            <p:ph idx="2" type="subTitle"/>
          </p:nvPr>
        </p:nvSpPr>
        <p:spPr>
          <a:xfrm rot="-393372">
            <a:off x="1141779" y="2192642"/>
            <a:ext cx="2601211" cy="87210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100">
                <a:solidFill>
                  <a:srgbClr val="000000"/>
                </a:solidFill>
              </a:rPr>
              <a:t>The Victim:</a:t>
            </a:r>
            <a:r>
              <a:rPr lang="en" sz="3100">
                <a:solidFill>
                  <a:srgbClr val="000000"/>
                </a:solidFill>
              </a:rPr>
              <a:t> Jeff Gold</a:t>
            </a:r>
            <a:endParaRPr sz="3100">
              <a:solidFill>
                <a:srgbClr val="000000"/>
              </a:solidFill>
            </a:endParaRPr>
          </a:p>
        </p:txBody>
      </p:sp>
      <p:pic>
        <p:nvPicPr>
          <p:cNvPr descr="A picture containing weapon, train, lit, large&#10;&#10;Description automatically generated" id="354" name="Google Shape;35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65267">
            <a:off x="1535465" y="1047419"/>
            <a:ext cx="2303278" cy="380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irror&#10;&#10;Description automatically generated" id="355" name="Google Shape;35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9934813">
            <a:off x="7395812" y="9487"/>
            <a:ext cx="189637" cy="89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0400" y="444075"/>
            <a:ext cx="1550200" cy="1484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irror&#10;&#10;Description automatically generated" id="357" name="Google Shape;357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9916262">
            <a:off x="950672" y="118098"/>
            <a:ext cx="193527" cy="915155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/>
          <p:nvPr>
            <p:ph idx="1" type="subTitle"/>
          </p:nvPr>
        </p:nvSpPr>
        <p:spPr>
          <a:xfrm>
            <a:off x="1172900" y="829825"/>
            <a:ext cx="2319900" cy="6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Mr Sharma 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63" name="Google Shape;363;p30"/>
          <p:cNvSpPr txBox="1"/>
          <p:nvPr>
            <p:ph type="title"/>
          </p:nvPr>
        </p:nvSpPr>
        <p:spPr>
          <a:xfrm>
            <a:off x="1515256" y="257131"/>
            <a:ext cx="684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Teacher Suspects</a:t>
            </a:r>
            <a:endParaRPr sz="3000" u="sng"/>
          </a:p>
        </p:txBody>
      </p:sp>
      <p:sp>
        <p:nvSpPr>
          <p:cNvPr id="364" name="Google Shape;364;p30"/>
          <p:cNvSpPr txBox="1"/>
          <p:nvPr>
            <p:ph idx="3" type="subTitle"/>
          </p:nvPr>
        </p:nvSpPr>
        <p:spPr>
          <a:xfrm>
            <a:off x="1091919" y="2579600"/>
            <a:ext cx="16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Ms Grant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65" name="Google Shape;365;p30"/>
          <p:cNvSpPr txBox="1"/>
          <p:nvPr>
            <p:ph idx="5" type="subTitle"/>
          </p:nvPr>
        </p:nvSpPr>
        <p:spPr>
          <a:xfrm>
            <a:off x="2868100" y="3310350"/>
            <a:ext cx="2110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Ms Lambert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66" name="Google Shape;366;p30"/>
          <p:cNvSpPr txBox="1"/>
          <p:nvPr>
            <p:ph idx="7" type="subTitle"/>
          </p:nvPr>
        </p:nvSpPr>
        <p:spPr>
          <a:xfrm>
            <a:off x="3655654" y="961600"/>
            <a:ext cx="2110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Ms Bartlett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67" name="Google Shape;367;p30"/>
          <p:cNvSpPr txBox="1"/>
          <p:nvPr>
            <p:ph idx="7" type="subTitle"/>
          </p:nvPr>
        </p:nvSpPr>
        <p:spPr>
          <a:xfrm>
            <a:off x="6071280" y="324775"/>
            <a:ext cx="2251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Ms Hewlett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68" name="Google Shape;368;p30"/>
          <p:cNvSpPr txBox="1"/>
          <p:nvPr>
            <p:ph idx="3" type="subTitle"/>
          </p:nvPr>
        </p:nvSpPr>
        <p:spPr>
          <a:xfrm>
            <a:off x="5091902" y="3087350"/>
            <a:ext cx="2042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Mr Whatman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69" name="Google Shape;369;p30"/>
          <p:cNvSpPr txBox="1"/>
          <p:nvPr>
            <p:ph idx="4" type="body"/>
          </p:nvPr>
        </p:nvSpPr>
        <p:spPr>
          <a:xfrm>
            <a:off x="6353050" y="1954663"/>
            <a:ext cx="245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Miss McGregor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370" name="Google Shape;370;p30"/>
          <p:cNvPicPr preferRelativeResize="0"/>
          <p:nvPr/>
        </p:nvPicPr>
        <p:blipFill rotWithShape="1">
          <a:blip r:embed="rId3">
            <a:alphaModFix/>
          </a:blip>
          <a:srcRect b="2257" l="0" r="0" t="0"/>
          <a:stretch/>
        </p:blipFill>
        <p:spPr>
          <a:xfrm>
            <a:off x="6464800" y="761525"/>
            <a:ext cx="1079200" cy="10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2800" y="3802575"/>
            <a:ext cx="1079200" cy="106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0"/>
          <p:cNvPicPr preferRelativeResize="0"/>
          <p:nvPr/>
        </p:nvPicPr>
        <p:blipFill rotWithShape="1">
          <a:blip r:embed="rId5">
            <a:alphaModFix/>
          </a:blip>
          <a:srcRect b="22221" l="0" r="0" t="1651"/>
          <a:stretch/>
        </p:blipFill>
        <p:spPr>
          <a:xfrm>
            <a:off x="7190212" y="2410387"/>
            <a:ext cx="1132575" cy="117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 rotWithShape="1">
          <a:blip r:embed="rId6">
            <a:alphaModFix/>
          </a:blip>
          <a:srcRect b="15727" l="4716" r="0" t="8515"/>
          <a:stretch/>
        </p:blipFill>
        <p:spPr>
          <a:xfrm>
            <a:off x="4292000" y="1443925"/>
            <a:ext cx="1132575" cy="11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4187" y="3584550"/>
            <a:ext cx="1132575" cy="115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0"/>
          <p:cNvPicPr preferRelativeResize="0"/>
          <p:nvPr/>
        </p:nvPicPr>
        <p:blipFill rotWithShape="1">
          <a:blip r:embed="rId8">
            <a:alphaModFix/>
          </a:blip>
          <a:srcRect b="19126" l="0" r="0" t="0"/>
          <a:stretch/>
        </p:blipFill>
        <p:spPr>
          <a:xfrm>
            <a:off x="1398050" y="3123754"/>
            <a:ext cx="1132575" cy="105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/>
        </p:nvPicPr>
        <p:blipFill rotWithShape="1">
          <a:blip r:embed="rId9">
            <a:alphaModFix/>
          </a:blip>
          <a:srcRect b="23442" l="0" r="0" t="0"/>
          <a:stretch/>
        </p:blipFill>
        <p:spPr>
          <a:xfrm>
            <a:off x="2022375" y="1304725"/>
            <a:ext cx="1224738" cy="11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"/>
          <p:cNvSpPr txBox="1"/>
          <p:nvPr>
            <p:ph idx="1" type="body"/>
          </p:nvPr>
        </p:nvSpPr>
        <p:spPr>
          <a:xfrm rot="-455361">
            <a:off x="1335032" y="1273644"/>
            <a:ext cx="3434486" cy="251141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Handwritten note</a:t>
            </a:r>
            <a:endParaRPr sz="2300"/>
          </a:p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Mystery food substance </a:t>
            </a:r>
            <a:endParaRPr sz="2300"/>
          </a:p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Interview of suspects</a:t>
            </a:r>
            <a:endParaRPr sz="2300"/>
          </a:p>
          <a:p>
            <a:pPr indent="-311150" lvl="0" marL="3429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Gun - fingerprints</a:t>
            </a:r>
            <a:endParaRPr sz="2300"/>
          </a:p>
        </p:txBody>
      </p:sp>
      <p:sp>
        <p:nvSpPr>
          <p:cNvPr id="382" name="Google Shape;382;p31"/>
          <p:cNvSpPr txBox="1"/>
          <p:nvPr>
            <p:ph type="title"/>
          </p:nvPr>
        </p:nvSpPr>
        <p:spPr>
          <a:xfrm rot="-455242">
            <a:off x="1110326" y="527274"/>
            <a:ext cx="3592150" cy="57261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The </a:t>
            </a:r>
            <a:r>
              <a:rPr b="1" lang="en" u="sng"/>
              <a:t>Evidence</a:t>
            </a:r>
            <a:endParaRPr b="1" u="sng"/>
          </a:p>
        </p:txBody>
      </p:sp>
      <p:pic>
        <p:nvPicPr>
          <p:cNvPr descr="A picture containing cake, train, sitting, clock&#10;&#10;Description automatically generated" id="383" name="Google Shape;3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91278">
            <a:off x="3070647" y="4455619"/>
            <a:ext cx="2116939" cy="39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"/>
          <p:cNvSpPr txBox="1"/>
          <p:nvPr>
            <p:ph type="title"/>
          </p:nvPr>
        </p:nvSpPr>
        <p:spPr>
          <a:xfrm>
            <a:off x="2229925" y="94125"/>
            <a:ext cx="7111800" cy="13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Your Investigation</a:t>
            </a:r>
            <a:endParaRPr b="1" sz="4200"/>
          </a:p>
        </p:txBody>
      </p:sp>
      <p:sp>
        <p:nvSpPr>
          <p:cNvPr id="389" name="Google Shape;389;p32"/>
          <p:cNvSpPr txBox="1"/>
          <p:nvPr/>
        </p:nvSpPr>
        <p:spPr>
          <a:xfrm>
            <a:off x="2083025" y="1275025"/>
            <a:ext cx="6476700" cy="3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Produce an evidence book containing the following information:</a:t>
            </a:r>
            <a:endParaRPr b="1" i="1"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 description of the situation</a:t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 description of the victim</a:t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 list and description of suspects </a:t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Descriptions of the pieces of evidence</a:t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Interview transcripts</a:t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Methods, tables and results from processing the evidence</a:t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ial Elite"/>
              <a:buChar char="-"/>
            </a:pPr>
            <a:r>
              <a:rPr lang="en" sz="18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 conclusion, using your results to narrow down the suspects, present and explain who you believe to be the guilty suspect</a:t>
            </a:r>
            <a:endParaRPr sz="29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80 Classified · SlidesMania">
  <a:themeElements>
    <a:clrScheme name="Simple Light">
      <a:dk1>
        <a:srgbClr val="000000"/>
      </a:dk1>
      <a:lt1>
        <a:srgbClr val="5C524C"/>
      </a:lt1>
      <a:dk2>
        <a:srgbClr val="595959"/>
      </a:dk2>
      <a:lt2>
        <a:srgbClr val="434343"/>
      </a:lt2>
      <a:accent1>
        <a:srgbClr val="980000"/>
      </a:accent1>
      <a:accent2>
        <a:srgbClr val="C6BAB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224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