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y="5143500" cx="9144000"/>
  <p:notesSz cx="6858000" cy="9144000"/>
  <p:embeddedFontLst>
    <p:embeddedFont>
      <p:font typeface="Raleway"/>
      <p:regular r:id="rId37"/>
      <p:bold r:id="rId38"/>
      <p:italic r:id="rId39"/>
      <p:boldItalic r:id="rId40"/>
    </p:embeddedFont>
    <p:embeddedFont>
      <p:font typeface="Roboto"/>
      <p:regular r:id="rId41"/>
      <p:bold r:id="rId42"/>
      <p:italic r:id="rId43"/>
      <p:boldItalic r:id="rId44"/>
    </p:embeddedFont>
    <p:embeddedFont>
      <p:font typeface="Nunito"/>
      <p:regular r:id="rId45"/>
      <p:bold r:id="rId46"/>
      <p:italic r:id="rId47"/>
      <p:boldItalic r:id="rId48"/>
    </p:embeddedFont>
    <p:embeddedFont>
      <p:font typeface="Source Code Pro"/>
      <p:regular r:id="rId49"/>
      <p:bold r:id="rId50"/>
      <p:italic r:id="rId51"/>
      <p:boldItalic r:id="rId52"/>
    </p:embeddedFont>
    <p:embeddedFont>
      <p:font typeface="Oswald"/>
      <p:regular r:id="rId53"/>
      <p:bold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boldItalic.fntdata"/><Relationship Id="rId42" Type="http://schemas.openxmlformats.org/officeDocument/2006/relationships/font" Target="fonts/Roboto-bold.fntdata"/><Relationship Id="rId41" Type="http://schemas.openxmlformats.org/officeDocument/2006/relationships/font" Target="fonts/Roboto-regular.fntdata"/><Relationship Id="rId44" Type="http://schemas.openxmlformats.org/officeDocument/2006/relationships/font" Target="fonts/Roboto-boldItalic.fntdata"/><Relationship Id="rId43" Type="http://schemas.openxmlformats.org/officeDocument/2006/relationships/font" Target="fonts/Roboto-italic.fntdata"/><Relationship Id="rId46" Type="http://schemas.openxmlformats.org/officeDocument/2006/relationships/font" Target="fonts/Nunito-bold.fntdata"/><Relationship Id="rId45" Type="http://schemas.openxmlformats.org/officeDocument/2006/relationships/font" Target="fonts/Nuni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Nunito-boldItalic.fntdata"/><Relationship Id="rId47" Type="http://schemas.openxmlformats.org/officeDocument/2006/relationships/font" Target="fonts/Nunito-italic.fntdata"/><Relationship Id="rId49" Type="http://schemas.openxmlformats.org/officeDocument/2006/relationships/font" Target="fonts/SourceCodePro-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font" Target="fonts/Raleway-regular.fntdata"/><Relationship Id="rId36" Type="http://schemas.openxmlformats.org/officeDocument/2006/relationships/slide" Target="slides/slide29.xml"/><Relationship Id="rId39" Type="http://schemas.openxmlformats.org/officeDocument/2006/relationships/font" Target="fonts/Raleway-italic.fntdata"/><Relationship Id="rId38" Type="http://schemas.openxmlformats.org/officeDocument/2006/relationships/font" Target="fonts/Raleway-bold.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SourceCodePro-italic.fntdata"/><Relationship Id="rId50" Type="http://schemas.openxmlformats.org/officeDocument/2006/relationships/font" Target="fonts/SourceCodePro-bold.fntdata"/><Relationship Id="rId53" Type="http://schemas.openxmlformats.org/officeDocument/2006/relationships/font" Target="fonts/Oswald-regular.fntdata"/><Relationship Id="rId52" Type="http://schemas.openxmlformats.org/officeDocument/2006/relationships/font" Target="fonts/SourceCodePro-boldItalic.fntdata"/><Relationship Id="rId11" Type="http://schemas.openxmlformats.org/officeDocument/2006/relationships/slide" Target="slides/slide4.xml"/><Relationship Id="rId10" Type="http://schemas.openxmlformats.org/officeDocument/2006/relationships/slide" Target="slides/slide3.xml"/><Relationship Id="rId54" Type="http://schemas.openxmlformats.org/officeDocument/2006/relationships/font" Target="fonts/Oswald-bold.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ec04a9c632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ec04a9c632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ec04a9c632_0_6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ec04a9c632_0_6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ec04a9c632_0_6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ec04a9c632_0_6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ec04a9c632_0_7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ec04a9c632_0_7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ec04a9c632_0_8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ec04a9c632_0_8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ec04a9c632_0_8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ec04a9c632_0_8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ec04a9c632_0_9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ec04a9c632_0_9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ec04a9c632_0_10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ec04a9c632_0_1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ec04a9c632_0_1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ec04a9c632_0_1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ec04a9c632_0_1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ec04a9c632_0_1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ec04a9c632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ec04a9c632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ec04a9c632_0_1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ec04a9c632_0_1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ec04a9c632_0_1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ec04a9c632_0_1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ec04a9c632_0_1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ec04a9c632_0_1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7820cc861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7820cc861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7820cc861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7820cc861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ec04a9c632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2ec04a9c632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ec04a9c632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2ec04a9c632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ec04a9c632_0_1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2ec04a9c632_0_1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7820cc861a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7820cc861a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7820cc861a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7820cc861a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ec04a9c632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ec04a9c632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ec04a9c632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ec04a9c632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ec04a9c632_0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ec04a9c632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ec04a9c632_0_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ec04a9c632_0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ec04a9c632_0_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ec04a9c632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ec04a9c632_0_4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ec04a9c632_0_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ec04a9c632_0_5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2ec04a9c632_0_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p:nvPr>
            <p:ph idx="1" type="body"/>
          </p:nvPr>
        </p:nvSpPr>
        <p:spPr>
          <a:xfrm>
            <a:off x="1385850" y="2863850"/>
            <a:ext cx="6372300" cy="641100"/>
          </a:xfrm>
          <a:prstGeom prst="rect">
            <a:avLst/>
          </a:prstGeom>
        </p:spPr>
        <p:txBody>
          <a:bodyPr anchorCtr="0" anchor="t" bIns="91425" lIns="91425" spcFirstLastPara="1" rIns="91425" wrap="square" tIns="91425">
            <a:normAutofit/>
          </a:bodyPr>
          <a:lstStyle>
            <a:lvl1pPr indent="-311150" lvl="0" marL="457200" algn="ctr">
              <a:spcBef>
                <a:spcPts val="0"/>
              </a:spcBef>
              <a:spcAft>
                <a:spcPts val="0"/>
              </a:spcAft>
              <a:buSzPts val="1300"/>
              <a:buChar char="●"/>
              <a:defRPr/>
            </a:lvl1pPr>
            <a:lvl2pPr indent="-298450" lvl="1" marL="914400" algn="ctr">
              <a:spcBef>
                <a:spcPts val="0"/>
              </a:spcBef>
              <a:spcAft>
                <a:spcPts val="0"/>
              </a:spcAft>
              <a:buSzPts val="1100"/>
              <a:buChar char="○"/>
              <a:defRPr/>
            </a:lvl2pPr>
            <a:lvl3pPr indent="-298450" lvl="2" marL="1371600" algn="ctr">
              <a:spcBef>
                <a:spcPts val="0"/>
              </a:spcBef>
              <a:spcAft>
                <a:spcPts val="0"/>
              </a:spcAft>
              <a:buSzPts val="1100"/>
              <a:buChar char="■"/>
              <a:defRPr/>
            </a:lvl3pPr>
            <a:lvl4pPr indent="-298450" lvl="3" marL="1828800" algn="ctr">
              <a:spcBef>
                <a:spcPts val="0"/>
              </a:spcBef>
              <a:spcAft>
                <a:spcPts val="0"/>
              </a:spcAft>
              <a:buSzPts val="1100"/>
              <a:buChar char="●"/>
              <a:defRPr/>
            </a:lvl4pPr>
            <a:lvl5pPr indent="-298450" lvl="4" marL="2286000" algn="ctr">
              <a:spcBef>
                <a:spcPts val="0"/>
              </a:spcBef>
              <a:spcAft>
                <a:spcPts val="0"/>
              </a:spcAft>
              <a:buSzPts val="1100"/>
              <a:buChar char="○"/>
              <a:defRPr/>
            </a:lvl5pPr>
            <a:lvl6pPr indent="-298450" lvl="5" marL="2743200" algn="ctr">
              <a:spcBef>
                <a:spcPts val="0"/>
              </a:spcBef>
              <a:spcAft>
                <a:spcPts val="0"/>
              </a:spcAft>
              <a:buSzPts val="1100"/>
              <a:buChar char="■"/>
              <a:defRPr/>
            </a:lvl6pPr>
            <a:lvl7pPr indent="-298450" lvl="6" marL="3200400" algn="ctr">
              <a:spcBef>
                <a:spcPts val="0"/>
              </a:spcBef>
              <a:spcAft>
                <a:spcPts val="0"/>
              </a:spcAft>
              <a:buSzPts val="1100"/>
              <a:buChar char="●"/>
              <a:defRPr/>
            </a:lvl7pPr>
            <a:lvl8pPr indent="-298450" lvl="7" marL="3657600" algn="ctr">
              <a:spcBef>
                <a:spcPts val="0"/>
              </a:spcBef>
              <a:spcAft>
                <a:spcPts val="0"/>
              </a:spcAft>
              <a:buSzPts val="1100"/>
              <a:buChar char="○"/>
              <a:defRPr/>
            </a:lvl8pPr>
            <a:lvl9pPr indent="-298450" lvl="8" marL="4114800" algn="ctr">
              <a:spcBef>
                <a:spcPts val="0"/>
              </a:spcBef>
              <a:spcAft>
                <a:spcPts val="0"/>
              </a:spcAft>
              <a:buSzPts val="1100"/>
              <a:buChar char="■"/>
              <a:defRPr/>
            </a:lvl9pPr>
          </a:lstStyle>
          <a:p/>
        </p:txBody>
      </p:sp>
      <p:sp>
        <p:nvSpPr>
          <p:cNvPr id="121" name="Google Shape;121;p1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8" name="Shape 128"/>
        <p:cNvGrpSpPr/>
        <p:nvPr/>
      </p:nvGrpSpPr>
      <p:grpSpPr>
        <a:xfrm>
          <a:off x="0" y="0"/>
          <a:ext cx="0" cy="0"/>
          <a:chOff x="0" y="0"/>
          <a:chExt cx="0" cy="0"/>
        </a:xfrm>
      </p:grpSpPr>
      <p:sp>
        <p:nvSpPr>
          <p:cNvPr id="129" name="Google Shape;129;p14"/>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4"/>
          <p:cNvSpPr txBox="1"/>
          <p:nvPr>
            <p:ph type="ctrTitle"/>
          </p:nvPr>
        </p:nvSpPr>
        <p:spPr>
          <a:xfrm>
            <a:off x="485875" y="264475"/>
            <a:ext cx="8183700" cy="1473600"/>
          </a:xfrm>
          <a:prstGeom prst="rect">
            <a:avLst/>
          </a:prstGeom>
        </p:spPr>
        <p:txBody>
          <a:bodyPr anchorCtr="0" anchor="b"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31" name="Google Shape;131;p14"/>
          <p:cNvSpPr txBox="1"/>
          <p:nvPr>
            <p:ph idx="1" type="subTitle"/>
          </p:nvPr>
        </p:nvSpPr>
        <p:spPr>
          <a:xfrm>
            <a:off x="485875" y="1738075"/>
            <a:ext cx="8183700" cy="861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400"/>
              <a:buNone/>
              <a:defRPr sz="24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p:txBody>
      </p:sp>
      <p:sp>
        <p:nvSpPr>
          <p:cNvPr id="132" name="Google Shape;132;p1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3" name="Shape 133"/>
        <p:cNvGrpSpPr/>
        <p:nvPr/>
      </p:nvGrpSpPr>
      <p:grpSpPr>
        <a:xfrm>
          <a:off x="0" y="0"/>
          <a:ext cx="0" cy="0"/>
          <a:chOff x="0" y="0"/>
          <a:chExt cx="0" cy="0"/>
        </a:xfrm>
      </p:grpSpPr>
      <p:sp>
        <p:nvSpPr>
          <p:cNvPr id="134" name="Google Shape;134;p15"/>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5"/>
          <p:cNvSpPr txBox="1"/>
          <p:nvPr>
            <p:ph type="title"/>
          </p:nvPr>
        </p:nvSpPr>
        <p:spPr>
          <a:xfrm>
            <a:off x="485875" y="1714500"/>
            <a:ext cx="8183700" cy="785700"/>
          </a:xfrm>
          <a:prstGeom prst="rect">
            <a:avLst/>
          </a:prstGeom>
        </p:spPr>
        <p:txBody>
          <a:bodyPr anchorCtr="0" anchor="b"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36" name="Google Shape;136;p1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7" name="Shape 137"/>
        <p:cNvGrpSpPr/>
        <p:nvPr/>
      </p:nvGrpSpPr>
      <p:grpSpPr>
        <a:xfrm>
          <a:off x="0" y="0"/>
          <a:ext cx="0" cy="0"/>
          <a:chOff x="0" y="0"/>
          <a:chExt cx="0" cy="0"/>
        </a:xfrm>
      </p:grpSpPr>
      <p:sp>
        <p:nvSpPr>
          <p:cNvPr id="138" name="Google Shape;138;p16"/>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39" name="Google Shape;139;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40" name="Google Shape;140;p1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1" name="Shape 141"/>
        <p:cNvGrpSpPr/>
        <p:nvPr/>
      </p:nvGrpSpPr>
      <p:grpSpPr>
        <a:xfrm>
          <a:off x="0" y="0"/>
          <a:ext cx="0" cy="0"/>
          <a:chOff x="0" y="0"/>
          <a:chExt cx="0" cy="0"/>
        </a:xfrm>
      </p:grpSpPr>
      <p:sp>
        <p:nvSpPr>
          <p:cNvPr id="142" name="Google Shape;142;p17"/>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43" name="Google Shape;143;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44" name="Google Shape;144;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45" name="Google Shape;145;p1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6" name="Shape 146"/>
        <p:cNvGrpSpPr/>
        <p:nvPr/>
      </p:nvGrpSpPr>
      <p:grpSpPr>
        <a:xfrm>
          <a:off x="0" y="0"/>
          <a:ext cx="0" cy="0"/>
          <a:chOff x="0" y="0"/>
          <a:chExt cx="0" cy="0"/>
        </a:xfrm>
      </p:grpSpPr>
      <p:sp>
        <p:nvSpPr>
          <p:cNvPr id="147" name="Google Shape;147;p18"/>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48" name="Google Shape;148;p1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9" name="Shape 149"/>
        <p:cNvGrpSpPr/>
        <p:nvPr/>
      </p:nvGrpSpPr>
      <p:grpSpPr>
        <a:xfrm>
          <a:off x="0" y="0"/>
          <a:ext cx="0" cy="0"/>
          <a:chOff x="0" y="0"/>
          <a:chExt cx="0" cy="0"/>
        </a:xfrm>
      </p:grpSpPr>
      <p:sp>
        <p:nvSpPr>
          <p:cNvPr id="150" name="Google Shape;150;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51" name="Google Shape;151;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52" name="Google Shape;152;p1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2"/>
        </a:solidFill>
      </p:bgPr>
    </p:bg>
    <p:spTree>
      <p:nvGrpSpPr>
        <p:cNvPr id="153" name="Shape 153"/>
        <p:cNvGrpSpPr/>
        <p:nvPr/>
      </p:nvGrpSpPr>
      <p:grpSpPr>
        <a:xfrm>
          <a:off x="0" y="0"/>
          <a:ext cx="0" cy="0"/>
          <a:chOff x="0" y="0"/>
          <a:chExt cx="0" cy="0"/>
        </a:xfrm>
      </p:grpSpPr>
      <p:sp>
        <p:nvSpPr>
          <p:cNvPr id="154" name="Google Shape;154;p20"/>
          <p:cNvSpPr txBox="1"/>
          <p:nvPr>
            <p:ph type="title"/>
          </p:nvPr>
        </p:nvSpPr>
        <p:spPr>
          <a:xfrm>
            <a:off x="490250" y="526350"/>
            <a:ext cx="56040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55" name="Google Shape;155;p2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6" name="Shape 156"/>
        <p:cNvGrpSpPr/>
        <p:nvPr/>
      </p:nvGrpSpPr>
      <p:grpSpPr>
        <a:xfrm>
          <a:off x="0" y="0"/>
          <a:ext cx="0" cy="0"/>
          <a:chOff x="0" y="0"/>
          <a:chExt cx="0" cy="0"/>
        </a:xfrm>
      </p:grpSpPr>
      <p:sp>
        <p:nvSpPr>
          <p:cNvPr id="157" name="Google Shape;157;p21"/>
          <p:cNvSpPr/>
          <p:nvPr/>
        </p:nvSpPr>
        <p:spPr>
          <a:xfrm>
            <a:off x="4636800" y="80700"/>
            <a:ext cx="4426500" cy="4982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8" name="Google Shape;158;p2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59" name="Google Shape;159;p21"/>
          <p:cNvSpPr txBox="1"/>
          <p:nvPr>
            <p:ph type="title"/>
          </p:nvPr>
        </p:nvSpPr>
        <p:spPr>
          <a:xfrm>
            <a:off x="265500" y="1181700"/>
            <a:ext cx="4045200" cy="1533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160" name="Google Shape;160;p21"/>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61" name="Google Shape;161;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162" name="Google Shape;162;p2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1888684" y="1746100"/>
            <a:ext cx="5377500" cy="16461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Google Shape;48;p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3" name="Shape 163"/>
        <p:cNvGrpSpPr/>
        <p:nvPr/>
      </p:nvGrpSpPr>
      <p:grpSpPr>
        <a:xfrm>
          <a:off x="0" y="0"/>
          <a:ext cx="0" cy="0"/>
          <a:chOff x="0" y="0"/>
          <a:chExt cx="0" cy="0"/>
        </a:xfrm>
      </p:grpSpPr>
      <p:sp>
        <p:nvSpPr>
          <p:cNvPr id="164" name="Google Shape;164;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2100"/>
              <a:buNone/>
              <a:defRPr sz="2100"/>
            </a:lvl1pPr>
          </a:lstStyle>
          <a:p/>
        </p:txBody>
      </p:sp>
      <p:sp>
        <p:nvSpPr>
          <p:cNvPr id="165" name="Google Shape;165;p2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6" name="Shape 166"/>
        <p:cNvGrpSpPr/>
        <p:nvPr/>
      </p:nvGrpSpPr>
      <p:grpSpPr>
        <a:xfrm>
          <a:off x="0" y="0"/>
          <a:ext cx="0" cy="0"/>
          <a:chOff x="0" y="0"/>
          <a:chExt cx="0" cy="0"/>
        </a:xfrm>
      </p:grpSpPr>
      <p:sp>
        <p:nvSpPr>
          <p:cNvPr id="167" name="Google Shape;167;p23"/>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3"/>
          <p:cNvSpPr txBox="1"/>
          <p:nvPr>
            <p:ph hasCustomPrompt="1" type="title"/>
          </p:nvPr>
        </p:nvSpPr>
        <p:spPr>
          <a:xfrm>
            <a:off x="311700" y="743001"/>
            <a:ext cx="8520600" cy="20064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rtl="0"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rtl="0"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rtl="0"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rtl="0"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rtl="0"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rtl="0"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rtl="0"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rtl="0"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169" name="Google Shape;169;p23"/>
          <p:cNvSpPr txBox="1"/>
          <p:nvPr>
            <p:ph idx="1" type="body"/>
          </p:nvPr>
        </p:nvSpPr>
        <p:spPr>
          <a:xfrm>
            <a:off x="311700" y="2845182"/>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Clr>
                <a:schemeClr val="lt1"/>
              </a:buClr>
              <a:buSzPts val="1800"/>
              <a:buChar char="●"/>
              <a:defRPr>
                <a:solidFill>
                  <a:schemeClr val="lt1"/>
                </a:solidFill>
              </a:defRPr>
            </a:lvl1pPr>
            <a:lvl2pPr indent="-317500" lvl="1" marL="914400" rtl="0" algn="ctr">
              <a:spcBef>
                <a:spcPts val="0"/>
              </a:spcBef>
              <a:spcAft>
                <a:spcPts val="0"/>
              </a:spcAft>
              <a:buClr>
                <a:schemeClr val="lt1"/>
              </a:buClr>
              <a:buSzPts val="1400"/>
              <a:buChar char="○"/>
              <a:defRPr>
                <a:solidFill>
                  <a:schemeClr val="lt1"/>
                </a:solidFill>
              </a:defRPr>
            </a:lvl2pPr>
            <a:lvl3pPr indent="-317500" lvl="2" marL="1371600" rtl="0" algn="ctr">
              <a:spcBef>
                <a:spcPts val="0"/>
              </a:spcBef>
              <a:spcAft>
                <a:spcPts val="0"/>
              </a:spcAft>
              <a:buClr>
                <a:schemeClr val="lt1"/>
              </a:buClr>
              <a:buSzPts val="1400"/>
              <a:buChar char="■"/>
              <a:defRPr>
                <a:solidFill>
                  <a:schemeClr val="lt1"/>
                </a:solidFill>
              </a:defRPr>
            </a:lvl3pPr>
            <a:lvl4pPr indent="-317500" lvl="3" marL="1828800" rtl="0" algn="ctr">
              <a:spcBef>
                <a:spcPts val="0"/>
              </a:spcBef>
              <a:spcAft>
                <a:spcPts val="0"/>
              </a:spcAft>
              <a:buClr>
                <a:schemeClr val="lt1"/>
              </a:buClr>
              <a:buSzPts val="1400"/>
              <a:buChar char="●"/>
              <a:defRPr>
                <a:solidFill>
                  <a:schemeClr val="lt1"/>
                </a:solidFill>
              </a:defRPr>
            </a:lvl4pPr>
            <a:lvl5pPr indent="-317500" lvl="4" marL="2286000" rtl="0" algn="ctr">
              <a:spcBef>
                <a:spcPts val="0"/>
              </a:spcBef>
              <a:spcAft>
                <a:spcPts val="0"/>
              </a:spcAft>
              <a:buClr>
                <a:schemeClr val="lt1"/>
              </a:buClr>
              <a:buSzPts val="1400"/>
              <a:buChar char="○"/>
              <a:defRPr>
                <a:solidFill>
                  <a:schemeClr val="lt1"/>
                </a:solidFill>
              </a:defRPr>
            </a:lvl5pPr>
            <a:lvl6pPr indent="-317500" lvl="5" marL="2743200" rtl="0" algn="ctr">
              <a:spcBef>
                <a:spcPts val="0"/>
              </a:spcBef>
              <a:spcAft>
                <a:spcPts val="0"/>
              </a:spcAft>
              <a:buClr>
                <a:schemeClr val="lt1"/>
              </a:buClr>
              <a:buSzPts val="1400"/>
              <a:buChar char="■"/>
              <a:defRPr>
                <a:solidFill>
                  <a:schemeClr val="lt1"/>
                </a:solidFill>
              </a:defRPr>
            </a:lvl6pPr>
            <a:lvl7pPr indent="-317500" lvl="6" marL="3200400" rtl="0" algn="ctr">
              <a:spcBef>
                <a:spcPts val="0"/>
              </a:spcBef>
              <a:spcAft>
                <a:spcPts val="0"/>
              </a:spcAft>
              <a:buClr>
                <a:schemeClr val="lt1"/>
              </a:buClr>
              <a:buSzPts val="1400"/>
              <a:buChar char="●"/>
              <a:defRPr>
                <a:solidFill>
                  <a:schemeClr val="lt1"/>
                </a:solidFill>
              </a:defRPr>
            </a:lvl7pPr>
            <a:lvl8pPr indent="-317500" lvl="7" marL="3657600" rtl="0" algn="ctr">
              <a:spcBef>
                <a:spcPts val="0"/>
              </a:spcBef>
              <a:spcAft>
                <a:spcPts val="0"/>
              </a:spcAft>
              <a:buClr>
                <a:schemeClr val="lt1"/>
              </a:buClr>
              <a:buSzPts val="1400"/>
              <a:buChar char="○"/>
              <a:defRPr>
                <a:solidFill>
                  <a:schemeClr val="lt1"/>
                </a:solidFill>
              </a:defRPr>
            </a:lvl8pPr>
            <a:lvl9pPr indent="-317500" lvl="8" marL="4114800" rtl="0" algn="ctr">
              <a:spcBef>
                <a:spcPts val="0"/>
              </a:spcBef>
              <a:spcAft>
                <a:spcPts val="0"/>
              </a:spcAft>
              <a:buClr>
                <a:schemeClr val="lt1"/>
              </a:buClr>
              <a:buSzPts val="1400"/>
              <a:buChar char="■"/>
              <a:defRPr>
                <a:solidFill>
                  <a:schemeClr val="lt1"/>
                </a:solidFill>
              </a:defRPr>
            </a:lvl9pPr>
          </a:lstStyle>
          <a:p/>
        </p:txBody>
      </p:sp>
      <p:sp>
        <p:nvSpPr>
          <p:cNvPr id="170" name="Google Shape;170;p2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1" name="Shape 171"/>
        <p:cNvGrpSpPr/>
        <p:nvPr/>
      </p:nvGrpSpPr>
      <p:grpSpPr>
        <a:xfrm>
          <a:off x="0" y="0"/>
          <a:ext cx="0" cy="0"/>
          <a:chOff x="0" y="0"/>
          <a:chExt cx="0" cy="0"/>
        </a:xfrm>
      </p:grpSpPr>
      <p:sp>
        <p:nvSpPr>
          <p:cNvPr id="172" name="Google Shape;172;p2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7" name="Shape 177"/>
        <p:cNvGrpSpPr/>
        <p:nvPr/>
      </p:nvGrpSpPr>
      <p:grpSpPr>
        <a:xfrm>
          <a:off x="0" y="0"/>
          <a:ext cx="0" cy="0"/>
          <a:chOff x="0" y="0"/>
          <a:chExt cx="0" cy="0"/>
        </a:xfrm>
      </p:grpSpPr>
      <p:sp>
        <p:nvSpPr>
          <p:cNvPr id="178" name="Google Shape;178;p26"/>
          <p:cNvSpPr/>
          <p:nvPr/>
        </p:nvSpPr>
        <p:spPr>
          <a:xfrm rot="10800000">
            <a:off x="4226100" y="2933550"/>
            <a:ext cx="691800" cy="388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6"/>
          <p:cNvSpPr/>
          <p:nvPr/>
        </p:nvSpPr>
        <p:spPr>
          <a:xfrm>
            <a:off x="-25" y="0"/>
            <a:ext cx="9144000" cy="312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6"/>
          <p:cNvSpPr txBox="1"/>
          <p:nvPr>
            <p:ph type="ctrTitle"/>
          </p:nvPr>
        </p:nvSpPr>
        <p:spPr>
          <a:xfrm>
            <a:off x="411175" y="644300"/>
            <a:ext cx="8282400" cy="21090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6000"/>
              <a:buNone/>
              <a:defRPr sz="60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p:txBody>
      </p:sp>
      <p:sp>
        <p:nvSpPr>
          <p:cNvPr id="181" name="Google Shape;181;p26"/>
          <p:cNvSpPr txBox="1"/>
          <p:nvPr>
            <p:ph idx="1" type="subTitle"/>
          </p:nvPr>
        </p:nvSpPr>
        <p:spPr>
          <a:xfrm>
            <a:off x="411175" y="3398250"/>
            <a:ext cx="8282400" cy="12606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Font typeface="Oswald"/>
              <a:buNone/>
              <a:defRPr sz="3600">
                <a:latin typeface="Oswald"/>
                <a:ea typeface="Oswald"/>
                <a:cs typeface="Oswald"/>
                <a:sym typeface="Oswald"/>
              </a:defRPr>
            </a:lvl1pPr>
            <a:lvl2pPr lvl="1" rtl="0" algn="ctr">
              <a:lnSpc>
                <a:spcPct val="100000"/>
              </a:lnSpc>
              <a:spcBef>
                <a:spcPts val="0"/>
              </a:spcBef>
              <a:spcAft>
                <a:spcPts val="0"/>
              </a:spcAft>
              <a:buSzPts val="3600"/>
              <a:buFont typeface="Oswald"/>
              <a:buNone/>
              <a:defRPr sz="3600">
                <a:latin typeface="Oswald"/>
                <a:ea typeface="Oswald"/>
                <a:cs typeface="Oswald"/>
                <a:sym typeface="Oswald"/>
              </a:defRPr>
            </a:lvl2pPr>
            <a:lvl3pPr lvl="2" rtl="0" algn="ctr">
              <a:lnSpc>
                <a:spcPct val="100000"/>
              </a:lnSpc>
              <a:spcBef>
                <a:spcPts val="0"/>
              </a:spcBef>
              <a:spcAft>
                <a:spcPts val="0"/>
              </a:spcAft>
              <a:buSzPts val="3600"/>
              <a:buFont typeface="Oswald"/>
              <a:buNone/>
              <a:defRPr sz="3600">
                <a:latin typeface="Oswald"/>
                <a:ea typeface="Oswald"/>
                <a:cs typeface="Oswald"/>
                <a:sym typeface="Oswald"/>
              </a:defRPr>
            </a:lvl3pPr>
            <a:lvl4pPr lvl="3" rtl="0" algn="ctr">
              <a:lnSpc>
                <a:spcPct val="100000"/>
              </a:lnSpc>
              <a:spcBef>
                <a:spcPts val="0"/>
              </a:spcBef>
              <a:spcAft>
                <a:spcPts val="0"/>
              </a:spcAft>
              <a:buSzPts val="3600"/>
              <a:buFont typeface="Oswald"/>
              <a:buNone/>
              <a:defRPr sz="3600">
                <a:latin typeface="Oswald"/>
                <a:ea typeface="Oswald"/>
                <a:cs typeface="Oswald"/>
                <a:sym typeface="Oswald"/>
              </a:defRPr>
            </a:lvl4pPr>
            <a:lvl5pPr lvl="4" rtl="0" algn="ctr">
              <a:lnSpc>
                <a:spcPct val="100000"/>
              </a:lnSpc>
              <a:spcBef>
                <a:spcPts val="0"/>
              </a:spcBef>
              <a:spcAft>
                <a:spcPts val="0"/>
              </a:spcAft>
              <a:buSzPts val="3600"/>
              <a:buFont typeface="Oswald"/>
              <a:buNone/>
              <a:defRPr sz="3600">
                <a:latin typeface="Oswald"/>
                <a:ea typeface="Oswald"/>
                <a:cs typeface="Oswald"/>
                <a:sym typeface="Oswald"/>
              </a:defRPr>
            </a:lvl5pPr>
            <a:lvl6pPr lvl="5" rtl="0" algn="ctr">
              <a:lnSpc>
                <a:spcPct val="100000"/>
              </a:lnSpc>
              <a:spcBef>
                <a:spcPts val="0"/>
              </a:spcBef>
              <a:spcAft>
                <a:spcPts val="0"/>
              </a:spcAft>
              <a:buSzPts val="3600"/>
              <a:buFont typeface="Oswald"/>
              <a:buNone/>
              <a:defRPr sz="3600">
                <a:latin typeface="Oswald"/>
                <a:ea typeface="Oswald"/>
                <a:cs typeface="Oswald"/>
                <a:sym typeface="Oswald"/>
              </a:defRPr>
            </a:lvl6pPr>
            <a:lvl7pPr lvl="6" rtl="0" algn="ctr">
              <a:lnSpc>
                <a:spcPct val="100000"/>
              </a:lnSpc>
              <a:spcBef>
                <a:spcPts val="0"/>
              </a:spcBef>
              <a:spcAft>
                <a:spcPts val="0"/>
              </a:spcAft>
              <a:buSzPts val="3600"/>
              <a:buFont typeface="Oswald"/>
              <a:buNone/>
              <a:defRPr sz="3600">
                <a:latin typeface="Oswald"/>
                <a:ea typeface="Oswald"/>
                <a:cs typeface="Oswald"/>
                <a:sym typeface="Oswald"/>
              </a:defRPr>
            </a:lvl7pPr>
            <a:lvl8pPr lvl="7" rtl="0" algn="ctr">
              <a:lnSpc>
                <a:spcPct val="100000"/>
              </a:lnSpc>
              <a:spcBef>
                <a:spcPts val="0"/>
              </a:spcBef>
              <a:spcAft>
                <a:spcPts val="0"/>
              </a:spcAft>
              <a:buSzPts val="3600"/>
              <a:buFont typeface="Oswald"/>
              <a:buNone/>
              <a:defRPr sz="3600">
                <a:latin typeface="Oswald"/>
                <a:ea typeface="Oswald"/>
                <a:cs typeface="Oswald"/>
                <a:sym typeface="Oswald"/>
              </a:defRPr>
            </a:lvl8pPr>
            <a:lvl9pPr lvl="8" rtl="0" algn="ctr">
              <a:lnSpc>
                <a:spcPct val="100000"/>
              </a:lnSpc>
              <a:spcBef>
                <a:spcPts val="0"/>
              </a:spcBef>
              <a:spcAft>
                <a:spcPts val="0"/>
              </a:spcAft>
              <a:buSzPts val="3600"/>
              <a:buFont typeface="Oswald"/>
              <a:buNone/>
              <a:defRPr sz="3600">
                <a:latin typeface="Oswald"/>
                <a:ea typeface="Oswald"/>
                <a:cs typeface="Oswald"/>
                <a:sym typeface="Oswald"/>
              </a:defRPr>
            </a:lvl9pPr>
          </a:lstStyle>
          <a:p/>
        </p:txBody>
      </p:sp>
      <p:sp>
        <p:nvSpPr>
          <p:cNvPr id="182" name="Google Shape;182;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3" name="Shape 183"/>
        <p:cNvGrpSpPr/>
        <p:nvPr/>
      </p:nvGrpSpPr>
      <p:grpSpPr>
        <a:xfrm>
          <a:off x="0" y="0"/>
          <a:ext cx="0" cy="0"/>
          <a:chOff x="0" y="0"/>
          <a:chExt cx="0" cy="0"/>
        </a:xfrm>
      </p:grpSpPr>
      <p:sp>
        <p:nvSpPr>
          <p:cNvPr id="184" name="Google Shape;184;p27"/>
          <p:cNvSpPr/>
          <p:nvPr/>
        </p:nvSpPr>
        <p:spPr>
          <a:xfrm>
            <a:off x="0" y="1567350"/>
            <a:ext cx="9144000" cy="2008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7"/>
          <p:cNvSpPr txBox="1"/>
          <p:nvPr>
            <p:ph type="title"/>
          </p:nvPr>
        </p:nvSpPr>
        <p:spPr>
          <a:xfrm>
            <a:off x="430800" y="1889700"/>
            <a:ext cx="8282400" cy="15165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3600"/>
              <a:buNone/>
              <a:defRPr sz="3600">
                <a:solidFill>
                  <a:schemeClr val="lt1"/>
                </a:solidFill>
              </a:defRPr>
            </a:lvl1pPr>
            <a:lvl2pPr lvl="1" rtl="0" algn="ctr">
              <a:spcBef>
                <a:spcPts val="0"/>
              </a:spcBef>
              <a:spcAft>
                <a:spcPts val="0"/>
              </a:spcAft>
              <a:buClr>
                <a:schemeClr val="lt1"/>
              </a:buClr>
              <a:buSzPts val="3600"/>
              <a:buNone/>
              <a:defRPr sz="3600">
                <a:solidFill>
                  <a:schemeClr val="lt1"/>
                </a:solidFill>
              </a:defRPr>
            </a:lvl2pPr>
            <a:lvl3pPr lvl="2" rtl="0" algn="ctr">
              <a:spcBef>
                <a:spcPts val="0"/>
              </a:spcBef>
              <a:spcAft>
                <a:spcPts val="0"/>
              </a:spcAft>
              <a:buClr>
                <a:schemeClr val="lt1"/>
              </a:buClr>
              <a:buSzPts val="3600"/>
              <a:buNone/>
              <a:defRPr sz="3600">
                <a:solidFill>
                  <a:schemeClr val="lt1"/>
                </a:solidFill>
              </a:defRPr>
            </a:lvl3pPr>
            <a:lvl4pPr lvl="3" rtl="0" algn="ctr">
              <a:spcBef>
                <a:spcPts val="0"/>
              </a:spcBef>
              <a:spcAft>
                <a:spcPts val="0"/>
              </a:spcAft>
              <a:buClr>
                <a:schemeClr val="lt1"/>
              </a:buClr>
              <a:buSzPts val="3600"/>
              <a:buNone/>
              <a:defRPr sz="3600">
                <a:solidFill>
                  <a:schemeClr val="lt1"/>
                </a:solidFill>
              </a:defRPr>
            </a:lvl4pPr>
            <a:lvl5pPr lvl="4" rtl="0" algn="ctr">
              <a:spcBef>
                <a:spcPts val="0"/>
              </a:spcBef>
              <a:spcAft>
                <a:spcPts val="0"/>
              </a:spcAft>
              <a:buClr>
                <a:schemeClr val="lt1"/>
              </a:buClr>
              <a:buSzPts val="3600"/>
              <a:buNone/>
              <a:defRPr sz="3600">
                <a:solidFill>
                  <a:schemeClr val="lt1"/>
                </a:solidFill>
              </a:defRPr>
            </a:lvl5pPr>
            <a:lvl6pPr lvl="5" rtl="0" algn="ctr">
              <a:spcBef>
                <a:spcPts val="0"/>
              </a:spcBef>
              <a:spcAft>
                <a:spcPts val="0"/>
              </a:spcAft>
              <a:buClr>
                <a:schemeClr val="lt1"/>
              </a:buClr>
              <a:buSzPts val="3600"/>
              <a:buNone/>
              <a:defRPr sz="3600">
                <a:solidFill>
                  <a:schemeClr val="lt1"/>
                </a:solidFill>
              </a:defRPr>
            </a:lvl6pPr>
            <a:lvl7pPr lvl="6" rtl="0" algn="ctr">
              <a:spcBef>
                <a:spcPts val="0"/>
              </a:spcBef>
              <a:spcAft>
                <a:spcPts val="0"/>
              </a:spcAft>
              <a:buClr>
                <a:schemeClr val="lt1"/>
              </a:buClr>
              <a:buSzPts val="3600"/>
              <a:buNone/>
              <a:defRPr sz="3600">
                <a:solidFill>
                  <a:schemeClr val="lt1"/>
                </a:solidFill>
              </a:defRPr>
            </a:lvl7pPr>
            <a:lvl8pPr lvl="7" rtl="0" algn="ctr">
              <a:spcBef>
                <a:spcPts val="0"/>
              </a:spcBef>
              <a:spcAft>
                <a:spcPts val="0"/>
              </a:spcAft>
              <a:buClr>
                <a:schemeClr val="lt1"/>
              </a:buClr>
              <a:buSzPts val="3600"/>
              <a:buNone/>
              <a:defRPr sz="3600">
                <a:solidFill>
                  <a:schemeClr val="lt1"/>
                </a:solidFill>
              </a:defRPr>
            </a:lvl8pPr>
            <a:lvl9pPr lvl="8" rtl="0" algn="ctr">
              <a:spcBef>
                <a:spcPts val="0"/>
              </a:spcBef>
              <a:spcAft>
                <a:spcPts val="0"/>
              </a:spcAft>
              <a:buClr>
                <a:schemeClr val="lt1"/>
              </a:buClr>
              <a:buSzPts val="3600"/>
              <a:buNone/>
              <a:defRPr sz="3600">
                <a:solidFill>
                  <a:schemeClr val="lt1"/>
                </a:solidFill>
              </a:defRPr>
            </a:lvl9pPr>
          </a:lstStyle>
          <a:p/>
        </p:txBody>
      </p:sp>
      <p:sp>
        <p:nvSpPr>
          <p:cNvPr id="186" name="Google Shape;186;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7" name="Shape 187"/>
        <p:cNvGrpSpPr/>
        <p:nvPr/>
      </p:nvGrpSpPr>
      <p:grpSpPr>
        <a:xfrm>
          <a:off x="0" y="0"/>
          <a:ext cx="0" cy="0"/>
          <a:chOff x="0" y="0"/>
          <a:chExt cx="0" cy="0"/>
        </a:xfrm>
      </p:grpSpPr>
      <p:cxnSp>
        <p:nvCxnSpPr>
          <p:cNvPr id="188" name="Google Shape;188;p28"/>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189" name="Google Shape;189;p28"/>
          <p:cNvSpPr txBox="1"/>
          <p:nvPr>
            <p:ph type="title"/>
          </p:nvPr>
        </p:nvSpPr>
        <p:spPr>
          <a:xfrm>
            <a:off x="311700" y="372500"/>
            <a:ext cx="8520600" cy="733500"/>
          </a:xfrm>
          <a:prstGeom prst="rect">
            <a:avLst/>
          </a:prstGeom>
        </p:spPr>
        <p:txBody>
          <a:bodyPr anchorCtr="0" anchor="b"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0" name="Google Shape;190;p28"/>
          <p:cNvSpPr txBox="1"/>
          <p:nvPr>
            <p:ph idx="1" type="body"/>
          </p:nvPr>
        </p:nvSpPr>
        <p:spPr>
          <a:xfrm>
            <a:off x="311700" y="1468825"/>
            <a:ext cx="8520600" cy="3099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1" name="Google Shape;191;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2" name="Shape 192"/>
        <p:cNvGrpSpPr/>
        <p:nvPr/>
      </p:nvGrpSpPr>
      <p:grpSpPr>
        <a:xfrm>
          <a:off x="0" y="0"/>
          <a:ext cx="0" cy="0"/>
          <a:chOff x="0" y="0"/>
          <a:chExt cx="0" cy="0"/>
        </a:xfrm>
      </p:grpSpPr>
      <p:cxnSp>
        <p:nvCxnSpPr>
          <p:cNvPr id="193" name="Google Shape;193;p29"/>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194" name="Google Shape;194;p29"/>
          <p:cNvSpPr txBox="1"/>
          <p:nvPr>
            <p:ph type="title"/>
          </p:nvPr>
        </p:nvSpPr>
        <p:spPr>
          <a:xfrm>
            <a:off x="311700" y="372500"/>
            <a:ext cx="8520600" cy="733500"/>
          </a:xfrm>
          <a:prstGeom prst="rect">
            <a:avLst/>
          </a:prstGeom>
        </p:spPr>
        <p:txBody>
          <a:bodyPr anchorCtr="0" anchor="b"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5" name="Google Shape;195;p29"/>
          <p:cNvSpPr txBox="1"/>
          <p:nvPr>
            <p:ph idx="1" type="body"/>
          </p:nvPr>
        </p:nvSpPr>
        <p:spPr>
          <a:xfrm>
            <a:off x="311700" y="1468825"/>
            <a:ext cx="3999900" cy="30999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96" name="Google Shape;196;p29"/>
          <p:cNvSpPr txBox="1"/>
          <p:nvPr>
            <p:ph idx="2" type="body"/>
          </p:nvPr>
        </p:nvSpPr>
        <p:spPr>
          <a:xfrm>
            <a:off x="4832400" y="1468825"/>
            <a:ext cx="3999900" cy="30999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97" name="Google Shape;197;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8" name="Shape 198"/>
        <p:cNvGrpSpPr/>
        <p:nvPr/>
      </p:nvGrpSpPr>
      <p:grpSpPr>
        <a:xfrm>
          <a:off x="0" y="0"/>
          <a:ext cx="0" cy="0"/>
          <a:chOff x="0" y="0"/>
          <a:chExt cx="0" cy="0"/>
        </a:xfrm>
      </p:grpSpPr>
      <p:sp>
        <p:nvSpPr>
          <p:cNvPr id="199" name="Google Shape;199;p30"/>
          <p:cNvSpPr txBox="1"/>
          <p:nvPr>
            <p:ph type="title"/>
          </p:nvPr>
        </p:nvSpPr>
        <p:spPr>
          <a:xfrm>
            <a:off x="311700" y="372500"/>
            <a:ext cx="8520600" cy="733500"/>
          </a:xfrm>
          <a:prstGeom prst="rect">
            <a:avLst/>
          </a:prstGeom>
        </p:spPr>
        <p:txBody>
          <a:bodyPr anchorCtr="0" anchor="b"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00" name="Google Shape;200;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1" name="Shape 201"/>
        <p:cNvGrpSpPr/>
        <p:nvPr/>
      </p:nvGrpSpPr>
      <p:grpSpPr>
        <a:xfrm>
          <a:off x="0" y="0"/>
          <a:ext cx="0" cy="0"/>
          <a:chOff x="0" y="0"/>
          <a:chExt cx="0" cy="0"/>
        </a:xfrm>
      </p:grpSpPr>
      <p:cxnSp>
        <p:nvCxnSpPr>
          <p:cNvPr id="202" name="Google Shape;202;p31"/>
          <p:cNvCxnSpPr/>
          <p:nvPr/>
        </p:nvCxnSpPr>
        <p:spPr>
          <a:xfrm>
            <a:off x="418675" y="1457787"/>
            <a:ext cx="614100" cy="0"/>
          </a:xfrm>
          <a:prstGeom prst="straightConnector1">
            <a:avLst/>
          </a:prstGeom>
          <a:noFill/>
          <a:ln cap="flat" cmpd="sng" w="19050">
            <a:solidFill>
              <a:schemeClr val="dk2"/>
            </a:solidFill>
            <a:prstDash val="lgDash"/>
            <a:round/>
            <a:headEnd len="sm" w="sm" type="none"/>
            <a:tailEnd len="sm" w="sm" type="none"/>
          </a:ln>
        </p:spPr>
      </p:cxnSp>
      <p:sp>
        <p:nvSpPr>
          <p:cNvPr id="203" name="Google Shape;203;p31"/>
          <p:cNvSpPr txBox="1"/>
          <p:nvPr>
            <p:ph type="title"/>
          </p:nvPr>
        </p:nvSpPr>
        <p:spPr>
          <a:xfrm>
            <a:off x="311700" y="6318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04" name="Google Shape;204;p31"/>
          <p:cNvSpPr txBox="1"/>
          <p:nvPr>
            <p:ph idx="1" type="body"/>
          </p:nvPr>
        </p:nvSpPr>
        <p:spPr>
          <a:xfrm>
            <a:off x="311700" y="1618204"/>
            <a:ext cx="2808000" cy="29508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05" name="Google Shape;205;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206" name="Shape 206"/>
        <p:cNvGrpSpPr/>
        <p:nvPr/>
      </p:nvGrpSpPr>
      <p:grpSpPr>
        <a:xfrm>
          <a:off x="0" y="0"/>
          <a:ext cx="0" cy="0"/>
          <a:chOff x="0" y="0"/>
          <a:chExt cx="0" cy="0"/>
        </a:xfrm>
      </p:grpSpPr>
      <p:sp>
        <p:nvSpPr>
          <p:cNvPr id="207" name="Google Shape;207;p32"/>
          <p:cNvSpPr txBox="1"/>
          <p:nvPr>
            <p:ph type="title"/>
          </p:nvPr>
        </p:nvSpPr>
        <p:spPr>
          <a:xfrm>
            <a:off x="490250" y="528900"/>
            <a:ext cx="5678100" cy="40857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5400"/>
              <a:buNone/>
              <a:defRPr sz="5400">
                <a:solidFill>
                  <a:schemeClr val="lt1"/>
                </a:solidFill>
              </a:defRPr>
            </a:lvl1pPr>
            <a:lvl2pPr lvl="1" rtl="0">
              <a:spcBef>
                <a:spcPts val="0"/>
              </a:spcBef>
              <a:spcAft>
                <a:spcPts val="0"/>
              </a:spcAft>
              <a:buClr>
                <a:schemeClr val="lt1"/>
              </a:buClr>
              <a:buSzPts val="5400"/>
              <a:buNone/>
              <a:defRPr sz="5400">
                <a:solidFill>
                  <a:schemeClr val="lt1"/>
                </a:solidFill>
              </a:defRPr>
            </a:lvl2pPr>
            <a:lvl3pPr lvl="2" rtl="0">
              <a:spcBef>
                <a:spcPts val="0"/>
              </a:spcBef>
              <a:spcAft>
                <a:spcPts val="0"/>
              </a:spcAft>
              <a:buClr>
                <a:schemeClr val="lt1"/>
              </a:buClr>
              <a:buSzPts val="5400"/>
              <a:buNone/>
              <a:defRPr sz="5400">
                <a:solidFill>
                  <a:schemeClr val="lt1"/>
                </a:solidFill>
              </a:defRPr>
            </a:lvl3pPr>
            <a:lvl4pPr lvl="3" rtl="0">
              <a:spcBef>
                <a:spcPts val="0"/>
              </a:spcBef>
              <a:spcAft>
                <a:spcPts val="0"/>
              </a:spcAft>
              <a:buClr>
                <a:schemeClr val="lt1"/>
              </a:buClr>
              <a:buSzPts val="5400"/>
              <a:buNone/>
              <a:defRPr sz="5400">
                <a:solidFill>
                  <a:schemeClr val="lt1"/>
                </a:solidFill>
              </a:defRPr>
            </a:lvl4pPr>
            <a:lvl5pPr lvl="4" rtl="0">
              <a:spcBef>
                <a:spcPts val="0"/>
              </a:spcBef>
              <a:spcAft>
                <a:spcPts val="0"/>
              </a:spcAft>
              <a:buClr>
                <a:schemeClr val="lt1"/>
              </a:buClr>
              <a:buSzPts val="5400"/>
              <a:buNone/>
              <a:defRPr sz="5400">
                <a:solidFill>
                  <a:schemeClr val="lt1"/>
                </a:solidFill>
              </a:defRPr>
            </a:lvl5pPr>
            <a:lvl6pPr lvl="5" rtl="0">
              <a:spcBef>
                <a:spcPts val="0"/>
              </a:spcBef>
              <a:spcAft>
                <a:spcPts val="0"/>
              </a:spcAft>
              <a:buClr>
                <a:schemeClr val="lt1"/>
              </a:buClr>
              <a:buSzPts val="5400"/>
              <a:buNone/>
              <a:defRPr sz="5400">
                <a:solidFill>
                  <a:schemeClr val="lt1"/>
                </a:solidFill>
              </a:defRPr>
            </a:lvl6pPr>
            <a:lvl7pPr lvl="6" rtl="0">
              <a:spcBef>
                <a:spcPts val="0"/>
              </a:spcBef>
              <a:spcAft>
                <a:spcPts val="0"/>
              </a:spcAft>
              <a:buClr>
                <a:schemeClr val="lt1"/>
              </a:buClr>
              <a:buSzPts val="5400"/>
              <a:buNone/>
              <a:defRPr sz="5400">
                <a:solidFill>
                  <a:schemeClr val="lt1"/>
                </a:solidFill>
              </a:defRPr>
            </a:lvl7pPr>
            <a:lvl8pPr lvl="7" rtl="0">
              <a:spcBef>
                <a:spcPts val="0"/>
              </a:spcBef>
              <a:spcAft>
                <a:spcPts val="0"/>
              </a:spcAft>
              <a:buClr>
                <a:schemeClr val="lt1"/>
              </a:buClr>
              <a:buSzPts val="5400"/>
              <a:buNone/>
              <a:defRPr sz="5400">
                <a:solidFill>
                  <a:schemeClr val="lt1"/>
                </a:solidFill>
              </a:defRPr>
            </a:lvl8pPr>
            <a:lvl9pPr lvl="8" rtl="0">
              <a:spcBef>
                <a:spcPts val="0"/>
              </a:spcBef>
              <a:spcAft>
                <a:spcPts val="0"/>
              </a:spcAft>
              <a:buClr>
                <a:schemeClr val="lt1"/>
              </a:buClr>
              <a:buSzPts val="5400"/>
              <a:buNone/>
              <a:defRPr sz="5400">
                <a:solidFill>
                  <a:schemeClr val="lt1"/>
                </a:solidFill>
              </a:defRPr>
            </a:lvl9pPr>
          </a:lstStyle>
          <a:p/>
        </p:txBody>
      </p:sp>
      <p:sp>
        <p:nvSpPr>
          <p:cNvPr id="208" name="Google Shape;208;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Google Shape;54;p4"/>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1"/>
        </a:solidFill>
      </p:bgPr>
    </p:bg>
    <p:spTree>
      <p:nvGrpSpPr>
        <p:cNvPr id="209" name="Shape 209"/>
        <p:cNvGrpSpPr/>
        <p:nvPr/>
      </p:nvGrpSpPr>
      <p:grpSpPr>
        <a:xfrm>
          <a:off x="0" y="0"/>
          <a:ext cx="0" cy="0"/>
          <a:chOff x="0" y="0"/>
          <a:chExt cx="0" cy="0"/>
        </a:xfrm>
      </p:grpSpPr>
      <p:sp>
        <p:nvSpPr>
          <p:cNvPr id="210" name="Google Shape;210;p33"/>
          <p:cNvSpPr/>
          <p:nvPr/>
        </p:nvSpPr>
        <p:spPr>
          <a:xfrm>
            <a:off x="4572000" y="175"/>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1" name="Google Shape;211;p33"/>
          <p:cNvCxnSpPr/>
          <p:nvPr/>
        </p:nvCxnSpPr>
        <p:spPr>
          <a:xfrm>
            <a:off x="5029675" y="4495500"/>
            <a:ext cx="577200" cy="0"/>
          </a:xfrm>
          <a:prstGeom prst="straightConnector1">
            <a:avLst/>
          </a:prstGeom>
          <a:noFill/>
          <a:ln cap="flat" cmpd="sng" w="19050">
            <a:solidFill>
              <a:schemeClr val="dk1"/>
            </a:solidFill>
            <a:prstDash val="lgDash"/>
            <a:round/>
            <a:headEnd len="sm" w="sm" type="none"/>
            <a:tailEnd len="sm" w="sm" type="none"/>
          </a:ln>
        </p:spPr>
      </p:cxnSp>
      <p:sp>
        <p:nvSpPr>
          <p:cNvPr id="212" name="Google Shape;212;p33"/>
          <p:cNvSpPr txBox="1"/>
          <p:nvPr>
            <p:ph type="title"/>
          </p:nvPr>
        </p:nvSpPr>
        <p:spPr>
          <a:xfrm>
            <a:off x="265500" y="1078750"/>
            <a:ext cx="4045200" cy="1789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4600"/>
              <a:buNone/>
              <a:defRPr sz="4600">
                <a:solidFill>
                  <a:schemeClr val="lt1"/>
                </a:solidFill>
              </a:defRPr>
            </a:lvl1pPr>
            <a:lvl2pPr lvl="1" rtl="0" algn="ctr">
              <a:spcBef>
                <a:spcPts val="0"/>
              </a:spcBef>
              <a:spcAft>
                <a:spcPts val="0"/>
              </a:spcAft>
              <a:buClr>
                <a:schemeClr val="lt1"/>
              </a:buClr>
              <a:buSzPts val="4600"/>
              <a:buNone/>
              <a:defRPr sz="4600">
                <a:solidFill>
                  <a:schemeClr val="lt1"/>
                </a:solidFill>
              </a:defRPr>
            </a:lvl2pPr>
            <a:lvl3pPr lvl="2" rtl="0" algn="ctr">
              <a:spcBef>
                <a:spcPts val="0"/>
              </a:spcBef>
              <a:spcAft>
                <a:spcPts val="0"/>
              </a:spcAft>
              <a:buClr>
                <a:schemeClr val="lt1"/>
              </a:buClr>
              <a:buSzPts val="4600"/>
              <a:buNone/>
              <a:defRPr sz="4600">
                <a:solidFill>
                  <a:schemeClr val="lt1"/>
                </a:solidFill>
              </a:defRPr>
            </a:lvl3pPr>
            <a:lvl4pPr lvl="3" rtl="0" algn="ctr">
              <a:spcBef>
                <a:spcPts val="0"/>
              </a:spcBef>
              <a:spcAft>
                <a:spcPts val="0"/>
              </a:spcAft>
              <a:buClr>
                <a:schemeClr val="lt1"/>
              </a:buClr>
              <a:buSzPts val="4600"/>
              <a:buNone/>
              <a:defRPr sz="4600">
                <a:solidFill>
                  <a:schemeClr val="lt1"/>
                </a:solidFill>
              </a:defRPr>
            </a:lvl4pPr>
            <a:lvl5pPr lvl="4" rtl="0" algn="ctr">
              <a:spcBef>
                <a:spcPts val="0"/>
              </a:spcBef>
              <a:spcAft>
                <a:spcPts val="0"/>
              </a:spcAft>
              <a:buClr>
                <a:schemeClr val="lt1"/>
              </a:buClr>
              <a:buSzPts val="4600"/>
              <a:buNone/>
              <a:defRPr sz="4600">
                <a:solidFill>
                  <a:schemeClr val="lt1"/>
                </a:solidFill>
              </a:defRPr>
            </a:lvl5pPr>
            <a:lvl6pPr lvl="5" rtl="0" algn="ctr">
              <a:spcBef>
                <a:spcPts val="0"/>
              </a:spcBef>
              <a:spcAft>
                <a:spcPts val="0"/>
              </a:spcAft>
              <a:buClr>
                <a:schemeClr val="lt1"/>
              </a:buClr>
              <a:buSzPts val="4600"/>
              <a:buNone/>
              <a:defRPr sz="4600">
                <a:solidFill>
                  <a:schemeClr val="lt1"/>
                </a:solidFill>
              </a:defRPr>
            </a:lvl6pPr>
            <a:lvl7pPr lvl="6" rtl="0" algn="ctr">
              <a:spcBef>
                <a:spcPts val="0"/>
              </a:spcBef>
              <a:spcAft>
                <a:spcPts val="0"/>
              </a:spcAft>
              <a:buClr>
                <a:schemeClr val="lt1"/>
              </a:buClr>
              <a:buSzPts val="4600"/>
              <a:buNone/>
              <a:defRPr sz="4600">
                <a:solidFill>
                  <a:schemeClr val="lt1"/>
                </a:solidFill>
              </a:defRPr>
            </a:lvl7pPr>
            <a:lvl8pPr lvl="7" rtl="0" algn="ctr">
              <a:spcBef>
                <a:spcPts val="0"/>
              </a:spcBef>
              <a:spcAft>
                <a:spcPts val="0"/>
              </a:spcAft>
              <a:buClr>
                <a:schemeClr val="lt1"/>
              </a:buClr>
              <a:buSzPts val="4600"/>
              <a:buNone/>
              <a:defRPr sz="4600">
                <a:solidFill>
                  <a:schemeClr val="lt1"/>
                </a:solidFill>
              </a:defRPr>
            </a:lvl8pPr>
            <a:lvl9pPr lvl="8" rtl="0" algn="ctr">
              <a:spcBef>
                <a:spcPts val="0"/>
              </a:spcBef>
              <a:spcAft>
                <a:spcPts val="0"/>
              </a:spcAft>
              <a:buClr>
                <a:schemeClr val="lt1"/>
              </a:buClr>
              <a:buSzPts val="4600"/>
              <a:buNone/>
              <a:defRPr sz="4600">
                <a:solidFill>
                  <a:schemeClr val="lt1"/>
                </a:solidFill>
              </a:defRPr>
            </a:lvl9pPr>
          </a:lstStyle>
          <a:p/>
        </p:txBody>
      </p:sp>
      <p:sp>
        <p:nvSpPr>
          <p:cNvPr id="213" name="Google Shape;213;p33"/>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lt1"/>
              </a:buClr>
              <a:buSzPts val="1900"/>
              <a:buNone/>
              <a:defRPr sz="1900">
                <a:solidFill>
                  <a:schemeClr val="lt1"/>
                </a:solidFill>
              </a:defRPr>
            </a:lvl1pPr>
            <a:lvl2pPr lvl="1" rtl="0" algn="ctr">
              <a:lnSpc>
                <a:spcPct val="100000"/>
              </a:lnSpc>
              <a:spcBef>
                <a:spcPts val="0"/>
              </a:spcBef>
              <a:spcAft>
                <a:spcPts val="0"/>
              </a:spcAft>
              <a:buClr>
                <a:schemeClr val="lt1"/>
              </a:buClr>
              <a:buSzPts val="1900"/>
              <a:buNone/>
              <a:defRPr sz="1900">
                <a:solidFill>
                  <a:schemeClr val="lt1"/>
                </a:solidFill>
              </a:defRPr>
            </a:lvl2pPr>
            <a:lvl3pPr lvl="2" rtl="0" algn="ctr">
              <a:lnSpc>
                <a:spcPct val="100000"/>
              </a:lnSpc>
              <a:spcBef>
                <a:spcPts val="0"/>
              </a:spcBef>
              <a:spcAft>
                <a:spcPts val="0"/>
              </a:spcAft>
              <a:buClr>
                <a:schemeClr val="lt1"/>
              </a:buClr>
              <a:buSzPts val="1900"/>
              <a:buNone/>
              <a:defRPr sz="1900">
                <a:solidFill>
                  <a:schemeClr val="lt1"/>
                </a:solidFill>
              </a:defRPr>
            </a:lvl3pPr>
            <a:lvl4pPr lvl="3" rtl="0" algn="ctr">
              <a:lnSpc>
                <a:spcPct val="100000"/>
              </a:lnSpc>
              <a:spcBef>
                <a:spcPts val="0"/>
              </a:spcBef>
              <a:spcAft>
                <a:spcPts val="0"/>
              </a:spcAft>
              <a:buClr>
                <a:schemeClr val="lt1"/>
              </a:buClr>
              <a:buSzPts val="1900"/>
              <a:buNone/>
              <a:defRPr sz="1900">
                <a:solidFill>
                  <a:schemeClr val="lt1"/>
                </a:solidFill>
              </a:defRPr>
            </a:lvl4pPr>
            <a:lvl5pPr lvl="4" rtl="0" algn="ctr">
              <a:lnSpc>
                <a:spcPct val="100000"/>
              </a:lnSpc>
              <a:spcBef>
                <a:spcPts val="0"/>
              </a:spcBef>
              <a:spcAft>
                <a:spcPts val="0"/>
              </a:spcAft>
              <a:buClr>
                <a:schemeClr val="lt1"/>
              </a:buClr>
              <a:buSzPts val="1900"/>
              <a:buNone/>
              <a:defRPr sz="1900">
                <a:solidFill>
                  <a:schemeClr val="lt1"/>
                </a:solidFill>
              </a:defRPr>
            </a:lvl5pPr>
            <a:lvl6pPr lvl="5" rtl="0" algn="ctr">
              <a:lnSpc>
                <a:spcPct val="100000"/>
              </a:lnSpc>
              <a:spcBef>
                <a:spcPts val="0"/>
              </a:spcBef>
              <a:spcAft>
                <a:spcPts val="0"/>
              </a:spcAft>
              <a:buClr>
                <a:schemeClr val="lt1"/>
              </a:buClr>
              <a:buSzPts val="1900"/>
              <a:buNone/>
              <a:defRPr sz="1900">
                <a:solidFill>
                  <a:schemeClr val="lt1"/>
                </a:solidFill>
              </a:defRPr>
            </a:lvl6pPr>
            <a:lvl7pPr lvl="6" rtl="0" algn="ctr">
              <a:lnSpc>
                <a:spcPct val="100000"/>
              </a:lnSpc>
              <a:spcBef>
                <a:spcPts val="0"/>
              </a:spcBef>
              <a:spcAft>
                <a:spcPts val="0"/>
              </a:spcAft>
              <a:buClr>
                <a:schemeClr val="lt1"/>
              </a:buClr>
              <a:buSzPts val="1900"/>
              <a:buNone/>
              <a:defRPr sz="1900">
                <a:solidFill>
                  <a:schemeClr val="lt1"/>
                </a:solidFill>
              </a:defRPr>
            </a:lvl7pPr>
            <a:lvl8pPr lvl="7" rtl="0" algn="ctr">
              <a:lnSpc>
                <a:spcPct val="100000"/>
              </a:lnSpc>
              <a:spcBef>
                <a:spcPts val="0"/>
              </a:spcBef>
              <a:spcAft>
                <a:spcPts val="0"/>
              </a:spcAft>
              <a:buClr>
                <a:schemeClr val="lt1"/>
              </a:buClr>
              <a:buSzPts val="1900"/>
              <a:buNone/>
              <a:defRPr sz="1900">
                <a:solidFill>
                  <a:schemeClr val="lt1"/>
                </a:solidFill>
              </a:defRPr>
            </a:lvl8pPr>
            <a:lvl9pPr lvl="8" rtl="0" algn="ctr">
              <a:lnSpc>
                <a:spcPct val="100000"/>
              </a:lnSpc>
              <a:spcBef>
                <a:spcPts val="0"/>
              </a:spcBef>
              <a:spcAft>
                <a:spcPts val="0"/>
              </a:spcAft>
              <a:buClr>
                <a:schemeClr val="lt1"/>
              </a:buClr>
              <a:buSzPts val="1900"/>
              <a:buNone/>
              <a:defRPr sz="1900">
                <a:solidFill>
                  <a:schemeClr val="lt1"/>
                </a:solidFill>
              </a:defRPr>
            </a:lvl9pPr>
          </a:lstStyle>
          <a:p/>
        </p:txBody>
      </p:sp>
      <p:sp>
        <p:nvSpPr>
          <p:cNvPr id="214" name="Google Shape;214;p33"/>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15" name="Google Shape;215;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16" name="Shape 216"/>
        <p:cNvGrpSpPr/>
        <p:nvPr/>
      </p:nvGrpSpPr>
      <p:grpSpPr>
        <a:xfrm>
          <a:off x="0" y="0"/>
          <a:ext cx="0" cy="0"/>
          <a:chOff x="0" y="0"/>
          <a:chExt cx="0" cy="0"/>
        </a:xfrm>
      </p:grpSpPr>
      <p:sp>
        <p:nvSpPr>
          <p:cNvPr id="217" name="Google Shape;217;p34"/>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2100"/>
              <a:buFont typeface="Oswald"/>
              <a:buNone/>
              <a:defRPr sz="2100">
                <a:latin typeface="Oswald"/>
                <a:ea typeface="Oswald"/>
                <a:cs typeface="Oswald"/>
                <a:sym typeface="Oswald"/>
              </a:defRPr>
            </a:lvl1pPr>
          </a:lstStyle>
          <a:p/>
        </p:txBody>
      </p:sp>
      <p:sp>
        <p:nvSpPr>
          <p:cNvPr id="218" name="Google Shape;218;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19" name="Shape 219"/>
        <p:cNvGrpSpPr/>
        <p:nvPr/>
      </p:nvGrpSpPr>
      <p:grpSpPr>
        <a:xfrm>
          <a:off x="0" y="0"/>
          <a:ext cx="0" cy="0"/>
          <a:chOff x="0" y="0"/>
          <a:chExt cx="0" cy="0"/>
        </a:xfrm>
      </p:grpSpPr>
      <p:cxnSp>
        <p:nvCxnSpPr>
          <p:cNvPr id="220" name="Google Shape;220;p35"/>
          <p:cNvCxnSpPr/>
          <p:nvPr/>
        </p:nvCxnSpPr>
        <p:spPr>
          <a:xfrm>
            <a:off x="413275" y="2988275"/>
            <a:ext cx="910500" cy="0"/>
          </a:xfrm>
          <a:prstGeom prst="straightConnector1">
            <a:avLst/>
          </a:prstGeom>
          <a:noFill/>
          <a:ln cap="flat" cmpd="sng" w="28575">
            <a:solidFill>
              <a:schemeClr val="dk1"/>
            </a:solidFill>
            <a:prstDash val="lgDash"/>
            <a:round/>
            <a:headEnd len="sm" w="sm" type="none"/>
            <a:tailEnd len="sm" w="sm" type="none"/>
          </a:ln>
        </p:spPr>
      </p:cxnSp>
      <p:sp>
        <p:nvSpPr>
          <p:cNvPr id="221" name="Google Shape;221;p3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222" name="Google Shape;222;p35"/>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23" name="Google Shape;223;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4" name="Shape 224"/>
        <p:cNvGrpSpPr/>
        <p:nvPr/>
      </p:nvGrpSpPr>
      <p:grpSpPr>
        <a:xfrm>
          <a:off x="0" y="0"/>
          <a:ext cx="0" cy="0"/>
          <a:chOff x="0" y="0"/>
          <a:chExt cx="0" cy="0"/>
        </a:xfrm>
      </p:grpSpPr>
      <p:sp>
        <p:nvSpPr>
          <p:cNvPr id="225" name="Google Shape;225;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Google Shape;61;p5"/>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2" name="Google Shape;62;p5"/>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3" name="Google Shape;63;p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Google Shape;69;p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819150" y="845600"/>
            <a:ext cx="3709200" cy="1383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Google Shape;75;p7"/>
          <p:cNvSpPr txBox="1"/>
          <p:nvPr>
            <p:ph idx="1" type="body"/>
          </p:nvPr>
        </p:nvSpPr>
        <p:spPr>
          <a:xfrm>
            <a:off x="830700" y="2319050"/>
            <a:ext cx="3709200" cy="21198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76" name="Google Shape;76;p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393929" y="1301146"/>
            <a:ext cx="6366900" cy="25392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Google Shape;94;p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819150" y="845600"/>
            <a:ext cx="6424200" cy="705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Google Shape;100;p9"/>
          <p:cNvSpPr txBox="1"/>
          <p:nvPr>
            <p:ph idx="1" type="subTitle"/>
          </p:nvPr>
        </p:nvSpPr>
        <p:spPr>
          <a:xfrm>
            <a:off x="819150" y="1550700"/>
            <a:ext cx="5859900" cy="393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9"/>
          <p:cNvSpPr txBox="1"/>
          <p:nvPr>
            <p:ph idx="2" type="body"/>
          </p:nvPr>
        </p:nvSpPr>
        <p:spPr>
          <a:xfrm>
            <a:off x="819150" y="2467050"/>
            <a:ext cx="5859900" cy="209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02" name="Google Shape;102;p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328025" y="4163500"/>
            <a:ext cx="7415100" cy="605100"/>
          </a:xfrm>
          <a:prstGeom prst="rect">
            <a:avLst/>
          </a:prstGeom>
        </p:spPr>
        <p:txBody>
          <a:bodyPr anchorCtr="0" anchor="b"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8" name="Google Shape;108;p1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4.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lum">
    <p:bg>
      <p:bgPr>
        <a:solidFill>
          <a:schemeClr val="lt1"/>
        </a:solidFill>
      </p:bgPr>
    </p:bg>
    <p:spTree>
      <p:nvGrpSpPr>
        <p:cNvPr id="124" name="Shape 124"/>
        <p:cNvGrpSpPr/>
        <p:nvPr/>
      </p:nvGrpSpPr>
      <p:grpSpPr>
        <a:xfrm>
          <a:off x="0" y="0"/>
          <a:ext cx="0" cy="0"/>
          <a:chOff x="0" y="0"/>
          <a:chExt cx="0" cy="0"/>
        </a:xfrm>
      </p:grpSpPr>
      <p:sp>
        <p:nvSpPr>
          <p:cNvPr id="125" name="Google Shape;125;p13"/>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126" name="Google Shape;126;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indent="-317500" lvl="1" marL="914400" rtl="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indent="-317500" lvl="2" marL="1371600" rtl="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indent="-317500" lvl="3" marL="1828800" rtl="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indent="-317500" lvl="4" marL="2286000" rtl="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indent="-317500" lvl="5" marL="2743200" rtl="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indent="-317500" lvl="6" marL="3200400" rtl="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indent="-317500" lvl="7" marL="3657600" rtl="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indent="-317500" lvl="8" marL="4114800" rtl="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p:txBody>
      </p:sp>
      <p:sp>
        <p:nvSpPr>
          <p:cNvPr id="127" name="Google Shape;127;p1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lt2"/>
                </a:solidFill>
                <a:latin typeface="Source Sans Pro"/>
                <a:ea typeface="Source Sans Pro"/>
                <a:cs typeface="Source Sans Pro"/>
                <a:sym typeface="Source Sans Pro"/>
              </a:defRPr>
            </a:lvl1pPr>
            <a:lvl2pPr lvl="1" rtl="0" algn="r">
              <a:buNone/>
              <a:defRPr sz="1000">
                <a:solidFill>
                  <a:schemeClr val="lt2"/>
                </a:solidFill>
                <a:latin typeface="Source Sans Pro"/>
                <a:ea typeface="Source Sans Pro"/>
                <a:cs typeface="Source Sans Pro"/>
                <a:sym typeface="Source Sans Pro"/>
              </a:defRPr>
            </a:lvl2pPr>
            <a:lvl3pPr lvl="2" rtl="0" algn="r">
              <a:buNone/>
              <a:defRPr sz="1000">
                <a:solidFill>
                  <a:schemeClr val="lt2"/>
                </a:solidFill>
                <a:latin typeface="Source Sans Pro"/>
                <a:ea typeface="Source Sans Pro"/>
                <a:cs typeface="Source Sans Pro"/>
                <a:sym typeface="Source Sans Pro"/>
              </a:defRPr>
            </a:lvl3pPr>
            <a:lvl4pPr lvl="3" rtl="0" algn="r">
              <a:buNone/>
              <a:defRPr sz="1000">
                <a:solidFill>
                  <a:schemeClr val="lt2"/>
                </a:solidFill>
                <a:latin typeface="Source Sans Pro"/>
                <a:ea typeface="Source Sans Pro"/>
                <a:cs typeface="Source Sans Pro"/>
                <a:sym typeface="Source Sans Pro"/>
              </a:defRPr>
            </a:lvl4pPr>
            <a:lvl5pPr lvl="4" rtl="0" algn="r">
              <a:buNone/>
              <a:defRPr sz="1000">
                <a:solidFill>
                  <a:schemeClr val="lt2"/>
                </a:solidFill>
                <a:latin typeface="Source Sans Pro"/>
                <a:ea typeface="Source Sans Pro"/>
                <a:cs typeface="Source Sans Pro"/>
                <a:sym typeface="Source Sans Pro"/>
              </a:defRPr>
            </a:lvl5pPr>
            <a:lvl6pPr lvl="5" rtl="0" algn="r">
              <a:buNone/>
              <a:defRPr sz="1000">
                <a:solidFill>
                  <a:schemeClr val="lt2"/>
                </a:solidFill>
                <a:latin typeface="Source Sans Pro"/>
                <a:ea typeface="Source Sans Pro"/>
                <a:cs typeface="Source Sans Pro"/>
                <a:sym typeface="Source Sans Pro"/>
              </a:defRPr>
            </a:lvl6pPr>
            <a:lvl7pPr lvl="6" rtl="0" algn="r">
              <a:buNone/>
              <a:defRPr sz="1000">
                <a:solidFill>
                  <a:schemeClr val="lt2"/>
                </a:solidFill>
                <a:latin typeface="Source Sans Pro"/>
                <a:ea typeface="Source Sans Pro"/>
                <a:cs typeface="Source Sans Pro"/>
                <a:sym typeface="Source Sans Pro"/>
              </a:defRPr>
            </a:lvl7pPr>
            <a:lvl8pPr lvl="7" rtl="0" algn="r">
              <a:buNone/>
              <a:defRPr sz="1000">
                <a:solidFill>
                  <a:schemeClr val="lt2"/>
                </a:solidFill>
                <a:latin typeface="Source Sans Pro"/>
                <a:ea typeface="Source Sans Pro"/>
                <a:cs typeface="Source Sans Pro"/>
                <a:sym typeface="Source Sans Pro"/>
              </a:defRPr>
            </a:lvl8pPr>
            <a:lvl9pPr lvl="8" rtl="0" algn="r">
              <a:buNone/>
              <a:defRPr sz="1000">
                <a:solidFill>
                  <a:schemeClr val="lt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dern-writer">
    <p:bg>
      <p:bgPr>
        <a:solidFill>
          <a:schemeClr val="lt1"/>
        </a:solidFill>
      </p:bgPr>
    </p:bg>
    <p:spTree>
      <p:nvGrpSpPr>
        <p:cNvPr id="173" name="Shape 173"/>
        <p:cNvGrpSpPr/>
        <p:nvPr/>
      </p:nvGrpSpPr>
      <p:grpSpPr>
        <a:xfrm>
          <a:off x="0" y="0"/>
          <a:ext cx="0" cy="0"/>
          <a:chOff x="0" y="0"/>
          <a:chExt cx="0" cy="0"/>
        </a:xfrm>
      </p:grpSpPr>
      <p:sp>
        <p:nvSpPr>
          <p:cNvPr id="174" name="Google Shape;174;p25"/>
          <p:cNvSpPr txBox="1"/>
          <p:nvPr>
            <p:ph type="title"/>
          </p:nvPr>
        </p:nvSpPr>
        <p:spPr>
          <a:xfrm>
            <a:off x="311700" y="372500"/>
            <a:ext cx="8520600" cy="733500"/>
          </a:xfrm>
          <a:prstGeom prst="rect">
            <a:avLst/>
          </a:prstGeom>
          <a:noFill/>
          <a:ln>
            <a:noFill/>
          </a:ln>
        </p:spPr>
        <p:txBody>
          <a:bodyPr anchorCtr="0" anchor="b" bIns="91425" lIns="91425" spcFirstLastPara="1" rIns="91425" wrap="square" tIns="91425">
            <a:normAutofit/>
          </a:bodyPr>
          <a:lstStyle>
            <a:lvl1pPr lvl="0"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p:txBody>
      </p:sp>
      <p:sp>
        <p:nvSpPr>
          <p:cNvPr id="175" name="Google Shape;175;p25"/>
          <p:cNvSpPr txBox="1"/>
          <p:nvPr>
            <p:ph idx="1" type="body"/>
          </p:nvPr>
        </p:nvSpPr>
        <p:spPr>
          <a:xfrm>
            <a:off x="311700" y="1468825"/>
            <a:ext cx="8520600" cy="30999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rtl="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rtl="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rtl="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rtl="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rtl="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rtl="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rtl="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rtl="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176" name="Google Shape;176;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Source Code Pro"/>
                <a:ea typeface="Source Code Pro"/>
                <a:cs typeface="Source Code Pro"/>
                <a:sym typeface="Source Code Pro"/>
              </a:defRPr>
            </a:lvl1pPr>
            <a:lvl2pPr lvl="1" rtl="0" algn="r">
              <a:buNone/>
              <a:defRPr sz="1000">
                <a:solidFill>
                  <a:schemeClr val="dk2"/>
                </a:solidFill>
                <a:latin typeface="Source Code Pro"/>
                <a:ea typeface="Source Code Pro"/>
                <a:cs typeface="Source Code Pro"/>
                <a:sym typeface="Source Code Pro"/>
              </a:defRPr>
            </a:lvl2pPr>
            <a:lvl3pPr lvl="2" rtl="0" algn="r">
              <a:buNone/>
              <a:defRPr sz="1000">
                <a:solidFill>
                  <a:schemeClr val="dk2"/>
                </a:solidFill>
                <a:latin typeface="Source Code Pro"/>
                <a:ea typeface="Source Code Pro"/>
                <a:cs typeface="Source Code Pro"/>
                <a:sym typeface="Source Code Pro"/>
              </a:defRPr>
            </a:lvl3pPr>
            <a:lvl4pPr lvl="3" rtl="0" algn="r">
              <a:buNone/>
              <a:defRPr sz="1000">
                <a:solidFill>
                  <a:schemeClr val="dk2"/>
                </a:solidFill>
                <a:latin typeface="Source Code Pro"/>
                <a:ea typeface="Source Code Pro"/>
                <a:cs typeface="Source Code Pro"/>
                <a:sym typeface="Source Code Pro"/>
              </a:defRPr>
            </a:lvl4pPr>
            <a:lvl5pPr lvl="4" rtl="0" algn="r">
              <a:buNone/>
              <a:defRPr sz="1000">
                <a:solidFill>
                  <a:schemeClr val="dk2"/>
                </a:solidFill>
                <a:latin typeface="Source Code Pro"/>
                <a:ea typeface="Source Code Pro"/>
                <a:cs typeface="Source Code Pro"/>
                <a:sym typeface="Source Code Pro"/>
              </a:defRPr>
            </a:lvl5pPr>
            <a:lvl6pPr lvl="5" rtl="0" algn="r">
              <a:buNone/>
              <a:defRPr sz="1000">
                <a:solidFill>
                  <a:schemeClr val="dk2"/>
                </a:solidFill>
                <a:latin typeface="Source Code Pro"/>
                <a:ea typeface="Source Code Pro"/>
                <a:cs typeface="Source Code Pro"/>
                <a:sym typeface="Source Code Pro"/>
              </a:defRPr>
            </a:lvl6pPr>
            <a:lvl7pPr lvl="6" rtl="0" algn="r">
              <a:buNone/>
              <a:defRPr sz="1000">
                <a:solidFill>
                  <a:schemeClr val="dk2"/>
                </a:solidFill>
                <a:latin typeface="Source Code Pro"/>
                <a:ea typeface="Source Code Pro"/>
                <a:cs typeface="Source Code Pro"/>
                <a:sym typeface="Source Code Pro"/>
              </a:defRPr>
            </a:lvl7pPr>
            <a:lvl8pPr lvl="7" rtl="0" algn="r">
              <a:buNone/>
              <a:defRPr sz="1000">
                <a:solidFill>
                  <a:schemeClr val="dk2"/>
                </a:solidFill>
                <a:latin typeface="Source Code Pro"/>
                <a:ea typeface="Source Code Pro"/>
                <a:cs typeface="Source Code Pro"/>
                <a:sym typeface="Source Code Pro"/>
              </a:defRPr>
            </a:lvl8pPr>
            <a:lvl9pPr lvl="8" rtl="0" algn="r">
              <a:buNone/>
              <a:defRPr sz="1000">
                <a:solidFill>
                  <a:schemeClr val="dk2"/>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hyperlink" Target="https://www.google.com/search?safe=active&amp;sca_esv=ed3b5d103852cf32&amp;sca_upv=1&amp;rlz=1C5GCEM_enNZ1063NZ1064&amp;q=endings&amp;si=ACC90nypsxZVz3WGK63NbnSPlfCB47dI5z-eLyuK6uzgdoU3f-dDX2mnkckvX5N6iOuGIdSRlae4Zr1P6ADZ-QkOmOvuQrZADQ%3D%3D&amp;expnd=1&amp;sa=X&amp;ved=2ahUKEwjervD9sKiHAxU9sFYBHQFUCTkQyecJegQIJRAO"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URuMb15CWJs" TargetMode="Externa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hyperlink" Target="https://teara.govt.nz/en/nga-manu-birds#:~:text=Birds%20were%20important%20in%20traditional,the%20weather%20or%20the%20future." TargetMode="External"/><Relationship Id="rId4" Type="http://schemas.openxmlformats.org/officeDocument/2006/relationships/hyperlink" Target="https://www.doc.govt.nz/nature/native-animals/birds/birds-a-z/" TargetMode="External"/><Relationship Id="rId5"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9.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7"/>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Poetry Slideshow</a:t>
            </a:r>
            <a:endParaRPr/>
          </a:p>
        </p:txBody>
      </p:sp>
      <p:sp>
        <p:nvSpPr>
          <p:cNvPr id="231" name="Google Shape;231;p37"/>
          <p:cNvSpPr txBox="1"/>
          <p:nvPr>
            <p:ph idx="1" type="subTitle"/>
          </p:nvPr>
        </p:nvSpPr>
        <p:spPr>
          <a:xfrm>
            <a:off x="1858700" y="3413158"/>
            <a:ext cx="5361300" cy="52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95057"/>
                </a:solidFill>
                <a:highlight>
                  <a:srgbClr val="FFFFFF"/>
                </a:highlight>
                <a:latin typeface="Roboto"/>
                <a:ea typeface="Roboto"/>
                <a:cs typeface="Roboto"/>
                <a:sym typeface="Roboto"/>
              </a:rPr>
              <a:t>L.I: We are EXPLORING poetry by interpreting how texts in Aotearoa New Zealand provide a lens on our unique cultural heritage.</a:t>
            </a:r>
            <a:endParaRPr sz="1200"/>
          </a:p>
        </p:txBody>
      </p:sp>
      <p:pic>
        <p:nvPicPr>
          <p:cNvPr id="232" name="Google Shape;232;p37"/>
          <p:cNvPicPr preferRelativeResize="0"/>
          <p:nvPr/>
        </p:nvPicPr>
        <p:blipFill>
          <a:blip r:embed="rId3">
            <a:alphaModFix/>
          </a:blip>
          <a:stretch>
            <a:fillRect/>
          </a:stretch>
        </p:blipFill>
        <p:spPr>
          <a:xfrm>
            <a:off x="2798375" y="413850"/>
            <a:ext cx="3507825" cy="1803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46"/>
          <p:cNvPicPr preferRelativeResize="0"/>
          <p:nvPr/>
        </p:nvPicPr>
        <p:blipFill>
          <a:blip r:embed="rId3">
            <a:alphaModFix/>
          </a:blip>
          <a:stretch>
            <a:fillRect/>
          </a:stretch>
        </p:blipFill>
        <p:spPr>
          <a:xfrm>
            <a:off x="152400" y="15240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47"/>
          <p:cNvPicPr preferRelativeResize="0"/>
          <p:nvPr/>
        </p:nvPicPr>
        <p:blipFill>
          <a:blip r:embed="rId3">
            <a:alphaModFix/>
          </a:blip>
          <a:stretch>
            <a:fillRect/>
          </a:stretch>
        </p:blipFill>
        <p:spPr>
          <a:xfrm>
            <a:off x="0" y="56500"/>
            <a:ext cx="9144000" cy="5087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48"/>
          <p:cNvPicPr preferRelativeResize="0"/>
          <p:nvPr/>
        </p:nvPicPr>
        <p:blipFill>
          <a:blip r:embed="rId3">
            <a:alphaModFix/>
          </a:blip>
          <a:stretch>
            <a:fillRect/>
          </a:stretch>
        </p:blipFill>
        <p:spPr>
          <a:xfrm>
            <a:off x="0" y="0"/>
            <a:ext cx="9143999" cy="5091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49"/>
          <p:cNvPicPr preferRelativeResize="0"/>
          <p:nvPr/>
        </p:nvPicPr>
        <p:blipFill>
          <a:blip r:embed="rId3">
            <a:alphaModFix/>
          </a:blip>
          <a:stretch>
            <a:fillRect/>
          </a:stretch>
        </p:blipFill>
        <p:spPr>
          <a:xfrm>
            <a:off x="0" y="0"/>
            <a:ext cx="9143999"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50"/>
          <p:cNvPicPr preferRelativeResize="0"/>
          <p:nvPr/>
        </p:nvPicPr>
        <p:blipFill>
          <a:blip r:embed="rId3">
            <a:alphaModFix/>
          </a:blip>
          <a:stretch>
            <a:fillRect/>
          </a:stretch>
        </p:blipFill>
        <p:spPr>
          <a:xfrm>
            <a:off x="0" y="0"/>
            <a:ext cx="9143999"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p51"/>
          <p:cNvPicPr preferRelativeResize="0"/>
          <p:nvPr/>
        </p:nvPicPr>
        <p:blipFill>
          <a:blip r:embed="rId3">
            <a:alphaModFix/>
          </a:blip>
          <a:stretch>
            <a:fillRect/>
          </a:stretch>
        </p:blipFill>
        <p:spPr>
          <a:xfrm>
            <a:off x="0" y="0"/>
            <a:ext cx="9143999"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52"/>
          <p:cNvSpPr txBox="1"/>
          <p:nvPr/>
        </p:nvSpPr>
        <p:spPr>
          <a:xfrm>
            <a:off x="88675" y="68975"/>
            <a:ext cx="8966700" cy="4995600"/>
          </a:xfrm>
          <a:prstGeom prst="rect">
            <a:avLst/>
          </a:prstGeom>
          <a:solidFill>
            <a:schemeClr val="dk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chemeClr val="lt1"/>
                </a:solidFill>
                <a:highlight>
                  <a:schemeClr val="dk2"/>
                </a:highlight>
                <a:latin typeface="Source Sans Pro"/>
                <a:ea typeface="Source Sans Pro"/>
                <a:cs typeface="Source Sans Pro"/>
                <a:sym typeface="Source Sans Pro"/>
              </a:rPr>
              <a:t>An alliteration is the occurrence of the same letter or sound at the beginning of adjacent or closely connected words. This draws attention to the phrase and makes it more memorable.</a:t>
            </a:r>
            <a:endParaRPr sz="4800">
              <a:solidFill>
                <a:schemeClr val="lt1"/>
              </a:solidFill>
              <a:highlight>
                <a:schemeClr val="dk2"/>
              </a:highlight>
              <a:latin typeface="Source Sans Pro"/>
              <a:ea typeface="Source Sans Pro"/>
              <a:cs typeface="Source Sans Pro"/>
              <a:sym typeface="Source Sans Pr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53"/>
          <p:cNvPicPr preferRelativeResize="0"/>
          <p:nvPr/>
        </p:nvPicPr>
        <p:blipFill>
          <a:blip r:embed="rId3">
            <a:alphaModFix/>
          </a:blip>
          <a:stretch>
            <a:fillRect/>
          </a:stretch>
        </p:blipFill>
        <p:spPr>
          <a:xfrm>
            <a:off x="0" y="56475"/>
            <a:ext cx="9144000" cy="5087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54"/>
          <p:cNvSpPr txBox="1"/>
          <p:nvPr/>
        </p:nvSpPr>
        <p:spPr>
          <a:xfrm>
            <a:off x="0" y="0"/>
            <a:ext cx="9144000" cy="3879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800">
                <a:highlight>
                  <a:srgbClr val="FFFFFF"/>
                </a:highlight>
              </a:rPr>
              <a:t>The same </a:t>
            </a:r>
            <a:r>
              <a:rPr b="1" lang="en" sz="4800">
                <a:highlight>
                  <a:srgbClr val="FFFFFF"/>
                </a:highlight>
              </a:rPr>
              <a:t>sound between words or the </a:t>
            </a:r>
            <a:r>
              <a:rPr b="1" lang="en" sz="4800">
                <a:highlight>
                  <a:srgbClr val="FFFFFF"/>
                </a:highlight>
                <a:uFill>
                  <a:noFill/>
                </a:uFill>
                <a:hlinkClick r:id="rId3"/>
              </a:rPr>
              <a:t>endings</a:t>
            </a:r>
            <a:r>
              <a:rPr b="1" lang="en" sz="4800">
                <a:highlight>
                  <a:srgbClr val="FFFFFF"/>
                </a:highlight>
              </a:rPr>
              <a:t> of words, especially when these are used at the ends of lines of poetry.</a:t>
            </a:r>
            <a:endParaRPr b="1" sz="48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55"/>
          <p:cNvPicPr preferRelativeResize="0"/>
          <p:nvPr/>
        </p:nvPicPr>
        <p:blipFill>
          <a:blip r:embed="rId3">
            <a:alphaModFix/>
          </a:blip>
          <a:stretch>
            <a:fillRect/>
          </a:stretch>
        </p:blipFill>
        <p:spPr>
          <a:xfrm>
            <a:off x="0" y="0"/>
            <a:ext cx="9088050" cy="51434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8"/>
          <p:cNvSpPr txBox="1"/>
          <p:nvPr>
            <p:ph type="title"/>
          </p:nvPr>
        </p:nvSpPr>
        <p:spPr>
          <a:xfrm>
            <a:off x="819150" y="845600"/>
            <a:ext cx="3709200" cy="1383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Poetic Patterns</a:t>
            </a:r>
            <a:endParaRPr/>
          </a:p>
        </p:txBody>
      </p:sp>
      <p:sp>
        <p:nvSpPr>
          <p:cNvPr id="238" name="Google Shape;238;p38"/>
          <p:cNvSpPr txBox="1"/>
          <p:nvPr>
            <p:ph idx="1" type="body"/>
          </p:nvPr>
        </p:nvSpPr>
        <p:spPr>
          <a:xfrm>
            <a:off x="830700" y="2319050"/>
            <a:ext cx="3709200" cy="2119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Watch the following </a:t>
            </a:r>
            <a:r>
              <a:rPr lang="en" u="sng">
                <a:solidFill>
                  <a:schemeClr val="hlink"/>
                </a:solidFill>
                <a:hlinkClick r:id="rId3"/>
              </a:rPr>
              <a:t>video</a:t>
            </a:r>
            <a:r>
              <a:rPr lang="en"/>
              <a:t> about the pleasure of poetic patterns from 0:55.</a:t>
            </a:r>
            <a:endParaRPr/>
          </a:p>
        </p:txBody>
      </p:sp>
      <p:pic>
        <p:nvPicPr>
          <p:cNvPr id="239" name="Google Shape;239;p38"/>
          <p:cNvPicPr preferRelativeResize="0"/>
          <p:nvPr/>
        </p:nvPicPr>
        <p:blipFill>
          <a:blip r:embed="rId4">
            <a:alphaModFix/>
          </a:blip>
          <a:stretch>
            <a:fillRect/>
          </a:stretch>
        </p:blipFill>
        <p:spPr>
          <a:xfrm>
            <a:off x="4611425" y="1512175"/>
            <a:ext cx="3842826" cy="19956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56"/>
          <p:cNvPicPr preferRelativeResize="0"/>
          <p:nvPr/>
        </p:nvPicPr>
        <p:blipFill>
          <a:blip r:embed="rId3">
            <a:alphaModFix/>
          </a:blip>
          <a:stretch>
            <a:fillRect/>
          </a:stretch>
        </p:blipFill>
        <p:spPr>
          <a:xfrm>
            <a:off x="0" y="0"/>
            <a:ext cx="9144000" cy="51434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5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58"/>
          <p:cNvPicPr preferRelativeResize="0"/>
          <p:nvPr/>
        </p:nvPicPr>
        <p:blipFill>
          <a:blip r:embed="rId3">
            <a:alphaModFix/>
          </a:blip>
          <a:stretch>
            <a:fillRect/>
          </a:stretch>
        </p:blipFill>
        <p:spPr>
          <a:xfrm>
            <a:off x="0" y="0"/>
            <a:ext cx="9143999" cy="5089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59"/>
          <p:cNvPicPr preferRelativeResize="0"/>
          <p:nvPr/>
        </p:nvPicPr>
        <p:blipFill>
          <a:blip r:embed="rId3">
            <a:alphaModFix/>
          </a:blip>
          <a:stretch>
            <a:fillRect/>
          </a:stretch>
        </p:blipFill>
        <p:spPr>
          <a:xfrm>
            <a:off x="174725" y="152400"/>
            <a:ext cx="8794525" cy="4838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60"/>
          <p:cNvSpPr txBox="1"/>
          <p:nvPr/>
        </p:nvSpPr>
        <p:spPr>
          <a:xfrm>
            <a:off x="0" y="0"/>
            <a:ext cx="9144000" cy="4802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6000">
                <a:solidFill>
                  <a:srgbClr val="202124"/>
                </a:solidFill>
                <a:highlight>
                  <a:srgbClr val="FFFFFF"/>
                </a:highlight>
              </a:rPr>
              <a:t>A</a:t>
            </a:r>
            <a:r>
              <a:rPr b="1" lang="en" sz="6000">
                <a:solidFill>
                  <a:srgbClr val="202124"/>
                </a:solidFill>
                <a:highlight>
                  <a:srgbClr val="FFFFFF"/>
                </a:highlight>
              </a:rPr>
              <a:t> question asked in order to create a dramatic effect or to make a point rather than to get an answer.</a:t>
            </a:r>
            <a:endParaRPr b="1" sz="6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61"/>
          <p:cNvSpPr txBox="1"/>
          <p:nvPr>
            <p:ph idx="1" type="body"/>
          </p:nvPr>
        </p:nvSpPr>
        <p:spPr>
          <a:xfrm>
            <a:off x="328025" y="4163500"/>
            <a:ext cx="7415100" cy="605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Read the following poem “Huia” by Bill Manhire.</a:t>
            </a:r>
            <a:endParaRPr/>
          </a:p>
        </p:txBody>
      </p:sp>
      <p:sp>
        <p:nvSpPr>
          <p:cNvPr id="355" name="Google Shape;355;p61"/>
          <p:cNvSpPr txBox="1"/>
          <p:nvPr/>
        </p:nvSpPr>
        <p:spPr>
          <a:xfrm>
            <a:off x="2985600" y="532100"/>
            <a:ext cx="3000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I was the first of birds to sing</a:t>
            </a:r>
            <a:endParaRPr sz="1000"/>
          </a:p>
          <a:p>
            <a:pPr indent="0" lvl="0" marL="0" rtl="0" algn="l">
              <a:spcBef>
                <a:spcPts val="0"/>
              </a:spcBef>
              <a:spcAft>
                <a:spcPts val="0"/>
              </a:spcAft>
              <a:buNone/>
            </a:pPr>
            <a:r>
              <a:rPr lang="en" sz="1000"/>
              <a:t>I sang to signal rain</a:t>
            </a:r>
            <a:endParaRPr sz="1000"/>
          </a:p>
          <a:p>
            <a:pPr indent="0" lvl="0" marL="0" rtl="0" algn="l">
              <a:spcBef>
                <a:spcPts val="0"/>
              </a:spcBef>
              <a:spcAft>
                <a:spcPts val="0"/>
              </a:spcAft>
              <a:buNone/>
            </a:pPr>
            <a:r>
              <a:rPr lang="en" sz="1000"/>
              <a:t>the one I loved was singing</a:t>
            </a:r>
            <a:endParaRPr sz="1000"/>
          </a:p>
          <a:p>
            <a:pPr indent="0" lvl="0" marL="0" rtl="0" algn="l">
              <a:spcBef>
                <a:spcPts val="0"/>
              </a:spcBef>
              <a:spcAft>
                <a:spcPts val="0"/>
              </a:spcAft>
              <a:buNone/>
            </a:pPr>
            <a:r>
              <a:rPr lang="en" sz="1000"/>
              <a:t>and singing once again</a:t>
            </a:r>
            <a:endParaRPr sz="1000"/>
          </a:p>
        </p:txBody>
      </p:sp>
      <p:sp>
        <p:nvSpPr>
          <p:cNvPr id="356" name="Google Shape;356;p61"/>
          <p:cNvSpPr txBox="1"/>
          <p:nvPr/>
        </p:nvSpPr>
        <p:spPr>
          <a:xfrm>
            <a:off x="2985600" y="1256025"/>
            <a:ext cx="3000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My wings were made of sunlight</a:t>
            </a:r>
            <a:endParaRPr sz="1000"/>
          </a:p>
          <a:p>
            <a:pPr indent="0" lvl="0" marL="0" rtl="0" algn="l">
              <a:spcBef>
                <a:spcPts val="0"/>
              </a:spcBef>
              <a:spcAft>
                <a:spcPts val="0"/>
              </a:spcAft>
              <a:buNone/>
            </a:pPr>
            <a:r>
              <a:rPr lang="en" sz="1000"/>
              <a:t>My tail was made of frost</a:t>
            </a:r>
            <a:endParaRPr sz="1000"/>
          </a:p>
          <a:p>
            <a:pPr indent="0" lvl="0" marL="0" rtl="0" algn="l">
              <a:spcBef>
                <a:spcPts val="0"/>
              </a:spcBef>
              <a:spcAft>
                <a:spcPts val="0"/>
              </a:spcAft>
              <a:buNone/>
            </a:pPr>
            <a:r>
              <a:rPr lang="en" sz="1000"/>
              <a:t>My song was now a warning</a:t>
            </a:r>
            <a:endParaRPr sz="1000"/>
          </a:p>
          <a:p>
            <a:pPr indent="0" lvl="0" marL="0" rtl="0" algn="l">
              <a:spcBef>
                <a:spcPts val="0"/>
              </a:spcBef>
              <a:spcAft>
                <a:spcPts val="0"/>
              </a:spcAft>
              <a:buNone/>
            </a:pPr>
            <a:r>
              <a:rPr lang="en" sz="1000"/>
              <a:t>and now a song of love</a:t>
            </a:r>
            <a:endParaRPr sz="1000"/>
          </a:p>
        </p:txBody>
      </p:sp>
      <p:sp>
        <p:nvSpPr>
          <p:cNvPr id="357" name="Google Shape;357;p61"/>
          <p:cNvSpPr txBox="1"/>
          <p:nvPr/>
        </p:nvSpPr>
        <p:spPr>
          <a:xfrm>
            <a:off x="2985600" y="1989850"/>
            <a:ext cx="3000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I sang upon a postage stamp</a:t>
            </a:r>
            <a:endParaRPr sz="1000"/>
          </a:p>
          <a:p>
            <a:pPr indent="0" lvl="0" marL="0" rtl="0" algn="l">
              <a:spcBef>
                <a:spcPts val="0"/>
              </a:spcBef>
              <a:spcAft>
                <a:spcPts val="0"/>
              </a:spcAft>
              <a:buNone/>
            </a:pPr>
            <a:r>
              <a:rPr lang="en" sz="1000"/>
              <a:t>I sang upon your coins</a:t>
            </a:r>
            <a:endParaRPr sz="1000"/>
          </a:p>
          <a:p>
            <a:pPr indent="0" lvl="0" marL="0" rtl="0" algn="l">
              <a:spcBef>
                <a:spcPts val="0"/>
              </a:spcBef>
              <a:spcAft>
                <a:spcPts val="0"/>
              </a:spcAft>
              <a:buNone/>
            </a:pPr>
            <a:r>
              <a:rPr lang="en" sz="1000"/>
              <a:t>but money stepped towards me</a:t>
            </a:r>
            <a:endParaRPr sz="1000"/>
          </a:p>
          <a:p>
            <a:pPr indent="0" lvl="0" marL="0" rtl="0" algn="l">
              <a:spcBef>
                <a:spcPts val="0"/>
              </a:spcBef>
              <a:spcAft>
                <a:spcPts val="0"/>
              </a:spcAft>
              <a:buNone/>
            </a:pPr>
            <a:r>
              <a:rPr lang="en" sz="1000"/>
              <a:t>and stole away my voice</a:t>
            </a:r>
            <a:endParaRPr sz="1000"/>
          </a:p>
        </p:txBody>
      </p:sp>
      <p:sp>
        <p:nvSpPr>
          <p:cNvPr id="358" name="Google Shape;358;p61"/>
          <p:cNvSpPr txBox="1"/>
          <p:nvPr/>
        </p:nvSpPr>
        <p:spPr>
          <a:xfrm>
            <a:off x="2985600" y="2709750"/>
            <a:ext cx="3000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Where are you when you vanish?</a:t>
            </a:r>
            <a:endParaRPr sz="1000"/>
          </a:p>
          <a:p>
            <a:pPr indent="0" lvl="0" marL="0" rtl="0" algn="l">
              <a:spcBef>
                <a:spcPts val="0"/>
              </a:spcBef>
              <a:spcAft>
                <a:spcPts val="0"/>
              </a:spcAft>
              <a:buNone/>
            </a:pPr>
            <a:r>
              <a:rPr lang="en" sz="1000"/>
              <a:t>Where are you when you’re found?</a:t>
            </a:r>
            <a:endParaRPr sz="1000"/>
          </a:p>
          <a:p>
            <a:pPr indent="0" lvl="0" marL="0" rtl="0" algn="l">
              <a:spcBef>
                <a:spcPts val="0"/>
              </a:spcBef>
              <a:spcAft>
                <a:spcPts val="0"/>
              </a:spcAft>
              <a:buNone/>
            </a:pPr>
            <a:r>
              <a:rPr lang="en" sz="1000"/>
              <a:t>I’m made of greed and anguish</a:t>
            </a:r>
            <a:endParaRPr sz="1000"/>
          </a:p>
          <a:p>
            <a:pPr indent="0" lvl="0" marL="0" rtl="0" algn="l">
              <a:spcBef>
                <a:spcPts val="0"/>
              </a:spcBef>
              <a:spcAft>
                <a:spcPts val="0"/>
              </a:spcAft>
              <a:buNone/>
            </a:pPr>
            <a:r>
              <a:rPr lang="en" sz="1000"/>
              <a:t>a feather on the ground</a:t>
            </a:r>
            <a:endParaRPr sz="1000"/>
          </a:p>
        </p:txBody>
      </p:sp>
      <p:sp>
        <p:nvSpPr>
          <p:cNvPr id="359" name="Google Shape;359;p61"/>
          <p:cNvSpPr txBox="1"/>
          <p:nvPr/>
        </p:nvSpPr>
        <p:spPr>
          <a:xfrm>
            <a:off x="2985600" y="3402525"/>
            <a:ext cx="3000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I lived among you once</a:t>
            </a:r>
            <a:endParaRPr sz="1000"/>
          </a:p>
          <a:p>
            <a:pPr indent="0" lvl="0" marL="0" rtl="0" algn="l">
              <a:spcBef>
                <a:spcPts val="0"/>
              </a:spcBef>
              <a:spcAft>
                <a:spcPts val="0"/>
              </a:spcAft>
              <a:buNone/>
            </a:pPr>
            <a:r>
              <a:rPr lang="en" sz="1000"/>
              <a:t>and now I can’t be found</a:t>
            </a:r>
            <a:endParaRPr sz="1000"/>
          </a:p>
          <a:p>
            <a:pPr indent="0" lvl="0" marL="0" rtl="0" algn="l">
              <a:spcBef>
                <a:spcPts val="0"/>
              </a:spcBef>
              <a:spcAft>
                <a:spcPts val="0"/>
              </a:spcAft>
              <a:buNone/>
            </a:pPr>
            <a:r>
              <a:rPr lang="en" sz="1000"/>
              <a:t>I’m made of things that vanish</a:t>
            </a:r>
            <a:endParaRPr sz="1000"/>
          </a:p>
          <a:p>
            <a:pPr indent="0" lvl="0" marL="0" rtl="0" algn="l">
              <a:spcBef>
                <a:spcPts val="0"/>
              </a:spcBef>
              <a:spcAft>
                <a:spcPts val="0"/>
              </a:spcAft>
              <a:buNone/>
            </a:pPr>
            <a:r>
              <a:rPr lang="en" sz="1000"/>
              <a:t>a feather on the ground</a:t>
            </a:r>
            <a:endParaRPr sz="1000"/>
          </a:p>
        </p:txBody>
      </p:sp>
      <p:sp>
        <p:nvSpPr>
          <p:cNvPr id="360" name="Google Shape;360;p61"/>
          <p:cNvSpPr txBox="1"/>
          <p:nvPr/>
        </p:nvSpPr>
        <p:spPr>
          <a:xfrm>
            <a:off x="2906775" y="2025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r>
              <a:rPr b="1" lang="en">
                <a:solidFill>
                  <a:schemeClr val="accent6"/>
                </a:solidFill>
              </a:rPr>
              <a:t>Huia</a:t>
            </a:r>
            <a:endParaRPr b="1">
              <a:solidFill>
                <a:schemeClr val="accent6"/>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62"/>
          <p:cNvSpPr txBox="1"/>
          <p:nvPr/>
        </p:nvSpPr>
        <p:spPr>
          <a:xfrm>
            <a:off x="0" y="0"/>
            <a:ext cx="9144000" cy="483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a:solidFill>
                  <a:schemeClr val="lt1"/>
                </a:solidFill>
                <a:latin typeface="Nunito"/>
                <a:ea typeface="Nunito"/>
                <a:cs typeface="Nunito"/>
                <a:sym typeface="Nunito"/>
              </a:rPr>
              <a:t>WHAT HAPPENED TO THE HUIA?</a:t>
            </a:r>
            <a:endParaRPr sz="36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Māori, the huia was tapu. The bird was prized for its beautiful tail feathers. Only rangatira of high rank and their wh ānau wore huia feathers, usually in their hair. This changed in 1901, when the Duke of York visited New Zealand. A M āori woman – as a token of friendship and respect – placed her own feather in the Duke’s hatband. From that day, the bird’s fate was sealed.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huia was a social bird. Pairs mated for life. At one time, the species was found all over the North Island, but by the late nineteenth century, it was in serious trouble. Although some huia were hunted, the burning of lowland forests for farming had a bigger impact. Introduced predators and European collectors added to the death toll.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Rangatira became concerned by the bird’s declining numbers, and they made certain places where the huia lived tapu. In 1892, the species finally became protected by law, but it wasn’t enough. After the Duke’s visit, the huia feather became popular in England, especially with fashionable people who wanted a feather for their hats. Back in New Zealand, there was good money to be made from selling huia feathers, and illegal shooting parties would kill hundreds of birds at a time. The last confirmed sighting of the huia was in the Tararua Ranges, near Wellington, on 28 December 1907.</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63"/>
          <p:cNvSpPr txBox="1"/>
          <p:nvPr>
            <p:ph type="title"/>
          </p:nvPr>
        </p:nvSpPr>
        <p:spPr>
          <a:xfrm>
            <a:off x="819150" y="845600"/>
            <a:ext cx="3709200" cy="1383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TASK 1</a:t>
            </a:r>
            <a:endParaRPr/>
          </a:p>
        </p:txBody>
      </p:sp>
      <p:sp>
        <p:nvSpPr>
          <p:cNvPr id="371" name="Google Shape;371;p63"/>
          <p:cNvSpPr txBox="1"/>
          <p:nvPr>
            <p:ph idx="1" type="body"/>
          </p:nvPr>
        </p:nvSpPr>
        <p:spPr>
          <a:xfrm>
            <a:off x="830700" y="2319050"/>
            <a:ext cx="3709200" cy="2119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800"/>
              <a:t>After you have read the poem “Huia” by Bill Manhire on slide 23, write as many poetic devices that you can find in the poem and write them down into your English book.</a:t>
            </a:r>
            <a:endParaRPr sz="1800"/>
          </a:p>
        </p:txBody>
      </p:sp>
      <p:pic>
        <p:nvPicPr>
          <p:cNvPr id="372" name="Google Shape;372;p63"/>
          <p:cNvPicPr preferRelativeResize="0"/>
          <p:nvPr/>
        </p:nvPicPr>
        <p:blipFill>
          <a:blip r:embed="rId3">
            <a:alphaModFix/>
          </a:blip>
          <a:stretch>
            <a:fillRect/>
          </a:stretch>
        </p:blipFill>
        <p:spPr>
          <a:xfrm>
            <a:off x="4808475" y="1596250"/>
            <a:ext cx="3645773" cy="20199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64"/>
          <p:cNvSpPr txBox="1"/>
          <p:nvPr>
            <p:ph type="title"/>
          </p:nvPr>
        </p:nvSpPr>
        <p:spPr>
          <a:xfrm>
            <a:off x="819150" y="845600"/>
            <a:ext cx="3709200" cy="1383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TASK 2 </a:t>
            </a:r>
            <a:endParaRPr/>
          </a:p>
        </p:txBody>
      </p:sp>
      <p:sp>
        <p:nvSpPr>
          <p:cNvPr id="378" name="Google Shape;378;p64"/>
          <p:cNvSpPr txBox="1"/>
          <p:nvPr>
            <p:ph idx="1" type="body"/>
          </p:nvPr>
        </p:nvSpPr>
        <p:spPr>
          <a:xfrm>
            <a:off x="830700" y="2319050"/>
            <a:ext cx="3709200" cy="211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Look at this </a:t>
            </a:r>
            <a:r>
              <a:rPr lang="en" sz="1400" u="sng">
                <a:solidFill>
                  <a:schemeClr val="hlink"/>
                </a:solidFill>
                <a:hlinkClick r:id="rId3"/>
              </a:rPr>
              <a:t>site</a:t>
            </a:r>
            <a:r>
              <a:rPr lang="en" sz="1400"/>
              <a:t> about New Zealand birds. It explains about the importance of birds to the Maori culture.</a:t>
            </a:r>
            <a:endParaRPr sz="1400"/>
          </a:p>
          <a:p>
            <a:pPr indent="0" lvl="0" marL="0" rtl="0" algn="l">
              <a:spcBef>
                <a:spcPts val="1200"/>
              </a:spcBef>
              <a:spcAft>
                <a:spcPts val="0"/>
              </a:spcAft>
              <a:buNone/>
            </a:pPr>
            <a:r>
              <a:t/>
            </a:r>
            <a:endParaRPr sz="1400"/>
          </a:p>
          <a:p>
            <a:pPr indent="0" lvl="0" marL="0" rtl="0" algn="l">
              <a:spcBef>
                <a:spcPts val="1200"/>
              </a:spcBef>
              <a:spcAft>
                <a:spcPts val="1200"/>
              </a:spcAft>
              <a:buNone/>
            </a:pPr>
            <a:r>
              <a:rPr lang="en" sz="1400"/>
              <a:t>Then you will need to write </a:t>
            </a:r>
            <a:r>
              <a:rPr b="1" lang="en" sz="1400" u="sng"/>
              <a:t>THREE</a:t>
            </a:r>
            <a:r>
              <a:rPr lang="en" sz="1400"/>
              <a:t> poems about New Zealand birds. You can look at this </a:t>
            </a:r>
            <a:r>
              <a:rPr lang="en" sz="1400" u="sng">
                <a:solidFill>
                  <a:schemeClr val="hlink"/>
                </a:solidFill>
                <a:hlinkClick r:id="rId4"/>
              </a:rPr>
              <a:t>website</a:t>
            </a:r>
            <a:r>
              <a:rPr lang="en" sz="1400"/>
              <a:t> to know what the New Zealand birds are.</a:t>
            </a:r>
            <a:endParaRPr sz="1400"/>
          </a:p>
        </p:txBody>
      </p:sp>
      <p:pic>
        <p:nvPicPr>
          <p:cNvPr id="379" name="Google Shape;379;p64"/>
          <p:cNvPicPr preferRelativeResize="0"/>
          <p:nvPr/>
        </p:nvPicPr>
        <p:blipFill>
          <a:blip r:embed="rId5">
            <a:alphaModFix/>
          </a:blip>
          <a:stretch>
            <a:fillRect/>
          </a:stretch>
        </p:blipFill>
        <p:spPr>
          <a:xfrm>
            <a:off x="4847900" y="1478025"/>
            <a:ext cx="3553599" cy="211979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65"/>
          <p:cNvSpPr txBox="1"/>
          <p:nvPr>
            <p:ph type="title"/>
          </p:nvPr>
        </p:nvSpPr>
        <p:spPr>
          <a:xfrm>
            <a:off x="311700" y="6318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3</a:t>
            </a:r>
            <a:endParaRPr/>
          </a:p>
        </p:txBody>
      </p:sp>
      <p:sp>
        <p:nvSpPr>
          <p:cNvPr id="385" name="Google Shape;385;p65"/>
          <p:cNvSpPr txBox="1"/>
          <p:nvPr>
            <p:ph idx="1" type="body"/>
          </p:nvPr>
        </p:nvSpPr>
        <p:spPr>
          <a:xfrm>
            <a:off x="311700" y="1618204"/>
            <a:ext cx="2808000" cy="2950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Draw, label and colour in a picture of what your poems are about into your English books </a:t>
            </a:r>
            <a:r>
              <a:rPr lang="en">
                <a:solidFill>
                  <a:srgbClr val="202729"/>
                </a:solidFill>
              </a:rPr>
              <a:t>to</a:t>
            </a:r>
            <a:r>
              <a:rPr lang="en"/>
              <a:t> </a:t>
            </a:r>
            <a:r>
              <a:rPr b="1" lang="en" sz="1800" u="sng">
                <a:solidFill>
                  <a:srgbClr val="1C1C1C"/>
                </a:solidFill>
                <a:latin typeface="Arial"/>
                <a:ea typeface="Arial"/>
                <a:cs typeface="Arial"/>
                <a:sym typeface="Arial"/>
              </a:rPr>
              <a:t>AT LEAST A YEAR NINE STANDARD</a:t>
            </a:r>
            <a:r>
              <a:rPr lang="en"/>
              <a:t>.</a:t>
            </a:r>
            <a:endParaRPr/>
          </a:p>
        </p:txBody>
      </p:sp>
      <p:pic>
        <p:nvPicPr>
          <p:cNvPr id="386" name="Google Shape;386;p65"/>
          <p:cNvPicPr preferRelativeResize="0"/>
          <p:nvPr/>
        </p:nvPicPr>
        <p:blipFill>
          <a:blip r:embed="rId3">
            <a:alphaModFix/>
          </a:blip>
          <a:stretch>
            <a:fillRect/>
          </a:stretch>
        </p:blipFill>
        <p:spPr>
          <a:xfrm>
            <a:off x="3744300" y="1517425"/>
            <a:ext cx="4453776" cy="21283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39"/>
          <p:cNvPicPr preferRelativeResize="0"/>
          <p:nvPr/>
        </p:nvPicPr>
        <p:blipFill>
          <a:blip r:embed="rId3">
            <a:alphaModFix/>
          </a:blip>
          <a:stretch>
            <a:fillRect/>
          </a:stretch>
        </p:blipFill>
        <p:spPr>
          <a:xfrm>
            <a:off x="83925" y="76200"/>
            <a:ext cx="9060076" cy="4991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40"/>
          <p:cNvPicPr preferRelativeResize="0"/>
          <p:nvPr/>
        </p:nvPicPr>
        <p:blipFill>
          <a:blip r:embed="rId3">
            <a:alphaModFix/>
          </a:blip>
          <a:stretch>
            <a:fillRect/>
          </a:stretch>
        </p:blipFill>
        <p:spPr>
          <a:xfrm>
            <a:off x="0" y="0"/>
            <a:ext cx="9088049" cy="51434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41"/>
          <p:cNvPicPr preferRelativeResize="0"/>
          <p:nvPr/>
        </p:nvPicPr>
        <p:blipFill>
          <a:blip r:embed="rId3">
            <a:alphaModFix/>
          </a:blip>
          <a:stretch>
            <a:fillRect/>
          </a:stretch>
        </p:blipFill>
        <p:spPr>
          <a:xfrm>
            <a:off x="0" y="0"/>
            <a:ext cx="9143999" cy="51434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42"/>
          <p:cNvPicPr preferRelativeResize="0"/>
          <p:nvPr/>
        </p:nvPicPr>
        <p:blipFill>
          <a:blip r:embed="rId3">
            <a:alphaModFix/>
          </a:blip>
          <a:stretch>
            <a:fillRect/>
          </a:stretch>
        </p:blipFill>
        <p:spPr>
          <a:xfrm>
            <a:off x="0" y="0"/>
            <a:ext cx="9144000" cy="5067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43"/>
          <p:cNvPicPr preferRelativeResize="0"/>
          <p:nvPr/>
        </p:nvPicPr>
        <p:blipFill>
          <a:blip r:embed="rId3">
            <a:alphaModFix/>
          </a:blip>
          <a:stretch>
            <a:fillRect/>
          </a:stretch>
        </p:blipFill>
        <p:spPr>
          <a:xfrm>
            <a:off x="0" y="0"/>
            <a:ext cx="9088050" cy="5067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44"/>
          <p:cNvPicPr preferRelativeResize="0"/>
          <p:nvPr/>
        </p:nvPicPr>
        <p:blipFill>
          <a:blip r:embed="rId3">
            <a:alphaModFix/>
          </a:blip>
          <a:stretch>
            <a:fillRect/>
          </a:stretch>
        </p:blipFill>
        <p:spPr>
          <a:xfrm>
            <a:off x="0" y="0"/>
            <a:ext cx="9143999" cy="50672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45"/>
          <p:cNvPicPr preferRelativeResize="0"/>
          <p:nvPr/>
        </p:nvPicPr>
        <p:blipFill>
          <a:blip r:embed="rId3">
            <a:alphaModFix/>
          </a:blip>
          <a:stretch>
            <a:fillRect/>
          </a:stretch>
        </p:blipFill>
        <p:spPr>
          <a:xfrm>
            <a:off x="0" y="152400"/>
            <a:ext cx="9144000" cy="4991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0838F"/>
      </a:accent5>
      <a:accent6>
        <a:srgbClr val="F8E71C"/>
      </a:accent6>
      <a:hlink>
        <a:srgbClr val="00838F"/>
      </a:hlink>
      <a:folHlink>
        <a:srgbClr val="0083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