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4" r:id="rId4"/>
    <p:sldMasterId id="2147483675" r:id="rId5"/>
    <p:sldMasterId id="2147483676" r:id="rId6"/>
  </p:sldMasterIdLst>
  <p:notesMasterIdLst>
    <p:notesMasterId r:id="rId7"/>
  </p:notesMasterIdLst>
  <p:sldIdLst>
    <p:sldId id="256" r:id="rId8"/>
    <p:sldId id="257" r:id="rId9"/>
    <p:sldId id="258" r:id="rId10"/>
    <p:sldId id="259" r:id="rId11"/>
    <p:sldId id="260" r:id="rId12"/>
    <p:sldId id="261" r:id="rId13"/>
    <p:sldId id="262" r:id="rId14"/>
    <p:sldId id="263" r:id="rId15"/>
  </p:sldIdLst>
  <p:sldSz cy="5143500" cx="9144000"/>
  <p:notesSz cx="6858000" cy="9144000"/>
  <p:embeddedFontLst>
    <p:embeddedFont>
      <p:font typeface="Raleway"/>
      <p:regular r:id="rId16"/>
      <p:bold r:id="rId17"/>
      <p:italic r:id="rId18"/>
      <p:boldItalic r:id="rId19"/>
    </p:embeddedFont>
    <p:embeddedFont>
      <p:font typeface="Lato"/>
      <p:regular r:id="rId20"/>
      <p:bold r:id="rId21"/>
      <p:italic r:id="rId22"/>
      <p:boldItalic r:id="rId23"/>
    </p:embeddedFont>
    <p:embeddedFont>
      <p:font typeface="Comfortaa"/>
      <p:regular r:id="rId24"/>
      <p:bold r:id="rId25"/>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regular.fntdata"/><Relationship Id="rId22" Type="http://schemas.openxmlformats.org/officeDocument/2006/relationships/font" Target="fonts/Lato-italic.fntdata"/><Relationship Id="rId21" Type="http://schemas.openxmlformats.org/officeDocument/2006/relationships/font" Target="fonts/Lato-bold.fntdata"/><Relationship Id="rId24" Type="http://schemas.openxmlformats.org/officeDocument/2006/relationships/font" Target="fonts/Comfortaa-regular.fntdata"/><Relationship Id="rId23" Type="http://schemas.openxmlformats.org/officeDocument/2006/relationships/font" Target="fonts/Lato-bold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2.xml"/><Relationship Id="rId25" Type="http://schemas.openxmlformats.org/officeDocument/2006/relationships/font" Target="fonts/Comfortaa-bold.fntdata"/><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notesMaster" Target="notesMasters/notesMaster1.xml"/><Relationship Id="rId8" Type="http://schemas.openxmlformats.org/officeDocument/2006/relationships/slide" Target="slides/slide1.xml"/><Relationship Id="rId11" Type="http://schemas.openxmlformats.org/officeDocument/2006/relationships/slide" Target="slides/slide4.xml"/><Relationship Id="rId10" Type="http://schemas.openxmlformats.org/officeDocument/2006/relationships/slide" Target="slides/slide3.xml"/><Relationship Id="rId13" Type="http://schemas.openxmlformats.org/officeDocument/2006/relationships/slide" Target="slides/slide6.xml"/><Relationship Id="rId12" Type="http://schemas.openxmlformats.org/officeDocument/2006/relationships/slide" Target="slides/slide5.xml"/><Relationship Id="rId15" Type="http://schemas.openxmlformats.org/officeDocument/2006/relationships/slide" Target="slides/slide8.xml"/><Relationship Id="rId14" Type="http://schemas.openxmlformats.org/officeDocument/2006/relationships/slide" Target="slides/slide7.xml"/><Relationship Id="rId17" Type="http://schemas.openxmlformats.org/officeDocument/2006/relationships/font" Target="fonts/Raleway-bold.fntdata"/><Relationship Id="rId16" Type="http://schemas.openxmlformats.org/officeDocument/2006/relationships/font" Target="fonts/Raleway-regular.fntdata"/><Relationship Id="rId19" Type="http://schemas.openxmlformats.org/officeDocument/2006/relationships/font" Target="fonts/Raleway-boldItalic.fntdata"/><Relationship Id="rId18" Type="http://schemas.openxmlformats.org/officeDocument/2006/relationships/font" Target="fonts/Raleway-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g2788fe9496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6" name="Google Shape;146;g2788fe9496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2788fe9496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4" name="Google Shape;154;g2788fe9496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279ba262585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279ba262585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g279ba262585_0_2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279ba262585_0_2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279ba262585_0_38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2" name="Google Shape;172;g279ba262585_0_38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173" name="Google Shape;173;g279ba262585_0_38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 name="Shape 179"/>
        <p:cNvGrpSpPr/>
        <p:nvPr/>
      </p:nvGrpSpPr>
      <p:grpSpPr>
        <a:xfrm>
          <a:off x="0" y="0"/>
          <a:ext cx="0" cy="0"/>
          <a:chOff x="0" y="0"/>
          <a:chExt cx="0" cy="0"/>
        </a:xfrm>
      </p:grpSpPr>
      <p:sp>
        <p:nvSpPr>
          <p:cNvPr id="180" name="Google Shape;180;g2788fe94961_0_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1" name="Google Shape;181;g2788fe94961_0_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279ba262585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279ba262585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79ba262585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79ba262585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6.jpg"/><Relationship Id="rId3" Type="http://schemas.openxmlformats.org/officeDocument/2006/relationships/hyperlink" Target="https://www.twinkl.co.uk/"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9.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4.jpg"/><Relationship Id="rId3" Type="http://schemas.openxmlformats.org/officeDocument/2006/relationships/hyperlink" Target="https://www.twinkl.co.uk/" TargetMode="Externa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54" name="Shape 54"/>
        <p:cNvGrpSpPr/>
        <p:nvPr/>
      </p:nvGrpSpPr>
      <p:grpSpPr>
        <a:xfrm>
          <a:off x="0" y="0"/>
          <a:ext cx="0" cy="0"/>
          <a:chOff x="0" y="0"/>
          <a:chExt cx="0" cy="0"/>
        </a:xfrm>
      </p:grpSpPr>
      <p:sp>
        <p:nvSpPr>
          <p:cNvPr id="55" name="Google Shape;55;p14"/>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56" name="Google Shape;56;p14"/>
          <p:cNvGrpSpPr/>
          <p:nvPr/>
        </p:nvGrpSpPr>
        <p:grpSpPr>
          <a:xfrm>
            <a:off x="830392" y="1191256"/>
            <a:ext cx="745763" cy="45826"/>
            <a:chOff x="4580561" y="2589004"/>
            <a:chExt cx="1064464" cy="25200"/>
          </a:xfrm>
        </p:grpSpPr>
        <p:sp>
          <p:nvSpPr>
            <p:cNvPr id="57" name="Google Shape;57;p1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14"/>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lvl1pPr lvl="0" rtl="0">
              <a:spcBef>
                <a:spcPts val="0"/>
              </a:spcBef>
              <a:spcAft>
                <a:spcPts val="0"/>
              </a:spcAft>
              <a:buSzPts val="4200"/>
              <a:buNone/>
              <a:defRPr sz="4200"/>
            </a:lvl1pPr>
            <a:lvl2pPr lvl="1" rtl="0">
              <a:spcBef>
                <a:spcPts val="0"/>
              </a:spcBef>
              <a:spcAft>
                <a:spcPts val="0"/>
              </a:spcAft>
              <a:buSzPts val="4200"/>
              <a:buNone/>
              <a:defRPr sz="4200"/>
            </a:lvl2pPr>
            <a:lvl3pPr lvl="2" rtl="0">
              <a:spcBef>
                <a:spcPts val="0"/>
              </a:spcBef>
              <a:spcAft>
                <a:spcPts val="0"/>
              </a:spcAft>
              <a:buSzPts val="4200"/>
              <a:buNone/>
              <a:defRPr sz="4200"/>
            </a:lvl3pPr>
            <a:lvl4pPr lvl="3" rtl="0">
              <a:spcBef>
                <a:spcPts val="0"/>
              </a:spcBef>
              <a:spcAft>
                <a:spcPts val="0"/>
              </a:spcAft>
              <a:buSzPts val="4200"/>
              <a:buNone/>
              <a:defRPr sz="4200"/>
            </a:lvl4pPr>
            <a:lvl5pPr lvl="4" rtl="0">
              <a:spcBef>
                <a:spcPts val="0"/>
              </a:spcBef>
              <a:spcAft>
                <a:spcPts val="0"/>
              </a:spcAft>
              <a:buSzPts val="4200"/>
              <a:buNone/>
              <a:defRPr sz="4200"/>
            </a:lvl5pPr>
            <a:lvl6pPr lvl="5" rtl="0">
              <a:spcBef>
                <a:spcPts val="0"/>
              </a:spcBef>
              <a:spcAft>
                <a:spcPts val="0"/>
              </a:spcAft>
              <a:buSzPts val="4200"/>
              <a:buNone/>
              <a:defRPr sz="4200"/>
            </a:lvl6pPr>
            <a:lvl7pPr lvl="6" rtl="0">
              <a:spcBef>
                <a:spcPts val="0"/>
              </a:spcBef>
              <a:spcAft>
                <a:spcPts val="0"/>
              </a:spcAft>
              <a:buSzPts val="4200"/>
              <a:buNone/>
              <a:defRPr sz="4200"/>
            </a:lvl7pPr>
            <a:lvl8pPr lvl="7" rtl="0">
              <a:spcBef>
                <a:spcPts val="0"/>
              </a:spcBef>
              <a:spcAft>
                <a:spcPts val="0"/>
              </a:spcAft>
              <a:buSzPts val="4200"/>
              <a:buNone/>
              <a:defRPr sz="4200"/>
            </a:lvl8pPr>
            <a:lvl9pPr lvl="8" rtl="0">
              <a:spcBef>
                <a:spcPts val="0"/>
              </a:spcBef>
              <a:spcAft>
                <a:spcPts val="0"/>
              </a:spcAft>
              <a:buSzPts val="4200"/>
              <a:buNone/>
              <a:defRPr sz="4200"/>
            </a:lvl9pPr>
          </a:lstStyle>
          <a:p/>
        </p:txBody>
      </p:sp>
      <p:sp>
        <p:nvSpPr>
          <p:cNvPr id="60" name="Google Shape;60;p14"/>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61" name="Google Shape;61;p1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2" name="Shape 62"/>
        <p:cNvGrpSpPr/>
        <p:nvPr/>
      </p:nvGrpSpPr>
      <p:grpSpPr>
        <a:xfrm>
          <a:off x="0" y="0"/>
          <a:ext cx="0" cy="0"/>
          <a:chOff x="0" y="0"/>
          <a:chExt cx="0" cy="0"/>
        </a:xfrm>
      </p:grpSpPr>
      <p:grpSp>
        <p:nvGrpSpPr>
          <p:cNvPr id="63" name="Google Shape;63;p15"/>
          <p:cNvGrpSpPr/>
          <p:nvPr/>
        </p:nvGrpSpPr>
        <p:grpSpPr>
          <a:xfrm>
            <a:off x="830392" y="1191256"/>
            <a:ext cx="745763" cy="45826"/>
            <a:chOff x="4580561" y="2589004"/>
            <a:chExt cx="1064464" cy="25200"/>
          </a:xfrm>
        </p:grpSpPr>
        <p:sp>
          <p:nvSpPr>
            <p:cNvPr id="64" name="Google Shape;64;p15"/>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15"/>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15"/>
          <p:cNvSpPr txBox="1"/>
          <p:nvPr>
            <p:ph type="title"/>
          </p:nvPr>
        </p:nvSpPr>
        <p:spPr>
          <a:xfrm>
            <a:off x="729450" y="1322450"/>
            <a:ext cx="7688400" cy="15186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67" name="Google Shape;67;p15"/>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68" name="Shape 68"/>
        <p:cNvGrpSpPr/>
        <p:nvPr/>
      </p:nvGrpSpPr>
      <p:grpSpPr>
        <a:xfrm>
          <a:off x="0" y="0"/>
          <a:ext cx="0" cy="0"/>
          <a:chOff x="0" y="0"/>
          <a:chExt cx="0" cy="0"/>
        </a:xfrm>
      </p:grpSpPr>
      <p:sp>
        <p:nvSpPr>
          <p:cNvPr id="69" name="Google Shape;69;p1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0" name="Google Shape;70;p16"/>
          <p:cNvGrpSpPr/>
          <p:nvPr/>
        </p:nvGrpSpPr>
        <p:grpSpPr>
          <a:xfrm>
            <a:off x="830392" y="1191256"/>
            <a:ext cx="745763" cy="45826"/>
            <a:chOff x="4580561" y="2589004"/>
            <a:chExt cx="1064464" cy="25200"/>
          </a:xfrm>
        </p:grpSpPr>
        <p:sp>
          <p:nvSpPr>
            <p:cNvPr id="71" name="Google Shape;71;p1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1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3" name="Google Shape;73;p16"/>
          <p:cNvSpPr txBox="1"/>
          <p:nvPr>
            <p:ph type="title"/>
          </p:nvPr>
        </p:nvSpPr>
        <p:spPr>
          <a:xfrm>
            <a:off x="729450" y="1318650"/>
            <a:ext cx="76887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74" name="Google Shape;74;p16"/>
          <p:cNvSpPr txBox="1"/>
          <p:nvPr>
            <p:ph idx="1" type="body"/>
          </p:nvPr>
        </p:nvSpPr>
        <p:spPr>
          <a:xfrm>
            <a:off x="729450" y="2078875"/>
            <a:ext cx="76887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75" name="Google Shape;75;p16"/>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76" name="Shape 76"/>
        <p:cNvGrpSpPr/>
        <p:nvPr/>
      </p:nvGrpSpPr>
      <p:grpSpPr>
        <a:xfrm>
          <a:off x="0" y="0"/>
          <a:ext cx="0" cy="0"/>
          <a:chOff x="0" y="0"/>
          <a:chExt cx="0" cy="0"/>
        </a:xfrm>
      </p:grpSpPr>
      <p:sp>
        <p:nvSpPr>
          <p:cNvPr id="77" name="Google Shape;77;p1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78" name="Google Shape;78;p17"/>
          <p:cNvGrpSpPr/>
          <p:nvPr/>
        </p:nvGrpSpPr>
        <p:grpSpPr>
          <a:xfrm>
            <a:off x="830392" y="1191256"/>
            <a:ext cx="745763" cy="45826"/>
            <a:chOff x="4580561" y="2589004"/>
            <a:chExt cx="1064464" cy="25200"/>
          </a:xfrm>
        </p:grpSpPr>
        <p:sp>
          <p:nvSpPr>
            <p:cNvPr id="79" name="Google Shape;79;p1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p1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1" name="Google Shape;81;p17"/>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82" name="Google Shape;82;p17"/>
          <p:cNvSpPr txBox="1"/>
          <p:nvPr>
            <p:ph idx="1" type="body"/>
          </p:nvPr>
        </p:nvSpPr>
        <p:spPr>
          <a:xfrm>
            <a:off x="729325"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3" name="Google Shape;83;p17"/>
          <p:cNvSpPr txBox="1"/>
          <p:nvPr>
            <p:ph idx="2" type="body"/>
          </p:nvPr>
        </p:nvSpPr>
        <p:spPr>
          <a:xfrm>
            <a:off x="4643604" y="2078875"/>
            <a:ext cx="3774300" cy="22611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84" name="Google Shape;84;p17"/>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5" name="Shape 85"/>
        <p:cNvGrpSpPr/>
        <p:nvPr/>
      </p:nvGrpSpPr>
      <p:grpSpPr>
        <a:xfrm>
          <a:off x="0" y="0"/>
          <a:ext cx="0" cy="0"/>
          <a:chOff x="0" y="0"/>
          <a:chExt cx="0" cy="0"/>
        </a:xfrm>
      </p:grpSpPr>
      <p:sp>
        <p:nvSpPr>
          <p:cNvPr id="86" name="Google Shape;86;p18"/>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7" name="Google Shape;87;p18"/>
          <p:cNvGrpSpPr/>
          <p:nvPr/>
        </p:nvGrpSpPr>
        <p:grpSpPr>
          <a:xfrm>
            <a:off x="830392" y="1191256"/>
            <a:ext cx="745763" cy="45826"/>
            <a:chOff x="4580561" y="2589004"/>
            <a:chExt cx="1064464" cy="25200"/>
          </a:xfrm>
        </p:grpSpPr>
        <p:sp>
          <p:nvSpPr>
            <p:cNvPr id="88" name="Google Shape;88;p1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0" name="Google Shape;90;p18"/>
          <p:cNvSpPr txBox="1"/>
          <p:nvPr>
            <p:ph type="title"/>
          </p:nvPr>
        </p:nvSpPr>
        <p:spPr>
          <a:xfrm>
            <a:off x="729450" y="1318650"/>
            <a:ext cx="7688400" cy="535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1" name="Google Shape;91;p18"/>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2" name="Shape 92"/>
        <p:cNvGrpSpPr/>
        <p:nvPr/>
      </p:nvGrpSpPr>
      <p:grpSpPr>
        <a:xfrm>
          <a:off x="0" y="0"/>
          <a:ext cx="0" cy="0"/>
          <a:chOff x="0" y="0"/>
          <a:chExt cx="0" cy="0"/>
        </a:xfrm>
      </p:grpSpPr>
      <p:sp>
        <p:nvSpPr>
          <p:cNvPr id="93" name="Google Shape;93;p1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94" name="Google Shape;94;p19"/>
          <p:cNvGrpSpPr/>
          <p:nvPr/>
        </p:nvGrpSpPr>
        <p:grpSpPr>
          <a:xfrm>
            <a:off x="830392" y="1191256"/>
            <a:ext cx="745763" cy="45826"/>
            <a:chOff x="4580561" y="2589004"/>
            <a:chExt cx="1064464" cy="25200"/>
          </a:xfrm>
        </p:grpSpPr>
        <p:sp>
          <p:nvSpPr>
            <p:cNvPr id="95" name="Google Shape;95;p1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6" name="Google Shape;96;p1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7" name="Google Shape;97;p19"/>
          <p:cNvSpPr txBox="1"/>
          <p:nvPr>
            <p:ph type="title"/>
          </p:nvPr>
        </p:nvSpPr>
        <p:spPr>
          <a:xfrm>
            <a:off x="730000" y="1318650"/>
            <a:ext cx="3300900" cy="13815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98" name="Google Shape;98;p19"/>
          <p:cNvSpPr txBox="1"/>
          <p:nvPr>
            <p:ph idx="1" type="body"/>
          </p:nvPr>
        </p:nvSpPr>
        <p:spPr>
          <a:xfrm>
            <a:off x="721225" y="2781725"/>
            <a:ext cx="3300900" cy="1597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99" name="Google Shape;99;p19"/>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100" name="Shape 100"/>
        <p:cNvGrpSpPr/>
        <p:nvPr/>
      </p:nvGrpSpPr>
      <p:grpSpPr>
        <a:xfrm>
          <a:off x="0" y="0"/>
          <a:ext cx="0" cy="0"/>
          <a:chOff x="0" y="0"/>
          <a:chExt cx="0" cy="0"/>
        </a:xfrm>
      </p:grpSpPr>
      <p:grpSp>
        <p:nvGrpSpPr>
          <p:cNvPr id="101" name="Google Shape;101;p20"/>
          <p:cNvGrpSpPr/>
          <p:nvPr/>
        </p:nvGrpSpPr>
        <p:grpSpPr>
          <a:xfrm>
            <a:off x="830392" y="4169130"/>
            <a:ext cx="745763" cy="45826"/>
            <a:chOff x="4580561" y="2589004"/>
            <a:chExt cx="1064464" cy="25200"/>
          </a:xfrm>
        </p:grpSpPr>
        <p:sp>
          <p:nvSpPr>
            <p:cNvPr id="102" name="Google Shape;102;p20"/>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20"/>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4" name="Google Shape;104;p20"/>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105" name="Google Shape;105;p20"/>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6" name="Shape 106"/>
        <p:cNvGrpSpPr/>
        <p:nvPr/>
      </p:nvGrpSpPr>
      <p:grpSpPr>
        <a:xfrm>
          <a:off x="0" y="0"/>
          <a:ext cx="0" cy="0"/>
          <a:chOff x="0" y="0"/>
          <a:chExt cx="0" cy="0"/>
        </a:xfrm>
      </p:grpSpPr>
      <p:sp>
        <p:nvSpPr>
          <p:cNvPr id="107" name="Google Shape;107;p21"/>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8" name="Google Shape;108;p21"/>
          <p:cNvGrpSpPr/>
          <p:nvPr/>
        </p:nvGrpSpPr>
        <p:grpSpPr>
          <a:xfrm>
            <a:off x="830392" y="1191256"/>
            <a:ext cx="745763" cy="45826"/>
            <a:chOff x="4580561" y="2589004"/>
            <a:chExt cx="1064464" cy="25200"/>
          </a:xfrm>
        </p:grpSpPr>
        <p:sp>
          <p:nvSpPr>
            <p:cNvPr id="109" name="Google Shape;109;p2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2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1" name="Google Shape;111;p21"/>
          <p:cNvSpPr txBox="1"/>
          <p:nvPr>
            <p:ph type="title"/>
          </p:nvPr>
        </p:nvSpPr>
        <p:spPr>
          <a:xfrm>
            <a:off x="730000" y="1318650"/>
            <a:ext cx="3300900" cy="1687200"/>
          </a:xfrm>
          <a:prstGeom prst="rect">
            <a:avLst/>
          </a:prstGeom>
        </p:spPr>
        <p:txBody>
          <a:bodyPr anchorCtr="0" anchor="t" bIns="91425" lIns="91425" spcFirstLastPara="1" rIns="91425" wrap="square" tIns="91425">
            <a:normAutofit/>
          </a:bodyPr>
          <a:lstStyle>
            <a:lvl1pPr lvl="0" rtl="0">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112" name="Google Shape;112;p21"/>
          <p:cNvSpPr txBox="1"/>
          <p:nvPr>
            <p:ph idx="1" type="subTitle"/>
          </p:nvPr>
        </p:nvSpPr>
        <p:spPr>
          <a:xfrm>
            <a:off x="724950" y="3161525"/>
            <a:ext cx="3300900" cy="759000"/>
          </a:xfrm>
          <a:prstGeom prst="rect">
            <a:avLst/>
          </a:prstGeom>
        </p:spPr>
        <p:txBody>
          <a:bodyPr anchorCtr="0" anchor="t" bIns="91425" lIns="91425" spcFirstLastPara="1" rIns="91425" wrap="square" tIns="91425">
            <a:normAutofit/>
          </a:bodyPr>
          <a:lstStyle>
            <a:lvl1pPr lvl="0" rtl="0">
              <a:lnSpc>
                <a:spcPct val="100000"/>
              </a:lnSpc>
              <a:spcBef>
                <a:spcPts val="0"/>
              </a:spcBef>
              <a:spcAft>
                <a:spcPts val="0"/>
              </a:spcAft>
              <a:buSzPts val="1600"/>
              <a:buNone/>
              <a:defRPr sz="1600"/>
            </a:lvl1pPr>
            <a:lvl2pPr lvl="1" rtl="0">
              <a:lnSpc>
                <a:spcPct val="100000"/>
              </a:lnSpc>
              <a:spcBef>
                <a:spcPts val="0"/>
              </a:spcBef>
              <a:spcAft>
                <a:spcPts val="0"/>
              </a:spcAft>
              <a:buSzPts val="1600"/>
              <a:buNone/>
              <a:defRPr sz="1600"/>
            </a:lvl2pPr>
            <a:lvl3pPr lvl="2" rtl="0">
              <a:lnSpc>
                <a:spcPct val="100000"/>
              </a:lnSpc>
              <a:spcBef>
                <a:spcPts val="0"/>
              </a:spcBef>
              <a:spcAft>
                <a:spcPts val="0"/>
              </a:spcAft>
              <a:buSzPts val="1600"/>
              <a:buNone/>
              <a:defRPr sz="1600"/>
            </a:lvl3pPr>
            <a:lvl4pPr lvl="3" rtl="0">
              <a:lnSpc>
                <a:spcPct val="100000"/>
              </a:lnSpc>
              <a:spcBef>
                <a:spcPts val="0"/>
              </a:spcBef>
              <a:spcAft>
                <a:spcPts val="0"/>
              </a:spcAft>
              <a:buSzPts val="1600"/>
              <a:buNone/>
              <a:defRPr sz="1600"/>
            </a:lvl4pPr>
            <a:lvl5pPr lvl="4" rtl="0">
              <a:lnSpc>
                <a:spcPct val="100000"/>
              </a:lnSpc>
              <a:spcBef>
                <a:spcPts val="0"/>
              </a:spcBef>
              <a:spcAft>
                <a:spcPts val="0"/>
              </a:spcAft>
              <a:buSzPts val="1600"/>
              <a:buNone/>
              <a:defRPr sz="1600"/>
            </a:lvl5pPr>
            <a:lvl6pPr lvl="5" rtl="0">
              <a:lnSpc>
                <a:spcPct val="100000"/>
              </a:lnSpc>
              <a:spcBef>
                <a:spcPts val="0"/>
              </a:spcBef>
              <a:spcAft>
                <a:spcPts val="0"/>
              </a:spcAft>
              <a:buSzPts val="1600"/>
              <a:buNone/>
              <a:defRPr sz="1600"/>
            </a:lvl6pPr>
            <a:lvl7pPr lvl="6" rtl="0">
              <a:lnSpc>
                <a:spcPct val="100000"/>
              </a:lnSpc>
              <a:spcBef>
                <a:spcPts val="0"/>
              </a:spcBef>
              <a:spcAft>
                <a:spcPts val="0"/>
              </a:spcAft>
              <a:buSzPts val="1600"/>
              <a:buNone/>
              <a:defRPr sz="1600"/>
            </a:lvl7pPr>
            <a:lvl8pPr lvl="7" rtl="0">
              <a:lnSpc>
                <a:spcPct val="100000"/>
              </a:lnSpc>
              <a:spcBef>
                <a:spcPts val="0"/>
              </a:spcBef>
              <a:spcAft>
                <a:spcPts val="0"/>
              </a:spcAft>
              <a:buSzPts val="1600"/>
              <a:buNone/>
              <a:defRPr sz="1600"/>
            </a:lvl8pPr>
            <a:lvl9pPr lvl="8" rtl="0">
              <a:lnSpc>
                <a:spcPct val="100000"/>
              </a:lnSpc>
              <a:spcBef>
                <a:spcPts val="0"/>
              </a:spcBef>
              <a:spcAft>
                <a:spcPts val="0"/>
              </a:spcAft>
              <a:buSzPts val="1600"/>
              <a:buNone/>
              <a:defRPr sz="1600"/>
            </a:lvl9pPr>
          </a:lstStyle>
          <a:p/>
        </p:txBody>
      </p:sp>
      <p:sp>
        <p:nvSpPr>
          <p:cNvPr id="113" name="Google Shape;113;p21"/>
          <p:cNvSpPr txBox="1"/>
          <p:nvPr>
            <p:ph idx="2" type="body"/>
          </p:nvPr>
        </p:nvSpPr>
        <p:spPr>
          <a:xfrm>
            <a:off x="5174225" y="1352625"/>
            <a:ext cx="3374400" cy="30255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SzPts val="1300"/>
              <a:buChar char="●"/>
              <a:defRPr/>
            </a:lvl1pPr>
            <a:lvl2pPr indent="-298450" lvl="1" marL="914400" rtl="0">
              <a:spcBef>
                <a:spcPts val="0"/>
              </a:spcBef>
              <a:spcAft>
                <a:spcPts val="0"/>
              </a:spcAft>
              <a:buSzPts val="1100"/>
              <a:buChar char="○"/>
              <a:defRPr/>
            </a:lvl2pPr>
            <a:lvl3pPr indent="-298450" lvl="2" marL="1371600" rtl="0">
              <a:spcBef>
                <a:spcPts val="0"/>
              </a:spcBef>
              <a:spcAft>
                <a:spcPts val="0"/>
              </a:spcAft>
              <a:buSzPts val="1100"/>
              <a:buChar char="■"/>
              <a:defRPr/>
            </a:lvl3pPr>
            <a:lvl4pPr indent="-298450" lvl="3" marL="1828800" rtl="0">
              <a:spcBef>
                <a:spcPts val="0"/>
              </a:spcBef>
              <a:spcAft>
                <a:spcPts val="0"/>
              </a:spcAft>
              <a:buSzPts val="1100"/>
              <a:buChar char="●"/>
              <a:defRPr/>
            </a:lvl4pPr>
            <a:lvl5pPr indent="-298450" lvl="4" marL="2286000" rtl="0">
              <a:spcBef>
                <a:spcPts val="0"/>
              </a:spcBef>
              <a:spcAft>
                <a:spcPts val="0"/>
              </a:spcAft>
              <a:buSzPts val="1100"/>
              <a:buChar char="○"/>
              <a:defRPr/>
            </a:lvl5pPr>
            <a:lvl6pPr indent="-298450" lvl="5" marL="2743200" rtl="0">
              <a:spcBef>
                <a:spcPts val="0"/>
              </a:spcBef>
              <a:spcAft>
                <a:spcPts val="0"/>
              </a:spcAft>
              <a:buSzPts val="1100"/>
              <a:buChar char="■"/>
              <a:defRPr/>
            </a:lvl6pPr>
            <a:lvl7pPr indent="-298450" lvl="6" marL="3200400" rtl="0">
              <a:spcBef>
                <a:spcPts val="0"/>
              </a:spcBef>
              <a:spcAft>
                <a:spcPts val="0"/>
              </a:spcAft>
              <a:buSzPts val="1100"/>
              <a:buChar char="●"/>
              <a:defRPr/>
            </a:lvl7pPr>
            <a:lvl8pPr indent="-298450" lvl="7" marL="3657600" rtl="0">
              <a:spcBef>
                <a:spcPts val="0"/>
              </a:spcBef>
              <a:spcAft>
                <a:spcPts val="0"/>
              </a:spcAft>
              <a:buSzPts val="1100"/>
              <a:buChar char="○"/>
              <a:defRPr/>
            </a:lvl8pPr>
            <a:lvl9pPr indent="-298450" lvl="8" marL="4114800" rtl="0">
              <a:spcBef>
                <a:spcPts val="0"/>
              </a:spcBef>
              <a:spcAft>
                <a:spcPts val="0"/>
              </a:spcAft>
              <a:buSzPts val="1100"/>
              <a:buChar char="■"/>
              <a:defRPr/>
            </a:lvl9pPr>
          </a:lstStyle>
          <a:p/>
        </p:txBody>
      </p:sp>
      <p:sp>
        <p:nvSpPr>
          <p:cNvPr id="114" name="Google Shape;114;p21"/>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5" name="Shape 115"/>
        <p:cNvGrpSpPr/>
        <p:nvPr/>
      </p:nvGrpSpPr>
      <p:grpSpPr>
        <a:xfrm>
          <a:off x="0" y="0"/>
          <a:ext cx="0" cy="0"/>
          <a:chOff x="0" y="0"/>
          <a:chExt cx="0" cy="0"/>
        </a:xfrm>
      </p:grpSpPr>
      <p:sp>
        <p:nvSpPr>
          <p:cNvPr id="116" name="Google Shape;116;p22"/>
          <p:cNvSpPr txBox="1"/>
          <p:nvPr>
            <p:ph idx="1" type="body"/>
          </p:nvPr>
        </p:nvSpPr>
        <p:spPr>
          <a:xfrm>
            <a:off x="724950" y="4372551"/>
            <a:ext cx="7697400" cy="460500"/>
          </a:xfrm>
          <a:prstGeom prst="rect">
            <a:avLst/>
          </a:prstGeom>
        </p:spPr>
        <p:txBody>
          <a:bodyPr anchorCtr="0" anchor="ctr" bIns="91425" lIns="91425" spcFirstLastPara="1" rIns="91425" wrap="square" tIns="91425">
            <a:normAutofit/>
          </a:bodyPr>
          <a:lstStyle>
            <a:lvl1pPr indent="-228600" lvl="0" marL="457200" rtl="0">
              <a:lnSpc>
                <a:spcPct val="100000"/>
              </a:lnSpc>
              <a:spcBef>
                <a:spcPts val="0"/>
              </a:spcBef>
              <a:spcAft>
                <a:spcPts val="0"/>
              </a:spcAft>
              <a:buSzPts val="1300"/>
              <a:buNone/>
              <a:defRPr/>
            </a:lvl1pPr>
          </a:lstStyle>
          <a:p/>
        </p:txBody>
      </p:sp>
      <p:sp>
        <p:nvSpPr>
          <p:cNvPr id="117" name="Google Shape;117;p22"/>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8" name="Shape 118"/>
        <p:cNvGrpSpPr/>
        <p:nvPr/>
      </p:nvGrpSpPr>
      <p:grpSpPr>
        <a:xfrm>
          <a:off x="0" y="0"/>
          <a:ext cx="0" cy="0"/>
          <a:chOff x="0" y="0"/>
          <a:chExt cx="0" cy="0"/>
        </a:xfrm>
      </p:grpSpPr>
      <p:grpSp>
        <p:nvGrpSpPr>
          <p:cNvPr id="119" name="Google Shape;119;p23"/>
          <p:cNvGrpSpPr/>
          <p:nvPr/>
        </p:nvGrpSpPr>
        <p:grpSpPr>
          <a:xfrm>
            <a:off x="830392" y="4169130"/>
            <a:ext cx="745763" cy="45826"/>
            <a:chOff x="4580561" y="2589004"/>
            <a:chExt cx="1064464" cy="25200"/>
          </a:xfrm>
        </p:grpSpPr>
        <p:sp>
          <p:nvSpPr>
            <p:cNvPr id="120" name="Google Shape;120;p2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2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2" name="Google Shape;122;p23"/>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rmAutofit/>
          </a:bodyPr>
          <a:lstStyle>
            <a:lvl1pPr lvl="0" rtl="0">
              <a:spcBef>
                <a:spcPts val="0"/>
              </a:spcBef>
              <a:spcAft>
                <a:spcPts val="0"/>
              </a:spcAft>
              <a:buClr>
                <a:schemeClr val="lt1"/>
              </a:buClr>
              <a:buSzPts val="8000"/>
              <a:buNone/>
              <a:defRPr sz="8000">
                <a:solidFill>
                  <a:schemeClr val="lt1"/>
                </a:solidFill>
              </a:defRPr>
            </a:lvl1pPr>
            <a:lvl2pPr lvl="1" rtl="0">
              <a:spcBef>
                <a:spcPts val="0"/>
              </a:spcBef>
              <a:spcAft>
                <a:spcPts val="0"/>
              </a:spcAft>
              <a:buClr>
                <a:schemeClr val="lt1"/>
              </a:buClr>
              <a:buSzPts val="8000"/>
              <a:buNone/>
              <a:defRPr sz="8000">
                <a:solidFill>
                  <a:schemeClr val="lt1"/>
                </a:solidFill>
              </a:defRPr>
            </a:lvl2pPr>
            <a:lvl3pPr lvl="2" rtl="0">
              <a:spcBef>
                <a:spcPts val="0"/>
              </a:spcBef>
              <a:spcAft>
                <a:spcPts val="0"/>
              </a:spcAft>
              <a:buClr>
                <a:schemeClr val="lt1"/>
              </a:buClr>
              <a:buSzPts val="8000"/>
              <a:buNone/>
              <a:defRPr sz="8000">
                <a:solidFill>
                  <a:schemeClr val="lt1"/>
                </a:solidFill>
              </a:defRPr>
            </a:lvl3pPr>
            <a:lvl4pPr lvl="3" rtl="0">
              <a:spcBef>
                <a:spcPts val="0"/>
              </a:spcBef>
              <a:spcAft>
                <a:spcPts val="0"/>
              </a:spcAft>
              <a:buClr>
                <a:schemeClr val="lt1"/>
              </a:buClr>
              <a:buSzPts val="8000"/>
              <a:buNone/>
              <a:defRPr sz="8000">
                <a:solidFill>
                  <a:schemeClr val="lt1"/>
                </a:solidFill>
              </a:defRPr>
            </a:lvl4pPr>
            <a:lvl5pPr lvl="4" rtl="0">
              <a:spcBef>
                <a:spcPts val="0"/>
              </a:spcBef>
              <a:spcAft>
                <a:spcPts val="0"/>
              </a:spcAft>
              <a:buClr>
                <a:schemeClr val="lt1"/>
              </a:buClr>
              <a:buSzPts val="8000"/>
              <a:buNone/>
              <a:defRPr sz="8000">
                <a:solidFill>
                  <a:schemeClr val="lt1"/>
                </a:solidFill>
              </a:defRPr>
            </a:lvl5pPr>
            <a:lvl6pPr lvl="5" rtl="0">
              <a:spcBef>
                <a:spcPts val="0"/>
              </a:spcBef>
              <a:spcAft>
                <a:spcPts val="0"/>
              </a:spcAft>
              <a:buClr>
                <a:schemeClr val="lt1"/>
              </a:buClr>
              <a:buSzPts val="8000"/>
              <a:buNone/>
              <a:defRPr sz="8000">
                <a:solidFill>
                  <a:schemeClr val="lt1"/>
                </a:solidFill>
              </a:defRPr>
            </a:lvl6pPr>
            <a:lvl7pPr lvl="6" rtl="0">
              <a:spcBef>
                <a:spcPts val="0"/>
              </a:spcBef>
              <a:spcAft>
                <a:spcPts val="0"/>
              </a:spcAft>
              <a:buClr>
                <a:schemeClr val="lt1"/>
              </a:buClr>
              <a:buSzPts val="8000"/>
              <a:buNone/>
              <a:defRPr sz="8000">
                <a:solidFill>
                  <a:schemeClr val="lt1"/>
                </a:solidFill>
              </a:defRPr>
            </a:lvl7pPr>
            <a:lvl8pPr lvl="7" rtl="0">
              <a:spcBef>
                <a:spcPts val="0"/>
              </a:spcBef>
              <a:spcAft>
                <a:spcPts val="0"/>
              </a:spcAft>
              <a:buClr>
                <a:schemeClr val="lt1"/>
              </a:buClr>
              <a:buSzPts val="8000"/>
              <a:buNone/>
              <a:defRPr sz="8000">
                <a:solidFill>
                  <a:schemeClr val="lt1"/>
                </a:solidFill>
              </a:defRPr>
            </a:lvl8pPr>
            <a:lvl9pPr lvl="8" rtl="0">
              <a:spcBef>
                <a:spcPts val="0"/>
              </a:spcBef>
              <a:spcAft>
                <a:spcPts val="0"/>
              </a:spcAft>
              <a:buClr>
                <a:schemeClr val="lt1"/>
              </a:buClr>
              <a:buSzPts val="8000"/>
              <a:buNone/>
              <a:defRPr sz="8000">
                <a:solidFill>
                  <a:schemeClr val="lt1"/>
                </a:solidFill>
              </a:defRPr>
            </a:lvl9pPr>
          </a:lstStyle>
          <a:p>
            <a:r>
              <a:t>xx%</a:t>
            </a:r>
          </a:p>
        </p:txBody>
      </p:sp>
      <p:sp>
        <p:nvSpPr>
          <p:cNvPr id="123" name="Google Shape;123;p23"/>
          <p:cNvSpPr txBox="1"/>
          <p:nvPr>
            <p:ph idx="1" type="body"/>
          </p:nvPr>
        </p:nvSpPr>
        <p:spPr>
          <a:xfrm>
            <a:off x="729450" y="2272888"/>
            <a:ext cx="7688400" cy="1580400"/>
          </a:xfrm>
          <a:prstGeom prst="rect">
            <a:avLst/>
          </a:prstGeom>
        </p:spPr>
        <p:txBody>
          <a:bodyPr anchorCtr="0" anchor="t" bIns="91425" lIns="91425" spcFirstLastPara="1" rIns="91425" wrap="square" tIns="91425">
            <a:normAutofit/>
          </a:bodyPr>
          <a:lstStyle>
            <a:lvl1pPr indent="-311150" lvl="0" marL="457200" rtl="0">
              <a:spcBef>
                <a:spcPts val="0"/>
              </a:spcBef>
              <a:spcAft>
                <a:spcPts val="0"/>
              </a:spcAft>
              <a:buClr>
                <a:schemeClr val="lt1"/>
              </a:buClr>
              <a:buSzPts val="1300"/>
              <a:buChar char="●"/>
              <a:defRPr>
                <a:solidFill>
                  <a:schemeClr val="lt1"/>
                </a:solidFill>
              </a:defRPr>
            </a:lvl1pPr>
            <a:lvl2pPr indent="-298450" lvl="1" marL="914400" rtl="0">
              <a:spcBef>
                <a:spcPts val="0"/>
              </a:spcBef>
              <a:spcAft>
                <a:spcPts val="0"/>
              </a:spcAft>
              <a:buClr>
                <a:schemeClr val="lt1"/>
              </a:buClr>
              <a:buSzPts val="1100"/>
              <a:buChar char="○"/>
              <a:defRPr>
                <a:solidFill>
                  <a:schemeClr val="lt1"/>
                </a:solidFill>
              </a:defRPr>
            </a:lvl2pPr>
            <a:lvl3pPr indent="-298450" lvl="2" marL="1371600" rtl="0">
              <a:spcBef>
                <a:spcPts val="0"/>
              </a:spcBef>
              <a:spcAft>
                <a:spcPts val="0"/>
              </a:spcAft>
              <a:buClr>
                <a:schemeClr val="lt1"/>
              </a:buClr>
              <a:buSzPts val="1100"/>
              <a:buChar char="■"/>
              <a:defRPr>
                <a:solidFill>
                  <a:schemeClr val="lt1"/>
                </a:solidFill>
              </a:defRPr>
            </a:lvl3pPr>
            <a:lvl4pPr indent="-298450" lvl="3" marL="1828800" rtl="0">
              <a:spcBef>
                <a:spcPts val="0"/>
              </a:spcBef>
              <a:spcAft>
                <a:spcPts val="0"/>
              </a:spcAft>
              <a:buClr>
                <a:schemeClr val="lt1"/>
              </a:buClr>
              <a:buSzPts val="1100"/>
              <a:buChar char="●"/>
              <a:defRPr>
                <a:solidFill>
                  <a:schemeClr val="lt1"/>
                </a:solidFill>
              </a:defRPr>
            </a:lvl4pPr>
            <a:lvl5pPr indent="-298450" lvl="4" marL="2286000" rtl="0">
              <a:spcBef>
                <a:spcPts val="0"/>
              </a:spcBef>
              <a:spcAft>
                <a:spcPts val="0"/>
              </a:spcAft>
              <a:buClr>
                <a:schemeClr val="lt1"/>
              </a:buClr>
              <a:buSzPts val="1100"/>
              <a:buChar char="○"/>
              <a:defRPr>
                <a:solidFill>
                  <a:schemeClr val="lt1"/>
                </a:solidFill>
              </a:defRPr>
            </a:lvl5pPr>
            <a:lvl6pPr indent="-298450" lvl="5" marL="2743200" rtl="0">
              <a:spcBef>
                <a:spcPts val="0"/>
              </a:spcBef>
              <a:spcAft>
                <a:spcPts val="0"/>
              </a:spcAft>
              <a:buClr>
                <a:schemeClr val="lt1"/>
              </a:buClr>
              <a:buSzPts val="1100"/>
              <a:buChar char="■"/>
              <a:defRPr>
                <a:solidFill>
                  <a:schemeClr val="lt1"/>
                </a:solidFill>
              </a:defRPr>
            </a:lvl6pPr>
            <a:lvl7pPr indent="-298450" lvl="6" marL="3200400" rtl="0">
              <a:spcBef>
                <a:spcPts val="0"/>
              </a:spcBef>
              <a:spcAft>
                <a:spcPts val="0"/>
              </a:spcAft>
              <a:buClr>
                <a:schemeClr val="lt1"/>
              </a:buClr>
              <a:buSzPts val="1100"/>
              <a:buChar char="●"/>
              <a:defRPr>
                <a:solidFill>
                  <a:schemeClr val="lt1"/>
                </a:solidFill>
              </a:defRPr>
            </a:lvl7pPr>
            <a:lvl8pPr indent="-298450" lvl="7" marL="3657600" rtl="0">
              <a:spcBef>
                <a:spcPts val="0"/>
              </a:spcBef>
              <a:spcAft>
                <a:spcPts val="0"/>
              </a:spcAft>
              <a:buClr>
                <a:schemeClr val="lt1"/>
              </a:buClr>
              <a:buSzPts val="1100"/>
              <a:buChar char="○"/>
              <a:defRPr>
                <a:solidFill>
                  <a:schemeClr val="lt1"/>
                </a:solidFill>
              </a:defRPr>
            </a:lvl8pPr>
            <a:lvl9pPr indent="-298450" lvl="8" marL="4114800" rtl="0">
              <a:spcBef>
                <a:spcPts val="0"/>
              </a:spcBef>
              <a:spcAft>
                <a:spcPts val="0"/>
              </a:spcAft>
              <a:buClr>
                <a:schemeClr val="lt1"/>
              </a:buClr>
              <a:buSzPts val="1100"/>
              <a:buChar char="■"/>
              <a:defRPr>
                <a:solidFill>
                  <a:schemeClr val="lt1"/>
                </a:solidFill>
              </a:defRPr>
            </a:lvl9pPr>
          </a:lstStyle>
          <a:p/>
        </p:txBody>
      </p:sp>
      <p:sp>
        <p:nvSpPr>
          <p:cNvPr id="124" name="Google Shape;124;p23"/>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5" name="Shape 125"/>
        <p:cNvGrpSpPr/>
        <p:nvPr/>
      </p:nvGrpSpPr>
      <p:grpSpPr>
        <a:xfrm>
          <a:off x="0" y="0"/>
          <a:ext cx="0" cy="0"/>
          <a:chOff x="0" y="0"/>
          <a:chExt cx="0" cy="0"/>
        </a:xfrm>
      </p:grpSpPr>
      <p:sp>
        <p:nvSpPr>
          <p:cNvPr id="126" name="Google Shape;126;p24"/>
          <p:cNvSpPr txBox="1"/>
          <p:nvPr>
            <p:ph idx="12" type="sldNum"/>
          </p:nvPr>
        </p:nvSpPr>
        <p:spPr>
          <a:xfrm>
            <a:off x="8536302" y="4749851"/>
            <a:ext cx="548700" cy="393600"/>
          </a:xfrm>
          <a:prstGeom prst="rect">
            <a:avLst/>
          </a:prstGeom>
        </p:spPr>
        <p:txBody>
          <a:bodyPr anchorCtr="0" anchor="ctr" bIns="91425" lIns="91425" spcFirstLastPara="1" rIns="91425" wrap="square" tIns="91425">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bg>
      <p:bgPr>
        <a:blipFill>
          <a:blip r:embed="rId2">
            <a:alphaModFix/>
          </a:blip>
          <a:stretch>
            <a:fillRect/>
          </a:stretch>
        </a:blipFill>
      </p:bgPr>
    </p:bg>
    <p:spTree>
      <p:nvGrpSpPr>
        <p:cNvPr id="130" name="Shape 130"/>
        <p:cNvGrpSpPr/>
        <p:nvPr/>
      </p:nvGrpSpPr>
      <p:grpSpPr>
        <a:xfrm>
          <a:off x="0" y="0"/>
          <a:ext cx="0" cy="0"/>
          <a:chOff x="0" y="0"/>
          <a:chExt cx="0" cy="0"/>
        </a:xfrm>
      </p:grpSpPr>
      <p:sp>
        <p:nvSpPr>
          <p:cNvPr id="131" name="Google Shape;131;p26">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bg>
      <p:bgPr>
        <a:blipFill>
          <a:blip r:embed="rId2">
            <a:alphaModFix/>
          </a:blip>
          <a:stretch>
            <a:fillRect/>
          </a:stretch>
        </a:blipFill>
      </p:bgPr>
    </p:bg>
    <p:spTree>
      <p:nvGrpSpPr>
        <p:cNvPr id="132" name="Shape 132"/>
        <p:cNvGrpSpPr/>
        <p:nvPr/>
      </p:nvGrpSpPr>
      <p:grpSpPr>
        <a:xfrm>
          <a:off x="0" y="0"/>
          <a:ext cx="0" cy="0"/>
          <a:chOff x="0" y="0"/>
          <a:chExt cx="0" cy="0"/>
        </a:xfrm>
      </p:grpSpPr>
      <p:sp>
        <p:nvSpPr>
          <p:cNvPr id="133" name="Google Shape;133;p27"/>
          <p:cNvSpPr/>
          <p:nvPr/>
        </p:nvSpPr>
        <p:spPr>
          <a:xfrm>
            <a:off x="457198" y="328613"/>
            <a:ext cx="8220000" cy="4468500"/>
          </a:xfrm>
          <a:prstGeom prst="rect">
            <a:avLst/>
          </a:prstGeom>
          <a:solidFill>
            <a:schemeClr val="lt1"/>
          </a:solidFill>
          <a:ln cap="rnd" cmpd="sng" w="25400">
            <a:solidFill>
              <a:srgbClr val="DE1E5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4" name="Google Shape;134;p27"/>
          <p:cNvSpPr txBox="1"/>
          <p:nvPr>
            <p:ph type="title"/>
          </p:nvPr>
        </p:nvSpPr>
        <p:spPr>
          <a:xfrm>
            <a:off x="457198" y="328613"/>
            <a:ext cx="8220000" cy="745800"/>
          </a:xfrm>
          <a:prstGeom prst="rect">
            <a:avLst/>
          </a:prstGeom>
          <a:noFill/>
          <a:ln>
            <a:noFill/>
          </a:ln>
        </p:spPr>
        <p:txBody>
          <a:bodyPr anchorCtr="1" anchor="ctr" bIns="252000" lIns="252000" spcFirstLastPara="1" rIns="252000" wrap="square" tIns="252000">
            <a:noAutofit/>
          </a:bodyPr>
          <a:lstStyle>
            <a:lvl1pPr lvl="0" rtl="0" algn="l">
              <a:lnSpc>
                <a:spcPct val="90000"/>
              </a:lnSpc>
              <a:spcBef>
                <a:spcPts val="0"/>
              </a:spcBef>
              <a:spcAft>
                <a:spcPts val="0"/>
              </a:spcAft>
              <a:buClr>
                <a:srgbClr val="1C1C1C"/>
              </a:buClr>
              <a:buSzPts val="3600"/>
              <a:buFont typeface="Arial"/>
              <a:buNone/>
              <a:defRPr sz="36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ims Slide">
  <p:cSld name="Aims Slide">
    <p:spTree>
      <p:nvGrpSpPr>
        <p:cNvPr id="135" name="Shape 135"/>
        <p:cNvGrpSpPr/>
        <p:nvPr/>
      </p:nvGrpSpPr>
      <p:grpSpPr>
        <a:xfrm>
          <a:off x="0" y="0"/>
          <a:ext cx="0" cy="0"/>
          <a:chOff x="0" y="0"/>
          <a:chExt cx="0" cy="0"/>
        </a:xfrm>
      </p:grpSpPr>
      <p:sp>
        <p:nvSpPr>
          <p:cNvPr id="136" name="Google Shape;136;p28"/>
          <p:cNvSpPr/>
          <p:nvPr/>
        </p:nvSpPr>
        <p:spPr>
          <a:xfrm>
            <a:off x="503239" y="2197826"/>
            <a:ext cx="8137500" cy="25611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7" name="Google Shape;137;p28"/>
          <p:cNvSpPr/>
          <p:nvPr/>
        </p:nvSpPr>
        <p:spPr>
          <a:xfrm>
            <a:off x="503239" y="384572"/>
            <a:ext cx="8137500" cy="1644900"/>
          </a:xfrm>
          <a:prstGeom prst="roundRect">
            <a:avLst>
              <a:gd fmla="val 6409" name="adj"/>
            </a:avLst>
          </a:prstGeom>
          <a:solidFill>
            <a:srgbClr val="FFF9E7"/>
          </a:solidFill>
          <a:ln cap="rnd" cmpd="sng" w="25400">
            <a:solidFill>
              <a:srgbClr val="FEFBDA"/>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350"/>
              <a:buFont typeface="Arial"/>
              <a:buNone/>
            </a:pPr>
            <a:r>
              <a:rPr b="0" i="0" lang="en" sz="135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p28"/>
          <p:cNvSpPr/>
          <p:nvPr>
            <p:ph idx="1" type="body"/>
          </p:nvPr>
        </p:nvSpPr>
        <p:spPr>
          <a:xfrm>
            <a:off x="755651" y="777763"/>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39" name="Google Shape;139;p28"/>
          <p:cNvSpPr/>
          <p:nvPr>
            <p:ph idx="2" type="body"/>
          </p:nvPr>
        </p:nvSpPr>
        <p:spPr>
          <a:xfrm>
            <a:off x="755651" y="2584217"/>
            <a:ext cx="7632600" cy="11019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rtl="0" algn="l">
              <a:lnSpc>
                <a:spcPct val="90000"/>
              </a:lnSpc>
              <a:spcBef>
                <a:spcPts val="1000"/>
              </a:spcBef>
              <a:spcAft>
                <a:spcPts val="0"/>
              </a:spcAft>
              <a:buClr>
                <a:srgbClr val="1C1C1C"/>
              </a:buClr>
              <a:buSzPts val="1800"/>
              <a:buChar char="•"/>
              <a:defRPr/>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0" name="Google Shape;140;p28"/>
          <p:cNvSpPr/>
          <p:nvPr>
            <p:ph idx="3" type="body"/>
          </p:nvPr>
        </p:nvSpPr>
        <p:spPr>
          <a:xfrm>
            <a:off x="755650" y="384572"/>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41" name="Google Shape;141;p28"/>
          <p:cNvSpPr/>
          <p:nvPr>
            <p:ph idx="4" type="body"/>
          </p:nvPr>
        </p:nvSpPr>
        <p:spPr>
          <a:xfrm>
            <a:off x="755649" y="2197826"/>
            <a:ext cx="7632600" cy="377400"/>
          </a:xfrm>
          <a:prstGeom prst="roundRect">
            <a:avLst>
              <a:gd fmla="val 2585" name="adj"/>
            </a:avLst>
          </a:prstGeom>
          <a:noFill/>
          <a:ln>
            <a:noFill/>
          </a:ln>
        </p:spPr>
        <p:txBody>
          <a:bodyPr anchorCtr="0" anchor="ctr" bIns="0" lIns="0" spcFirstLastPara="1" rIns="0" wrap="square" tIns="252000">
            <a:noAutofit/>
          </a:bodyPr>
          <a:lstStyle>
            <a:lvl1pPr indent="-228600" lvl="0" marL="457200" rtl="0" algn="ctr">
              <a:lnSpc>
                <a:spcPct val="90000"/>
              </a:lnSpc>
              <a:spcBef>
                <a:spcPts val="1000"/>
              </a:spcBef>
              <a:spcAft>
                <a:spcPts val="0"/>
              </a:spcAft>
              <a:buClr>
                <a:srgbClr val="1C1C1C"/>
              </a:buClr>
              <a:buSzPts val="3600"/>
              <a:buNone/>
              <a:defRPr b="1" sz="3600"/>
            </a:lvl1pPr>
            <a:lvl2pPr indent="-342900" lvl="1" marL="914400" rtl="0" algn="l">
              <a:lnSpc>
                <a:spcPct val="90000"/>
              </a:lnSpc>
              <a:spcBef>
                <a:spcPts val="500"/>
              </a:spcBef>
              <a:spcAft>
                <a:spcPts val="0"/>
              </a:spcAft>
              <a:buClr>
                <a:srgbClr val="1C1C1C"/>
              </a:buClr>
              <a:buSzPts val="1800"/>
              <a:buChar char="•"/>
              <a:defRPr/>
            </a:lvl2pPr>
            <a:lvl3pPr indent="-342900" lvl="2" marL="1371600" rtl="0" algn="l">
              <a:lnSpc>
                <a:spcPct val="90000"/>
              </a:lnSpc>
              <a:spcBef>
                <a:spcPts val="500"/>
              </a:spcBef>
              <a:spcAft>
                <a:spcPts val="0"/>
              </a:spcAft>
              <a:buClr>
                <a:srgbClr val="1C1C1C"/>
              </a:buClr>
              <a:buSzPts val="1800"/>
              <a:buChar char="•"/>
              <a:defRPr/>
            </a:lvl3pPr>
            <a:lvl4pPr indent="-342900" lvl="3" marL="1828800" rtl="0" algn="l">
              <a:lnSpc>
                <a:spcPct val="90000"/>
              </a:lnSpc>
              <a:spcBef>
                <a:spcPts val="500"/>
              </a:spcBef>
              <a:spcAft>
                <a:spcPts val="0"/>
              </a:spcAft>
              <a:buClr>
                <a:srgbClr val="1C1C1C"/>
              </a:buClr>
              <a:buSzPts val="1800"/>
              <a:buChar char="•"/>
              <a:defRPr/>
            </a:lvl4pPr>
            <a:lvl5pPr indent="-342900" lvl="4" marL="2286000" rtl="0" algn="l">
              <a:lnSpc>
                <a:spcPct val="90000"/>
              </a:lnSpc>
              <a:spcBef>
                <a:spcPts val="500"/>
              </a:spcBef>
              <a:spcAft>
                <a:spcPts val="0"/>
              </a:spcAft>
              <a:buClr>
                <a:srgbClr val="1C1C1C"/>
              </a:buClr>
              <a:buSzPts val="1800"/>
              <a:buChar char="•"/>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extLst>
    <p:ext uri="{DCECCB84-F9BA-43D5-87BE-67443E8EF086}">
      <p15:sldGuideLst>
        <p15:guide id="1" orient="horz" pos="480">
          <p15:clr>
            <a:srgbClr val="F26B43"/>
          </p15:clr>
        </p15:guide>
      </p15:sldGuideLst>
    </p:ext>
  </p:extLst>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Slide">
  <p:cSld name="End Slide">
    <p:bg>
      <p:bgPr>
        <a:blipFill>
          <a:blip r:embed="rId2">
            <a:alphaModFix/>
          </a:blip>
          <a:stretch>
            <a:fillRect/>
          </a:stretch>
        </a:blipFill>
      </p:bgPr>
    </p:bg>
    <p:spTree>
      <p:nvGrpSpPr>
        <p:cNvPr id="142" name="Shape 142"/>
        <p:cNvGrpSpPr/>
        <p:nvPr/>
      </p:nvGrpSpPr>
      <p:grpSpPr>
        <a:xfrm>
          <a:off x="0" y="0"/>
          <a:ext cx="0" cy="0"/>
          <a:chOff x="0" y="0"/>
          <a:chExt cx="0" cy="0"/>
        </a:xfrm>
      </p:grpSpPr>
      <p:sp>
        <p:nvSpPr>
          <p:cNvPr id="143" name="Google Shape;143;p29">
            <a:hlinkClick r:id="rId3"/>
          </p:cNvPr>
          <p:cNvSpPr/>
          <p:nvPr/>
        </p:nvSpPr>
        <p:spPr>
          <a:xfrm>
            <a:off x="4137660" y="2364366"/>
            <a:ext cx="868800" cy="41460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3.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1" Type="http://schemas.openxmlformats.org/officeDocument/2006/relationships/image" Target="../media/image7.jpg"/><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5" Type="http://schemas.openxmlformats.org/officeDocument/2006/relationships/slideLayout" Target="../slideLayouts/slideLayout26.xml"/><Relationship Id="rId6"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1pPr>
            <a:lvl2pPr lvl="1"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2pPr>
            <a:lvl3pPr lvl="2"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3pPr>
            <a:lvl4pPr lvl="3"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4pPr>
            <a:lvl5pPr lvl="4"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5pPr>
            <a:lvl6pPr lvl="5"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6pPr>
            <a:lvl7pPr lvl="6"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7pPr>
            <a:lvl8pPr lvl="7"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8pPr>
            <a:lvl9pPr lvl="8" rtl="0">
              <a:spcBef>
                <a:spcPts val="0"/>
              </a:spcBef>
              <a:spcAft>
                <a:spcPts val="0"/>
              </a:spcAft>
              <a:buClr>
                <a:schemeClr val="dk2"/>
              </a:buClr>
              <a:buSzPts val="2800"/>
              <a:buFont typeface="Raleway"/>
              <a:buNone/>
              <a:defRPr b="1" sz="2800">
                <a:solidFill>
                  <a:schemeClr val="dk2"/>
                </a:solidFill>
                <a:latin typeface="Raleway"/>
                <a:ea typeface="Raleway"/>
                <a:cs typeface="Raleway"/>
                <a:sym typeface="Raleway"/>
              </a:defRPr>
            </a:lvl9pPr>
          </a:lstStyle>
          <a:p/>
        </p:txBody>
      </p:sp>
      <p:sp>
        <p:nvSpPr>
          <p:cNvPr id="52" name="Google Shape;52;p13"/>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rtl="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rtl="0">
              <a:lnSpc>
                <a:spcPct val="115000"/>
              </a:lnSpc>
              <a:spcBef>
                <a:spcPts val="0"/>
              </a:spcBef>
              <a:spcAft>
                <a:spcPts val="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53" name="Google Shape;53;p1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lvl="0" rtl="0" algn="r">
              <a:buNone/>
              <a:defRPr sz="1000">
                <a:solidFill>
                  <a:schemeClr val="accent1"/>
                </a:solidFill>
                <a:latin typeface="Lato"/>
                <a:ea typeface="Lato"/>
                <a:cs typeface="Lato"/>
                <a:sym typeface="Lato"/>
              </a:defRPr>
            </a:lvl1pPr>
            <a:lvl2pPr lvl="1" rtl="0" algn="r">
              <a:buNone/>
              <a:defRPr sz="1000">
                <a:solidFill>
                  <a:schemeClr val="accent1"/>
                </a:solidFill>
                <a:latin typeface="Lato"/>
                <a:ea typeface="Lato"/>
                <a:cs typeface="Lato"/>
                <a:sym typeface="Lato"/>
              </a:defRPr>
            </a:lvl2pPr>
            <a:lvl3pPr lvl="2" rtl="0" algn="r">
              <a:buNone/>
              <a:defRPr sz="1000">
                <a:solidFill>
                  <a:schemeClr val="accent1"/>
                </a:solidFill>
                <a:latin typeface="Lato"/>
                <a:ea typeface="Lato"/>
                <a:cs typeface="Lato"/>
                <a:sym typeface="Lato"/>
              </a:defRPr>
            </a:lvl3pPr>
            <a:lvl4pPr lvl="3" rtl="0" algn="r">
              <a:buNone/>
              <a:defRPr sz="1000">
                <a:solidFill>
                  <a:schemeClr val="accent1"/>
                </a:solidFill>
                <a:latin typeface="Lato"/>
                <a:ea typeface="Lato"/>
                <a:cs typeface="Lato"/>
                <a:sym typeface="Lato"/>
              </a:defRPr>
            </a:lvl4pPr>
            <a:lvl5pPr lvl="4" rtl="0" algn="r">
              <a:buNone/>
              <a:defRPr sz="1000">
                <a:solidFill>
                  <a:schemeClr val="accent1"/>
                </a:solidFill>
                <a:latin typeface="Lato"/>
                <a:ea typeface="Lato"/>
                <a:cs typeface="Lato"/>
                <a:sym typeface="Lato"/>
              </a:defRPr>
            </a:lvl5pPr>
            <a:lvl6pPr lvl="5" rtl="0" algn="r">
              <a:buNone/>
              <a:defRPr sz="1000">
                <a:solidFill>
                  <a:schemeClr val="accent1"/>
                </a:solidFill>
                <a:latin typeface="Lato"/>
                <a:ea typeface="Lato"/>
                <a:cs typeface="Lato"/>
                <a:sym typeface="Lato"/>
              </a:defRPr>
            </a:lvl6pPr>
            <a:lvl7pPr lvl="6" rtl="0" algn="r">
              <a:buNone/>
              <a:defRPr sz="1000">
                <a:solidFill>
                  <a:schemeClr val="accent1"/>
                </a:solidFill>
                <a:latin typeface="Lato"/>
                <a:ea typeface="Lato"/>
                <a:cs typeface="Lato"/>
                <a:sym typeface="Lato"/>
              </a:defRPr>
            </a:lvl7pPr>
            <a:lvl8pPr lvl="7" rtl="0" algn="r">
              <a:buNone/>
              <a:defRPr sz="1000">
                <a:solidFill>
                  <a:schemeClr val="accent1"/>
                </a:solidFill>
                <a:latin typeface="Lato"/>
                <a:ea typeface="Lato"/>
                <a:cs typeface="Lato"/>
                <a:sym typeface="Lato"/>
              </a:defRPr>
            </a:lvl8pPr>
            <a:lvl9pPr lvl="8" rtl="0"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127" name="Shape 127"/>
        <p:cNvGrpSpPr/>
        <p:nvPr/>
      </p:nvGrpSpPr>
      <p:grpSpPr>
        <a:xfrm>
          <a:off x="0" y="0"/>
          <a:ext cx="0" cy="0"/>
          <a:chOff x="0" y="0"/>
          <a:chExt cx="0" cy="0"/>
        </a:xfrm>
      </p:grpSpPr>
      <p:sp>
        <p:nvSpPr>
          <p:cNvPr id="128" name="Google Shape;128;p25"/>
          <p:cNvSpPr/>
          <p:nvPr>
            <p:ph type="title"/>
          </p:nvPr>
        </p:nvSpPr>
        <p:spPr>
          <a:xfrm>
            <a:off x="489745" y="521494"/>
            <a:ext cx="8164500" cy="863100"/>
          </a:xfrm>
          <a:prstGeom prst="roundRect">
            <a:avLst>
              <a:gd fmla="val 9641" name="adj"/>
            </a:avLst>
          </a:prstGeom>
          <a:noFill/>
          <a:ln>
            <a:noFill/>
          </a:ln>
        </p:spPr>
        <p:txBody>
          <a:bodyPr anchorCtr="1" anchor="ctr" bIns="252000" lIns="252000" spcFirstLastPara="1" rIns="252000" wrap="square" tIns="252000">
            <a:noAutofit/>
          </a:bodyPr>
          <a:lstStyle>
            <a:lvl1pPr lvl="0" marR="0" rtl="0" algn="l">
              <a:lnSpc>
                <a:spcPct val="90000"/>
              </a:lnSpc>
              <a:spcBef>
                <a:spcPts val="0"/>
              </a:spcBef>
              <a:spcAft>
                <a:spcPts val="0"/>
              </a:spcAft>
              <a:buClr>
                <a:srgbClr val="1C1C1C"/>
              </a:buClr>
              <a:buSzPts val="3600"/>
              <a:buFont typeface="Arial"/>
              <a:buNone/>
              <a:defRPr b="1" i="0" sz="3600" u="none" cap="none" strike="noStrike">
                <a:solidFill>
                  <a:srgbClr val="1C1C1C"/>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9" name="Google Shape;129;p25"/>
          <p:cNvSpPr/>
          <p:nvPr>
            <p:ph idx="1" type="body"/>
          </p:nvPr>
        </p:nvSpPr>
        <p:spPr>
          <a:xfrm>
            <a:off x="489745" y="1468040"/>
            <a:ext cx="8164500" cy="3290700"/>
          </a:xfrm>
          <a:prstGeom prst="roundRect">
            <a:avLst>
              <a:gd fmla="val 2585" name="adj"/>
            </a:avLst>
          </a:prstGeom>
          <a:noFill/>
          <a:ln>
            <a:noFill/>
          </a:ln>
        </p:spPr>
        <p:txBody>
          <a:bodyPr anchorCtr="0" anchor="t" bIns="252000" lIns="252000" spcFirstLastPara="1" rIns="252000" wrap="square" tIns="252000">
            <a:noAutofit/>
          </a:bodyPr>
          <a:lstStyle>
            <a:lvl1pPr indent="-342900" lvl="0" marL="457200" marR="0" rtl="0" algn="l">
              <a:lnSpc>
                <a:spcPct val="90000"/>
              </a:lnSpc>
              <a:spcBef>
                <a:spcPts val="1000"/>
              </a:spcBef>
              <a:spcAft>
                <a:spcPts val="0"/>
              </a:spcAft>
              <a:buClr>
                <a:srgbClr val="1C1C1C"/>
              </a:buClr>
              <a:buSzPts val="1800"/>
              <a:buFont typeface="Arial"/>
              <a:buChar char="•"/>
              <a:defRPr b="0" i="0" sz="1800" u="none" cap="none" strike="noStrike">
                <a:solidFill>
                  <a:srgbClr val="1C1C1C"/>
                </a:solidFill>
                <a:latin typeface="Arial"/>
                <a:ea typeface="Arial"/>
                <a:cs typeface="Arial"/>
                <a:sym typeface="Arial"/>
              </a:defRPr>
            </a:lvl1pPr>
            <a:lvl2pPr indent="-330200" lvl="1" marL="914400" marR="0" rtl="0" algn="l">
              <a:lnSpc>
                <a:spcPct val="90000"/>
              </a:lnSpc>
              <a:spcBef>
                <a:spcPts val="500"/>
              </a:spcBef>
              <a:spcAft>
                <a:spcPts val="0"/>
              </a:spcAft>
              <a:buClr>
                <a:srgbClr val="1C1C1C"/>
              </a:buClr>
              <a:buSzPts val="1600"/>
              <a:buFont typeface="Arial"/>
              <a:buChar char="•"/>
              <a:defRPr b="0" i="0" sz="1600" u="none" cap="none" strike="noStrike">
                <a:solidFill>
                  <a:srgbClr val="1C1C1C"/>
                </a:solidFill>
                <a:latin typeface="Arial"/>
                <a:ea typeface="Arial"/>
                <a:cs typeface="Arial"/>
                <a:sym typeface="Arial"/>
              </a:defRPr>
            </a:lvl2pPr>
            <a:lvl3pPr indent="-317500" lvl="2" marL="13716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3pPr>
            <a:lvl4pPr indent="-317500" lvl="3" marL="18288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4pPr>
            <a:lvl5pPr indent="-317500" lvl="4" marL="2286000" marR="0" rtl="0" algn="l">
              <a:lnSpc>
                <a:spcPct val="90000"/>
              </a:lnSpc>
              <a:spcBef>
                <a:spcPts val="500"/>
              </a:spcBef>
              <a:spcAft>
                <a:spcPts val="0"/>
              </a:spcAft>
              <a:buClr>
                <a:srgbClr val="1C1C1C"/>
              </a:buClr>
              <a:buSzPts val="1400"/>
              <a:buFont typeface="Arial"/>
              <a:buChar char="•"/>
              <a:defRPr b="0" i="0" sz="1400" u="none" cap="none" strike="noStrike">
                <a:solidFill>
                  <a:srgbClr val="1C1C1C"/>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70" r:id="rId2"/>
    <p:sldLayoutId id="2147483671" r:id="rId3"/>
    <p:sldLayoutId id="2147483672" r:id="rId4"/>
    <p:sldLayoutId id="214748367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12.png"/><Relationship Id="rId5"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cSgG-u6OIVA" TargetMode="External"/><Relationship Id="rId4" Type="http://schemas.openxmlformats.org/officeDocument/2006/relationships/image" Target="../media/image2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xml"/><Relationship Id="rId3" Type="http://schemas.openxmlformats.org/officeDocument/2006/relationships/hyperlink" Target="https://flip.com/82a2801e"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17.png"/><Relationship Id="rId11" Type="http://schemas.openxmlformats.org/officeDocument/2006/relationships/image" Target="../media/image5.png"/><Relationship Id="rId10" Type="http://schemas.openxmlformats.org/officeDocument/2006/relationships/image" Target="../media/image14.png"/><Relationship Id="rId12" Type="http://schemas.openxmlformats.org/officeDocument/2006/relationships/image" Target="../media/image6.png"/><Relationship Id="rId9" Type="http://schemas.openxmlformats.org/officeDocument/2006/relationships/image" Target="../media/image10.png"/><Relationship Id="rId5" Type="http://schemas.openxmlformats.org/officeDocument/2006/relationships/image" Target="../media/image13.png"/><Relationship Id="rId6" Type="http://schemas.openxmlformats.org/officeDocument/2006/relationships/image" Target="../media/image15.png"/><Relationship Id="rId7" Type="http://schemas.openxmlformats.org/officeDocument/2006/relationships/image" Target="../media/image11.png"/><Relationship Id="rId8"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hyperlink" Target="https://teara.govt.nz/en/maori-foods-kai-maori/page-1" TargetMode="Externa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8.xml"/><Relationship Id="rId3" Type="http://schemas.openxmlformats.org/officeDocument/2006/relationships/hyperlink" Target="https://www.waikatoregion.govt.nz/environment/biodiversity/use-and-harvest/#:~:text=Some%20taonga%20were%20used%20for,and%20harore%20are%20still%20collected." TargetMode="Externa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30"/>
          <p:cNvSpPr txBox="1"/>
          <p:nvPr/>
        </p:nvSpPr>
        <p:spPr>
          <a:xfrm>
            <a:off x="4059625" y="0"/>
            <a:ext cx="3852600" cy="203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3000">
                <a:solidFill>
                  <a:schemeClr val="dk1"/>
                </a:solidFill>
                <a:latin typeface="Trebuchet MS"/>
                <a:ea typeface="Trebuchet MS"/>
                <a:cs typeface="Trebuchet MS"/>
                <a:sym typeface="Trebuchet MS"/>
              </a:rPr>
              <a:t>Tupuānuku’s and Tupuārangi’s bounty.</a:t>
            </a:r>
            <a:endParaRPr sz="3000">
              <a:solidFill>
                <a:schemeClr val="lt1"/>
              </a:solidFill>
              <a:latin typeface="Lato"/>
              <a:ea typeface="Lato"/>
              <a:cs typeface="Lato"/>
              <a:sym typeface="Lato"/>
            </a:endParaRPr>
          </a:p>
          <a:p>
            <a:pPr indent="0" lvl="0" marL="0" rtl="0" algn="ctr">
              <a:spcBef>
                <a:spcPts val="0"/>
              </a:spcBef>
              <a:spcAft>
                <a:spcPts val="0"/>
              </a:spcAft>
              <a:buNone/>
            </a:pPr>
            <a:r>
              <a:t/>
            </a:r>
            <a:endParaRPr sz="3000">
              <a:solidFill>
                <a:schemeClr val="lt1"/>
              </a:solidFill>
              <a:latin typeface="Comfortaa"/>
              <a:ea typeface="Comfortaa"/>
              <a:cs typeface="Comfortaa"/>
              <a:sym typeface="Comfortaa"/>
            </a:endParaRPr>
          </a:p>
          <a:p>
            <a:pPr indent="0" lvl="0" marL="0" rtl="0" algn="ctr">
              <a:spcBef>
                <a:spcPts val="0"/>
              </a:spcBef>
              <a:spcAft>
                <a:spcPts val="0"/>
              </a:spcAft>
              <a:buNone/>
            </a:pPr>
            <a:r>
              <a:rPr lang="en" sz="3000">
                <a:solidFill>
                  <a:schemeClr val="dk1"/>
                </a:solidFill>
                <a:latin typeface="Comfortaa"/>
                <a:ea typeface="Comfortaa"/>
                <a:cs typeface="Comfortaa"/>
                <a:sym typeface="Comfortaa"/>
              </a:rPr>
              <a:t>Lesson 4</a:t>
            </a:r>
            <a:endParaRPr/>
          </a:p>
        </p:txBody>
      </p:sp>
      <p:pic>
        <p:nvPicPr>
          <p:cNvPr id="149" name="Google Shape;149;p30"/>
          <p:cNvPicPr preferRelativeResize="0"/>
          <p:nvPr/>
        </p:nvPicPr>
        <p:blipFill>
          <a:blip r:embed="rId3">
            <a:alphaModFix/>
          </a:blip>
          <a:stretch>
            <a:fillRect/>
          </a:stretch>
        </p:blipFill>
        <p:spPr>
          <a:xfrm>
            <a:off x="152400" y="1625825"/>
            <a:ext cx="2724800" cy="3365275"/>
          </a:xfrm>
          <a:prstGeom prst="rect">
            <a:avLst/>
          </a:prstGeom>
          <a:noFill/>
          <a:ln>
            <a:noFill/>
          </a:ln>
        </p:spPr>
      </p:pic>
      <p:pic>
        <p:nvPicPr>
          <p:cNvPr id="150" name="Google Shape;150;p30"/>
          <p:cNvPicPr preferRelativeResize="0"/>
          <p:nvPr/>
        </p:nvPicPr>
        <p:blipFill>
          <a:blip r:embed="rId4">
            <a:alphaModFix/>
          </a:blip>
          <a:stretch>
            <a:fillRect/>
          </a:stretch>
        </p:blipFill>
        <p:spPr>
          <a:xfrm>
            <a:off x="3025013" y="2184300"/>
            <a:ext cx="2965873" cy="2806799"/>
          </a:xfrm>
          <a:prstGeom prst="rect">
            <a:avLst/>
          </a:prstGeom>
          <a:noFill/>
          <a:ln>
            <a:noFill/>
          </a:ln>
        </p:spPr>
      </p:pic>
      <p:pic>
        <p:nvPicPr>
          <p:cNvPr id="151" name="Google Shape;151;p30"/>
          <p:cNvPicPr preferRelativeResize="0"/>
          <p:nvPr/>
        </p:nvPicPr>
        <p:blipFill>
          <a:blip r:embed="rId5">
            <a:alphaModFix/>
          </a:blip>
          <a:stretch>
            <a:fillRect/>
          </a:stretch>
        </p:blipFill>
        <p:spPr>
          <a:xfrm>
            <a:off x="6138700" y="2184300"/>
            <a:ext cx="2847648" cy="280680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31"/>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NZ Wild Edibles</a:t>
            </a:r>
            <a:endParaRPr/>
          </a:p>
        </p:txBody>
      </p:sp>
      <p:sp>
        <p:nvSpPr>
          <p:cNvPr id="157" name="Google Shape;157;p31"/>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New Zealand wild edibles up to 2:23.</a:t>
            </a:r>
            <a:endParaRPr/>
          </a:p>
        </p:txBody>
      </p:sp>
      <p:pic>
        <p:nvPicPr>
          <p:cNvPr id="158" name="Google Shape;158;p31"/>
          <p:cNvPicPr preferRelativeResize="0"/>
          <p:nvPr/>
        </p:nvPicPr>
        <p:blipFill>
          <a:blip r:embed="rId4">
            <a:alphaModFix/>
          </a:blip>
          <a:stretch>
            <a:fillRect/>
          </a:stretch>
        </p:blipFill>
        <p:spPr>
          <a:xfrm>
            <a:off x="3793575" y="1497725"/>
            <a:ext cx="4532601" cy="21480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32"/>
          <p:cNvSpPr txBox="1"/>
          <p:nvPr>
            <p:ph type="title"/>
          </p:nvPr>
        </p:nvSpPr>
        <p:spPr>
          <a:xfrm>
            <a:off x="729450" y="864300"/>
            <a:ext cx="7021200" cy="2985000"/>
          </a:xfrm>
          <a:prstGeom prst="rect">
            <a:avLst/>
          </a:prstGeom>
        </p:spPr>
        <p:txBody>
          <a:bodyPr anchorCtr="0" anchor="ctr" bIns="91425" lIns="91425" spcFirstLastPara="1" rIns="91425" wrap="square" tIns="91425">
            <a:normAutofit/>
          </a:bodyPr>
          <a:lstStyle/>
          <a:p>
            <a:pPr indent="0" lvl="0" marL="0" rtl="0" algn="l">
              <a:spcBef>
                <a:spcPts val="0"/>
              </a:spcBef>
              <a:spcAft>
                <a:spcPts val="0"/>
              </a:spcAft>
              <a:buNone/>
            </a:pPr>
            <a:r>
              <a:rPr lang="en"/>
              <a:t>Everyone should be able to complete the MILD task, if you finish it you can do the MEDIUM task and if that’s done you can do the SPICY task.</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7" name="Shape 167"/>
        <p:cNvGrpSpPr/>
        <p:nvPr/>
      </p:nvGrpSpPr>
      <p:grpSpPr>
        <a:xfrm>
          <a:off x="0" y="0"/>
          <a:ext cx="0" cy="0"/>
          <a:chOff x="0" y="0"/>
          <a:chExt cx="0" cy="0"/>
        </a:xfrm>
      </p:grpSpPr>
      <p:sp>
        <p:nvSpPr>
          <p:cNvPr id="168" name="Google Shape;168;p33"/>
          <p:cNvSpPr txBox="1"/>
          <p:nvPr>
            <p:ph type="ctrTitle"/>
          </p:nvPr>
        </p:nvSpPr>
        <p:spPr>
          <a:xfrm>
            <a:off x="729450" y="1322450"/>
            <a:ext cx="7688100" cy="1664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Flipgrid Video For Tasks</a:t>
            </a:r>
            <a:endParaRPr/>
          </a:p>
        </p:txBody>
      </p:sp>
      <p:sp>
        <p:nvSpPr>
          <p:cNvPr id="169" name="Google Shape;169;p33"/>
          <p:cNvSpPr txBox="1"/>
          <p:nvPr>
            <p:ph idx="1" type="subTitle"/>
          </p:nvPr>
        </p:nvSpPr>
        <p:spPr>
          <a:xfrm>
            <a:off x="729627" y="3172900"/>
            <a:ext cx="7688100" cy="5412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Create a video using </a:t>
            </a:r>
            <a:r>
              <a:rPr lang="en" u="sng">
                <a:solidFill>
                  <a:schemeClr val="hlink"/>
                </a:solidFill>
                <a:hlinkClick r:id="rId3"/>
              </a:rPr>
              <a:t>Flipgrid</a:t>
            </a:r>
            <a:r>
              <a:rPr lang="en"/>
              <a:t> to record the tasks that you did to help the others.</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34"/>
          <p:cNvSpPr/>
          <p:nvPr>
            <p:ph idx="1" type="body"/>
          </p:nvPr>
        </p:nvSpPr>
        <p:spPr>
          <a:xfrm>
            <a:off x="755651" y="777763"/>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Without the different animals and plants in New Zealand Māori would not have survived</a:t>
            </a:r>
            <a:r>
              <a:rPr lang="en"/>
              <a:t>.</a:t>
            </a:r>
            <a:endParaRPr/>
          </a:p>
        </p:txBody>
      </p:sp>
      <p:sp>
        <p:nvSpPr>
          <p:cNvPr id="176" name="Google Shape;176;p34"/>
          <p:cNvSpPr/>
          <p:nvPr>
            <p:ph idx="2" type="body"/>
          </p:nvPr>
        </p:nvSpPr>
        <p:spPr>
          <a:xfrm>
            <a:off x="755651" y="2584217"/>
            <a:ext cx="7632600" cy="1101900"/>
          </a:xfrm>
          <a:prstGeom prst="roundRect">
            <a:avLst>
              <a:gd fmla="val 16667" name="adj"/>
            </a:avLst>
          </a:prstGeom>
          <a:noFill/>
          <a:ln>
            <a:noFill/>
          </a:ln>
        </p:spPr>
        <p:txBody>
          <a:bodyPr anchorCtr="0" anchor="t" bIns="252000" lIns="252000" spcFirstLastPara="1" rIns="252000" wrap="square" tIns="252000">
            <a:noAutofit/>
          </a:bodyPr>
          <a:lstStyle/>
          <a:p>
            <a:pPr indent="0" lvl="0" marL="0" rtl="0" algn="l">
              <a:lnSpc>
                <a:spcPct val="90000"/>
              </a:lnSpc>
              <a:spcBef>
                <a:spcPts val="1000"/>
              </a:spcBef>
              <a:spcAft>
                <a:spcPts val="0"/>
              </a:spcAft>
              <a:buSzPts val="1800"/>
              <a:buNone/>
            </a:pPr>
            <a:r>
              <a:rPr lang="en"/>
              <a:t>The Māori were thankful to Tupuānuku, Tupuārangi and the gods for all living things.</a:t>
            </a:r>
            <a:endParaRPr/>
          </a:p>
        </p:txBody>
      </p:sp>
      <p:sp>
        <p:nvSpPr>
          <p:cNvPr id="177" name="Google Shape;177;p34"/>
          <p:cNvSpPr/>
          <p:nvPr>
            <p:ph idx="3" type="body"/>
          </p:nvPr>
        </p:nvSpPr>
        <p:spPr>
          <a:xfrm>
            <a:off x="755650" y="384572"/>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1</a:t>
            </a:r>
            <a:endParaRPr/>
          </a:p>
        </p:txBody>
      </p:sp>
      <p:sp>
        <p:nvSpPr>
          <p:cNvPr id="178" name="Google Shape;178;p34"/>
          <p:cNvSpPr/>
          <p:nvPr>
            <p:ph idx="4" type="body"/>
          </p:nvPr>
        </p:nvSpPr>
        <p:spPr>
          <a:xfrm>
            <a:off x="755649" y="2197826"/>
            <a:ext cx="7632600" cy="377400"/>
          </a:xfrm>
          <a:prstGeom prst="roundRect">
            <a:avLst>
              <a:gd fmla="val 16667" name="adj"/>
            </a:avLst>
          </a:prstGeom>
          <a:noFill/>
          <a:ln>
            <a:noFill/>
          </a:ln>
        </p:spPr>
        <p:txBody>
          <a:bodyPr anchorCtr="0" anchor="ctr" bIns="0" lIns="0" spcFirstLastPara="1" rIns="0" wrap="square" tIns="252000">
            <a:noAutofit/>
          </a:bodyPr>
          <a:lstStyle/>
          <a:p>
            <a:pPr indent="0" lvl="0" marL="0" rtl="0" algn="ctr">
              <a:lnSpc>
                <a:spcPct val="90000"/>
              </a:lnSpc>
              <a:spcBef>
                <a:spcPts val="1000"/>
              </a:spcBef>
              <a:spcAft>
                <a:spcPts val="0"/>
              </a:spcAft>
              <a:buSzPts val="3600"/>
              <a:buNone/>
            </a:pPr>
            <a:r>
              <a:rPr lang="en"/>
              <a:t>Summarised Point 2</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2" name="Shape 182"/>
        <p:cNvGrpSpPr/>
        <p:nvPr/>
      </p:nvGrpSpPr>
      <p:grpSpPr>
        <a:xfrm>
          <a:off x="0" y="0"/>
          <a:ext cx="0" cy="0"/>
          <a:chOff x="0" y="0"/>
          <a:chExt cx="0" cy="0"/>
        </a:xfrm>
      </p:grpSpPr>
      <p:sp>
        <p:nvSpPr>
          <p:cNvPr id="183" name="Google Shape;183;p35"/>
          <p:cNvSpPr txBox="1"/>
          <p:nvPr/>
        </p:nvSpPr>
        <p:spPr>
          <a:xfrm>
            <a:off x="0" y="0"/>
            <a:ext cx="6000000" cy="51717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b="1" lang="en" sz="1800">
                <a:solidFill>
                  <a:schemeClr val="dk1"/>
                </a:solidFill>
                <a:latin typeface="Lato"/>
                <a:ea typeface="Lato"/>
                <a:cs typeface="Lato"/>
                <a:sym typeface="Lato"/>
              </a:rPr>
              <a:t>Diversity Of Living Things</a:t>
            </a:r>
            <a:endParaRPr b="1"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The </a:t>
            </a:r>
            <a:r>
              <a:rPr lang="en" sz="1800">
                <a:solidFill>
                  <a:schemeClr val="dk1"/>
                </a:solidFill>
                <a:latin typeface="Lato"/>
                <a:ea typeface="Lato"/>
                <a:cs typeface="Lato"/>
                <a:sym typeface="Lato"/>
              </a:rPr>
              <a:t>diversity</a:t>
            </a:r>
            <a:r>
              <a:rPr lang="en" sz="1800">
                <a:solidFill>
                  <a:schemeClr val="dk1"/>
                </a:solidFill>
                <a:latin typeface="Lato"/>
                <a:ea typeface="Lato"/>
                <a:cs typeface="Lato"/>
                <a:sym typeface="Lato"/>
              </a:rPr>
              <a:t> of all living things are essential to Aotearoa.</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The Māori were grateful for all of these plants and animals.</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TASK 1 (MILD)</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For 3 of the plants and animals on the right, explain </a:t>
            </a:r>
            <a:r>
              <a:rPr lang="en" sz="1800">
                <a:solidFill>
                  <a:schemeClr val="dk1"/>
                </a:solidFill>
                <a:highlight>
                  <a:srgbClr val="FFFFFF"/>
                </a:highlight>
                <a:latin typeface="Lato"/>
                <a:ea typeface="Lato"/>
                <a:cs typeface="Lato"/>
                <a:sym typeface="Lato"/>
              </a:rPr>
              <a:t>why these are important to Māori life</a:t>
            </a:r>
            <a:r>
              <a:rPr lang="en" sz="1800">
                <a:solidFill>
                  <a:schemeClr val="dk1"/>
                </a:solidFill>
                <a:latin typeface="Lato"/>
                <a:ea typeface="Lato"/>
                <a:cs typeface="Lato"/>
                <a:sym typeface="Lato"/>
              </a:rPr>
              <a:t>.</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1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2</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3</a:t>
            </a:r>
            <a:endParaRPr sz="1800">
              <a:solidFill>
                <a:schemeClr val="dk1"/>
              </a:solidFill>
              <a:latin typeface="Lato"/>
              <a:ea typeface="Lato"/>
              <a:cs typeface="Lato"/>
              <a:sym typeface="Lato"/>
            </a:endParaRPr>
          </a:p>
          <a:p>
            <a:pPr indent="0" lvl="0" marL="0" rtl="0" algn="l">
              <a:spcBef>
                <a:spcPts val="0"/>
              </a:spcBef>
              <a:spcAft>
                <a:spcPts val="0"/>
              </a:spcAft>
              <a:buNone/>
            </a:pPr>
            <a:r>
              <a:t/>
            </a:r>
            <a:endParaRPr sz="1800">
              <a:solidFill>
                <a:schemeClr val="dk1"/>
              </a:solidFill>
              <a:latin typeface="Lato"/>
              <a:ea typeface="Lato"/>
              <a:cs typeface="Lato"/>
              <a:sym typeface="Lato"/>
            </a:endParaRPr>
          </a:p>
          <a:p>
            <a:pPr indent="0" lvl="0" marL="0" rtl="0" algn="l">
              <a:spcBef>
                <a:spcPts val="0"/>
              </a:spcBef>
              <a:spcAft>
                <a:spcPts val="0"/>
              </a:spcAft>
              <a:buNone/>
            </a:pPr>
            <a:r>
              <a:rPr lang="en" sz="1800">
                <a:solidFill>
                  <a:schemeClr val="dk1"/>
                </a:solidFill>
                <a:latin typeface="Lato"/>
                <a:ea typeface="Lato"/>
                <a:cs typeface="Lato"/>
                <a:sym typeface="Lato"/>
              </a:rPr>
              <a:t> </a:t>
            </a:r>
            <a:endParaRPr sz="1800">
              <a:solidFill>
                <a:schemeClr val="dk1"/>
              </a:solidFill>
              <a:latin typeface="Lato"/>
              <a:ea typeface="Lato"/>
              <a:cs typeface="Lato"/>
              <a:sym typeface="Lato"/>
            </a:endParaRPr>
          </a:p>
        </p:txBody>
      </p:sp>
      <p:sp>
        <p:nvSpPr>
          <p:cNvPr id="184" name="Google Shape;184;p35"/>
          <p:cNvSpPr txBox="1"/>
          <p:nvPr/>
        </p:nvSpPr>
        <p:spPr>
          <a:xfrm>
            <a:off x="7357375" y="679875"/>
            <a:ext cx="1449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t>
            </a:r>
            <a:r>
              <a:rPr lang="en" sz="1800">
                <a:solidFill>
                  <a:srgbClr val="595959"/>
                </a:solidFill>
              </a:rPr>
              <a:t> Kererus</a:t>
            </a:r>
            <a:endParaRPr sz="1800">
              <a:solidFill>
                <a:srgbClr val="595959"/>
              </a:solidFill>
            </a:endParaRPr>
          </a:p>
        </p:txBody>
      </p:sp>
      <p:sp>
        <p:nvSpPr>
          <p:cNvPr id="185" name="Google Shape;185;p35"/>
          <p:cNvSpPr txBox="1"/>
          <p:nvPr/>
        </p:nvSpPr>
        <p:spPr>
          <a:xfrm>
            <a:off x="300000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6" name="Google Shape;186;p35"/>
          <p:cNvSpPr txBox="1"/>
          <p:nvPr/>
        </p:nvSpPr>
        <p:spPr>
          <a:xfrm>
            <a:off x="4425050" y="679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87" name="Google Shape;187;p35"/>
          <p:cNvSpPr txBox="1"/>
          <p:nvPr/>
        </p:nvSpPr>
        <p:spPr>
          <a:xfrm>
            <a:off x="5927188" y="679875"/>
            <a:ext cx="14340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Silver Ferns</a:t>
            </a:r>
            <a:endParaRPr sz="1800">
              <a:solidFill>
                <a:srgbClr val="595959"/>
              </a:solidFill>
            </a:endParaRPr>
          </a:p>
        </p:txBody>
      </p:sp>
      <p:sp>
        <p:nvSpPr>
          <p:cNvPr id="188" name="Google Shape;188;p35"/>
          <p:cNvSpPr txBox="1"/>
          <p:nvPr/>
        </p:nvSpPr>
        <p:spPr>
          <a:xfrm>
            <a:off x="3339924" y="1737875"/>
            <a:ext cx="877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89" name="Google Shape;189;p35"/>
          <p:cNvSpPr txBox="1"/>
          <p:nvPr/>
        </p:nvSpPr>
        <p:spPr>
          <a:xfrm>
            <a:off x="4863500" y="1737875"/>
            <a:ext cx="6465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800">
              <a:solidFill>
                <a:srgbClr val="595959"/>
              </a:solidFill>
            </a:endParaRPr>
          </a:p>
        </p:txBody>
      </p:sp>
      <p:sp>
        <p:nvSpPr>
          <p:cNvPr id="190" name="Google Shape;190;p35"/>
          <p:cNvSpPr txBox="1"/>
          <p:nvPr/>
        </p:nvSpPr>
        <p:spPr>
          <a:xfrm>
            <a:off x="5774150" y="1737875"/>
            <a:ext cx="19176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Ake Akes</a:t>
            </a:r>
            <a:endParaRPr sz="1800">
              <a:solidFill>
                <a:srgbClr val="595959"/>
              </a:solidFill>
            </a:endParaRPr>
          </a:p>
        </p:txBody>
      </p:sp>
      <p:sp>
        <p:nvSpPr>
          <p:cNvPr id="191" name="Google Shape;191;p35"/>
          <p:cNvSpPr txBox="1"/>
          <p:nvPr/>
        </p:nvSpPr>
        <p:spPr>
          <a:xfrm>
            <a:off x="7530000" y="1737875"/>
            <a:ext cx="1111200" cy="19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rgbClr val="595959"/>
                </a:solidFill>
              </a:rPr>
              <a:t>  Wetas</a:t>
            </a:r>
            <a:endParaRPr sz="1800">
              <a:solidFill>
                <a:srgbClr val="595959"/>
              </a:solidFill>
            </a:endParaRPr>
          </a:p>
        </p:txBody>
      </p:sp>
      <p:sp>
        <p:nvSpPr>
          <p:cNvPr id="192" name="Google Shape;192;p35"/>
          <p:cNvSpPr txBox="1"/>
          <p:nvPr/>
        </p:nvSpPr>
        <p:spPr>
          <a:xfrm>
            <a:off x="3360675" y="268720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3" name="Google Shape;193;p35"/>
          <p:cNvSpPr txBox="1"/>
          <p:nvPr/>
        </p:nvSpPr>
        <p:spPr>
          <a:xfrm>
            <a:off x="4691300" y="2687200"/>
            <a:ext cx="31656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4" name="Google Shape;194;p35"/>
          <p:cNvSpPr txBox="1"/>
          <p:nvPr/>
        </p:nvSpPr>
        <p:spPr>
          <a:xfrm>
            <a:off x="6204000" y="268720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Titokis</a:t>
            </a:r>
            <a:endParaRPr/>
          </a:p>
        </p:txBody>
      </p:sp>
      <p:sp>
        <p:nvSpPr>
          <p:cNvPr id="195" name="Google Shape;195;p35"/>
          <p:cNvSpPr txBox="1"/>
          <p:nvPr/>
        </p:nvSpPr>
        <p:spPr>
          <a:xfrm>
            <a:off x="7532075" y="2687200"/>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 Kouras</a:t>
            </a:r>
            <a:endParaRPr/>
          </a:p>
        </p:txBody>
      </p:sp>
      <p:sp>
        <p:nvSpPr>
          <p:cNvPr id="196" name="Google Shape;196;p35"/>
          <p:cNvSpPr txBox="1"/>
          <p:nvPr/>
        </p:nvSpPr>
        <p:spPr>
          <a:xfrm>
            <a:off x="2999988"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7" name="Google Shape;197;p35"/>
          <p:cNvSpPr txBox="1"/>
          <p:nvPr/>
        </p:nvSpPr>
        <p:spPr>
          <a:xfrm>
            <a:off x="4774100" y="3778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198" name="Google Shape;198;p35"/>
          <p:cNvSpPr txBox="1"/>
          <p:nvPr/>
        </p:nvSpPr>
        <p:spPr>
          <a:xfrm>
            <a:off x="6084550" y="37785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Taraires</a:t>
            </a:r>
            <a:endParaRPr/>
          </a:p>
        </p:txBody>
      </p:sp>
      <p:sp>
        <p:nvSpPr>
          <p:cNvPr id="199" name="Google Shape;199;p35"/>
          <p:cNvSpPr txBox="1"/>
          <p:nvPr/>
        </p:nvSpPr>
        <p:spPr>
          <a:xfrm>
            <a:off x="7357375" y="37785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   Fur seals</a:t>
            </a:r>
            <a:endParaRPr/>
          </a:p>
        </p:txBody>
      </p:sp>
      <p:sp>
        <p:nvSpPr>
          <p:cNvPr id="200" name="Google Shape;200;p35"/>
          <p:cNvSpPr txBox="1"/>
          <p:nvPr/>
        </p:nvSpPr>
        <p:spPr>
          <a:xfrm>
            <a:off x="32917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1" name="Google Shape;201;p35"/>
          <p:cNvSpPr txBox="1"/>
          <p:nvPr/>
        </p:nvSpPr>
        <p:spPr>
          <a:xfrm>
            <a:off x="4774100" y="469452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
        <p:nvSpPr>
          <p:cNvPr id="202" name="Google Shape;202;p35"/>
          <p:cNvSpPr txBox="1"/>
          <p:nvPr/>
        </p:nvSpPr>
        <p:spPr>
          <a:xfrm>
            <a:off x="6084550" y="46945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Kamahis</a:t>
            </a:r>
            <a:endParaRPr/>
          </a:p>
        </p:txBody>
      </p:sp>
      <p:sp>
        <p:nvSpPr>
          <p:cNvPr id="203" name="Google Shape;203;p35"/>
          <p:cNvSpPr txBox="1"/>
          <p:nvPr/>
        </p:nvSpPr>
        <p:spPr>
          <a:xfrm>
            <a:off x="7535075" y="4694525"/>
            <a:ext cx="3000000" cy="461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800">
                <a:solidFill>
                  <a:schemeClr val="dk2"/>
                </a:solidFill>
              </a:rPr>
              <a:t> Fantails</a:t>
            </a:r>
            <a:endParaRPr/>
          </a:p>
        </p:txBody>
      </p:sp>
      <p:pic>
        <p:nvPicPr>
          <p:cNvPr id="204" name="Google Shape;204;p35"/>
          <p:cNvPicPr preferRelativeResize="0"/>
          <p:nvPr/>
        </p:nvPicPr>
        <p:blipFill>
          <a:blip r:embed="rId3">
            <a:alphaModFix/>
          </a:blip>
          <a:stretch>
            <a:fillRect/>
          </a:stretch>
        </p:blipFill>
        <p:spPr>
          <a:xfrm>
            <a:off x="6105300" y="108050"/>
            <a:ext cx="1082850" cy="680225"/>
          </a:xfrm>
          <a:prstGeom prst="rect">
            <a:avLst/>
          </a:prstGeom>
          <a:noFill/>
          <a:ln>
            <a:noFill/>
          </a:ln>
        </p:spPr>
      </p:pic>
      <p:pic>
        <p:nvPicPr>
          <p:cNvPr id="205" name="Google Shape;205;p35"/>
          <p:cNvPicPr preferRelativeResize="0"/>
          <p:nvPr/>
        </p:nvPicPr>
        <p:blipFill>
          <a:blip r:embed="rId4">
            <a:alphaModFix/>
          </a:blip>
          <a:stretch>
            <a:fillRect/>
          </a:stretch>
        </p:blipFill>
        <p:spPr>
          <a:xfrm>
            <a:off x="6105300" y="1158825"/>
            <a:ext cx="1082849" cy="645724"/>
          </a:xfrm>
          <a:prstGeom prst="rect">
            <a:avLst/>
          </a:prstGeom>
          <a:noFill/>
          <a:ln>
            <a:noFill/>
          </a:ln>
        </p:spPr>
      </p:pic>
      <p:pic>
        <p:nvPicPr>
          <p:cNvPr id="206" name="Google Shape;206;p35"/>
          <p:cNvPicPr preferRelativeResize="0"/>
          <p:nvPr/>
        </p:nvPicPr>
        <p:blipFill>
          <a:blip r:embed="rId5">
            <a:alphaModFix/>
          </a:blip>
          <a:stretch>
            <a:fillRect/>
          </a:stretch>
        </p:blipFill>
        <p:spPr>
          <a:xfrm>
            <a:off x="7530000" y="1158825"/>
            <a:ext cx="1082849" cy="645725"/>
          </a:xfrm>
          <a:prstGeom prst="rect">
            <a:avLst/>
          </a:prstGeom>
          <a:noFill/>
          <a:ln>
            <a:noFill/>
          </a:ln>
        </p:spPr>
      </p:pic>
      <p:pic>
        <p:nvPicPr>
          <p:cNvPr id="207" name="Google Shape;207;p35"/>
          <p:cNvPicPr preferRelativeResize="0"/>
          <p:nvPr/>
        </p:nvPicPr>
        <p:blipFill>
          <a:blip r:embed="rId6">
            <a:alphaModFix/>
          </a:blip>
          <a:stretch>
            <a:fillRect/>
          </a:stretch>
        </p:blipFill>
        <p:spPr>
          <a:xfrm>
            <a:off x="6094700" y="2175100"/>
            <a:ext cx="1101050" cy="632450"/>
          </a:xfrm>
          <a:prstGeom prst="rect">
            <a:avLst/>
          </a:prstGeom>
          <a:noFill/>
          <a:ln>
            <a:noFill/>
          </a:ln>
        </p:spPr>
      </p:pic>
      <p:pic>
        <p:nvPicPr>
          <p:cNvPr id="208" name="Google Shape;208;p35"/>
          <p:cNvPicPr preferRelativeResize="0"/>
          <p:nvPr/>
        </p:nvPicPr>
        <p:blipFill>
          <a:blip r:embed="rId7">
            <a:alphaModFix/>
          </a:blip>
          <a:stretch>
            <a:fillRect/>
          </a:stretch>
        </p:blipFill>
        <p:spPr>
          <a:xfrm>
            <a:off x="7535075" y="2175100"/>
            <a:ext cx="1082850" cy="632450"/>
          </a:xfrm>
          <a:prstGeom prst="rect">
            <a:avLst/>
          </a:prstGeom>
          <a:noFill/>
          <a:ln>
            <a:noFill/>
          </a:ln>
        </p:spPr>
      </p:pic>
      <p:pic>
        <p:nvPicPr>
          <p:cNvPr id="209" name="Google Shape;209;p35"/>
          <p:cNvPicPr preferRelativeResize="0"/>
          <p:nvPr/>
        </p:nvPicPr>
        <p:blipFill>
          <a:blip r:embed="rId8">
            <a:alphaModFix/>
          </a:blip>
          <a:stretch>
            <a:fillRect/>
          </a:stretch>
        </p:blipFill>
        <p:spPr>
          <a:xfrm>
            <a:off x="6087100" y="3215650"/>
            <a:ext cx="1101051" cy="632451"/>
          </a:xfrm>
          <a:prstGeom prst="rect">
            <a:avLst/>
          </a:prstGeom>
          <a:noFill/>
          <a:ln>
            <a:noFill/>
          </a:ln>
        </p:spPr>
      </p:pic>
      <p:pic>
        <p:nvPicPr>
          <p:cNvPr id="210" name="Google Shape;210;p35"/>
          <p:cNvPicPr preferRelativeResize="0"/>
          <p:nvPr/>
        </p:nvPicPr>
        <p:blipFill>
          <a:blip r:embed="rId9">
            <a:alphaModFix/>
          </a:blip>
          <a:stretch>
            <a:fillRect/>
          </a:stretch>
        </p:blipFill>
        <p:spPr>
          <a:xfrm>
            <a:off x="6087100" y="4240225"/>
            <a:ext cx="1101051" cy="558399"/>
          </a:xfrm>
          <a:prstGeom prst="rect">
            <a:avLst/>
          </a:prstGeom>
          <a:noFill/>
          <a:ln>
            <a:noFill/>
          </a:ln>
        </p:spPr>
      </p:pic>
      <p:pic>
        <p:nvPicPr>
          <p:cNvPr id="211" name="Google Shape;211;p35"/>
          <p:cNvPicPr preferRelativeResize="0"/>
          <p:nvPr/>
        </p:nvPicPr>
        <p:blipFill>
          <a:blip r:embed="rId10">
            <a:alphaModFix/>
          </a:blip>
          <a:stretch>
            <a:fillRect/>
          </a:stretch>
        </p:blipFill>
        <p:spPr>
          <a:xfrm>
            <a:off x="7529999" y="4240225"/>
            <a:ext cx="1082849" cy="558400"/>
          </a:xfrm>
          <a:prstGeom prst="rect">
            <a:avLst/>
          </a:prstGeom>
          <a:noFill/>
          <a:ln>
            <a:noFill/>
          </a:ln>
        </p:spPr>
      </p:pic>
      <p:pic>
        <p:nvPicPr>
          <p:cNvPr id="212" name="Google Shape;212;p35"/>
          <p:cNvPicPr preferRelativeResize="0"/>
          <p:nvPr/>
        </p:nvPicPr>
        <p:blipFill>
          <a:blip r:embed="rId11">
            <a:alphaModFix/>
          </a:blip>
          <a:stretch>
            <a:fillRect/>
          </a:stretch>
        </p:blipFill>
        <p:spPr>
          <a:xfrm>
            <a:off x="7530000" y="3183775"/>
            <a:ext cx="1082850" cy="680225"/>
          </a:xfrm>
          <a:prstGeom prst="rect">
            <a:avLst/>
          </a:prstGeom>
          <a:noFill/>
          <a:ln>
            <a:noFill/>
          </a:ln>
        </p:spPr>
      </p:pic>
      <p:pic>
        <p:nvPicPr>
          <p:cNvPr id="213" name="Google Shape;213;p35"/>
          <p:cNvPicPr preferRelativeResize="0"/>
          <p:nvPr/>
        </p:nvPicPr>
        <p:blipFill>
          <a:blip r:embed="rId12">
            <a:alphaModFix/>
          </a:blip>
          <a:stretch>
            <a:fillRect/>
          </a:stretch>
        </p:blipFill>
        <p:spPr>
          <a:xfrm>
            <a:off x="7530000" y="109975"/>
            <a:ext cx="1082851" cy="64572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36"/>
          <p:cNvSpPr txBox="1"/>
          <p:nvPr>
            <p:ph type="title"/>
          </p:nvPr>
        </p:nvSpPr>
        <p:spPr>
          <a:xfrm>
            <a:off x="311700" y="102350"/>
            <a:ext cx="2808000" cy="4986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TASK 2 (MEDIUM)</a:t>
            </a:r>
            <a:endParaRPr/>
          </a:p>
        </p:txBody>
      </p:sp>
      <p:sp>
        <p:nvSpPr>
          <p:cNvPr id="219" name="Google Shape;219;p36"/>
          <p:cNvSpPr txBox="1"/>
          <p:nvPr>
            <p:ph idx="1" type="body"/>
          </p:nvPr>
        </p:nvSpPr>
        <p:spPr>
          <a:xfrm>
            <a:off x="226425" y="600950"/>
            <a:ext cx="8917500" cy="1428900"/>
          </a:xfrm>
          <a:prstGeom prst="rect">
            <a:avLst/>
          </a:prstGeom>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 sz="1400">
                <a:solidFill>
                  <a:srgbClr val="333333"/>
                </a:solidFill>
                <a:highlight>
                  <a:schemeClr val="lt1"/>
                </a:highlight>
                <a:latin typeface="Comfortaa"/>
                <a:ea typeface="Comfortaa"/>
                <a:cs typeface="Comfortaa"/>
                <a:sym typeface="Comfortaa"/>
              </a:rPr>
              <a:t>In Māori tradition, people all worked together in order to harvest, grow and gather all sorts of plants and animals. Māori knew that without those different plants and animals their tribes could not survive.</a:t>
            </a:r>
            <a:endParaRPr sz="1400">
              <a:solidFill>
                <a:srgbClr val="333333"/>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0"/>
              </a:spcAft>
              <a:buNone/>
            </a:pPr>
            <a:r>
              <a:t/>
            </a:r>
            <a:endParaRPr sz="1400">
              <a:solidFill>
                <a:srgbClr val="333333"/>
              </a:solidFill>
              <a:highlight>
                <a:schemeClr val="lt1"/>
              </a:highlight>
              <a:latin typeface="Comfortaa"/>
              <a:ea typeface="Comfortaa"/>
              <a:cs typeface="Comfortaa"/>
              <a:sym typeface="Comfortaa"/>
            </a:endParaRPr>
          </a:p>
          <a:p>
            <a:pPr indent="0" lvl="0" marL="0" marR="0" rtl="0" algn="l">
              <a:lnSpc>
                <a:spcPct val="100000"/>
              </a:lnSpc>
              <a:spcBef>
                <a:spcPts val="0"/>
              </a:spcBef>
              <a:spcAft>
                <a:spcPts val="1900"/>
              </a:spcAft>
              <a:buNone/>
            </a:pPr>
            <a:r>
              <a:rPr lang="en" sz="1400">
                <a:solidFill>
                  <a:srgbClr val="333333"/>
                </a:solidFill>
                <a:highlight>
                  <a:schemeClr val="lt1"/>
                </a:highlight>
                <a:latin typeface="Comfortaa"/>
                <a:ea typeface="Comfortaa"/>
                <a:cs typeface="Comfortaa"/>
                <a:sym typeface="Comfortaa"/>
              </a:rPr>
              <a:t>Using this </a:t>
            </a:r>
            <a:r>
              <a:rPr lang="en" sz="1400" u="sng">
                <a:solidFill>
                  <a:schemeClr val="hlink"/>
                </a:solidFill>
                <a:highlight>
                  <a:schemeClr val="lt1"/>
                </a:highlight>
                <a:latin typeface="Comfortaa"/>
                <a:ea typeface="Comfortaa"/>
                <a:cs typeface="Comfortaa"/>
                <a:sym typeface="Comfortaa"/>
                <a:hlinkClick r:id="rId3"/>
              </a:rPr>
              <a:t>link</a:t>
            </a:r>
            <a:r>
              <a:rPr lang="en" sz="1400">
                <a:solidFill>
                  <a:srgbClr val="333333"/>
                </a:solidFill>
                <a:highlight>
                  <a:schemeClr val="lt1"/>
                </a:highlight>
                <a:latin typeface="Comfortaa"/>
                <a:ea typeface="Comfortaa"/>
                <a:cs typeface="Comfortaa"/>
                <a:sym typeface="Comfortaa"/>
              </a:rPr>
              <a:t> draw, label and colour 2 pictures of Māori interacting with plants and animals (1 plant, 1 animal) in your Global Studies book to </a:t>
            </a:r>
            <a:r>
              <a:rPr b="1" lang="en" sz="1800" u="sng">
                <a:solidFill>
                  <a:srgbClr val="1C1C1C"/>
                </a:solidFill>
              </a:rPr>
              <a:t>AT LEAST A YEAR SEVEN STANDARD</a:t>
            </a:r>
            <a:r>
              <a:rPr lang="en" sz="1400">
                <a:solidFill>
                  <a:srgbClr val="333333"/>
                </a:solidFill>
                <a:highlight>
                  <a:schemeClr val="lt1"/>
                </a:highlight>
                <a:latin typeface="Comfortaa"/>
                <a:ea typeface="Comfortaa"/>
                <a:cs typeface="Comfortaa"/>
                <a:sym typeface="Comfortaa"/>
              </a:rPr>
              <a:t>.</a:t>
            </a:r>
            <a:endParaRPr sz="1400">
              <a:latin typeface="Comfortaa"/>
              <a:ea typeface="Comfortaa"/>
              <a:cs typeface="Comfortaa"/>
              <a:sym typeface="Comfortaa"/>
            </a:endParaRPr>
          </a:p>
        </p:txBody>
      </p:sp>
      <p:pic>
        <p:nvPicPr>
          <p:cNvPr id="220" name="Google Shape;220;p36"/>
          <p:cNvPicPr preferRelativeResize="0"/>
          <p:nvPr/>
        </p:nvPicPr>
        <p:blipFill>
          <a:blip r:embed="rId4">
            <a:alphaModFix/>
          </a:blip>
          <a:stretch>
            <a:fillRect/>
          </a:stretch>
        </p:blipFill>
        <p:spPr>
          <a:xfrm>
            <a:off x="2650575" y="2162550"/>
            <a:ext cx="3773875" cy="28134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7"/>
          <p:cNvSpPr txBox="1"/>
          <p:nvPr>
            <p:ph type="title"/>
          </p:nvPr>
        </p:nvSpPr>
        <p:spPr>
          <a:xfrm>
            <a:off x="301850" y="122050"/>
            <a:ext cx="2808000" cy="508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TASK 3 (SPICY)</a:t>
            </a:r>
            <a:endParaRPr/>
          </a:p>
        </p:txBody>
      </p:sp>
      <p:sp>
        <p:nvSpPr>
          <p:cNvPr id="226" name="Google Shape;226;p37"/>
          <p:cNvSpPr txBox="1"/>
          <p:nvPr>
            <p:ph idx="1" type="body"/>
          </p:nvPr>
        </p:nvSpPr>
        <p:spPr>
          <a:xfrm>
            <a:off x="206875" y="630550"/>
            <a:ext cx="6424500" cy="3912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800">
                <a:solidFill>
                  <a:schemeClr val="dk1"/>
                </a:solidFill>
                <a:highlight>
                  <a:schemeClr val="lt1"/>
                </a:highlight>
              </a:rPr>
              <a:t>Māori thought all living things in NZ came from gods along with Tupuānuku and Tupuārangi</a:t>
            </a:r>
            <a:r>
              <a:rPr lang="en" sz="1800">
                <a:solidFill>
                  <a:srgbClr val="4D5156"/>
                </a:solidFill>
                <a:highlight>
                  <a:schemeClr val="lt1"/>
                </a:highlight>
              </a:rPr>
              <a:t>. </a:t>
            </a:r>
            <a:r>
              <a:rPr lang="en" sz="1800">
                <a:solidFill>
                  <a:schemeClr val="dk1"/>
                </a:solidFill>
                <a:highlight>
                  <a:schemeClr val="lt1"/>
                </a:highlight>
              </a:rPr>
              <a:t>They thought living things in the water were from Tangaroa and land were from Tane.</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Click on this link about how </a:t>
            </a:r>
            <a:r>
              <a:rPr lang="en" sz="1800" u="sng">
                <a:solidFill>
                  <a:schemeClr val="hlink"/>
                </a:solidFill>
                <a:highlight>
                  <a:schemeClr val="lt1"/>
                </a:highlight>
                <a:hlinkClick r:id="rId3"/>
              </a:rPr>
              <a:t>NZ plants &amp; animals were used</a:t>
            </a:r>
            <a:r>
              <a:rPr lang="en" sz="1800">
                <a:solidFill>
                  <a:schemeClr val="dk1"/>
                </a:solidFill>
                <a:highlight>
                  <a:schemeClr val="lt1"/>
                </a:highlight>
              </a:rPr>
              <a:t>.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In your Global Studies book, write the date and the heading “How Maori Used Plants &amp; Animals”. </a:t>
            </a:r>
            <a:endParaRPr sz="1800">
              <a:solidFill>
                <a:schemeClr val="dk1"/>
              </a:solidFill>
              <a:highlight>
                <a:schemeClr val="lt1"/>
              </a:highlight>
            </a:endParaRPr>
          </a:p>
          <a:p>
            <a:pPr indent="0" lvl="0" marL="0" rtl="0" algn="l">
              <a:spcBef>
                <a:spcPts val="1200"/>
              </a:spcBef>
              <a:spcAft>
                <a:spcPts val="0"/>
              </a:spcAft>
              <a:buNone/>
            </a:pPr>
            <a:r>
              <a:rPr lang="en" sz="1800">
                <a:solidFill>
                  <a:schemeClr val="dk1"/>
                </a:solidFill>
                <a:highlight>
                  <a:schemeClr val="lt1"/>
                </a:highlight>
              </a:rPr>
              <a:t>Summarise the facts about the New Zealand plants and animals.</a:t>
            </a:r>
            <a:endParaRPr sz="1800">
              <a:solidFill>
                <a:schemeClr val="dk1"/>
              </a:solidFill>
              <a:highlight>
                <a:schemeClr val="lt1"/>
              </a:highlight>
            </a:endParaRPr>
          </a:p>
          <a:p>
            <a:pPr indent="0" lvl="0" marL="0" rtl="0" algn="l">
              <a:spcBef>
                <a:spcPts val="1200"/>
              </a:spcBef>
              <a:spcAft>
                <a:spcPts val="1200"/>
              </a:spcAft>
              <a:buNone/>
            </a:pPr>
            <a:r>
              <a:rPr lang="en" sz="1800">
                <a:solidFill>
                  <a:schemeClr val="dk1"/>
                </a:solidFill>
                <a:highlight>
                  <a:schemeClr val="lt1"/>
                </a:highlight>
              </a:rPr>
              <a:t>In small groups, describe how Maori found use for 10 of these plants and animals. (eg seals, Totara trees).</a:t>
            </a:r>
            <a:endParaRPr sz="1800">
              <a:solidFill>
                <a:schemeClr val="dk1"/>
              </a:solidFill>
              <a:highlight>
                <a:schemeClr val="lt1"/>
              </a:highlight>
            </a:endParaRPr>
          </a:p>
        </p:txBody>
      </p:sp>
      <p:pic>
        <p:nvPicPr>
          <p:cNvPr id="227" name="Google Shape;227;p37"/>
          <p:cNvPicPr preferRelativeResize="0"/>
          <p:nvPr/>
        </p:nvPicPr>
        <p:blipFill>
          <a:blip r:embed="rId4">
            <a:alphaModFix/>
          </a:blip>
          <a:stretch>
            <a:fillRect/>
          </a:stretch>
        </p:blipFill>
        <p:spPr>
          <a:xfrm>
            <a:off x="6631375" y="161925"/>
            <a:ext cx="2379276" cy="21043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lide Layouts">
  <a:themeElements>
    <a:clrScheme name="Twinkl Template">
      <a:dk1>
        <a:srgbClr val="1C1C1C"/>
      </a:dk1>
      <a:lt1>
        <a:srgbClr val="FFFFFF"/>
      </a:lt1>
      <a:dk2>
        <a:srgbClr val="4A4A4A"/>
      </a:dk2>
      <a:lt2>
        <a:srgbClr val="F4F2F2"/>
      </a:lt2>
      <a:accent1>
        <a:srgbClr val="E34192"/>
      </a:accent1>
      <a:accent2>
        <a:srgbClr val="EB8634"/>
      </a:accent2>
      <a:accent3>
        <a:srgbClr val="E6C734"/>
      </a:accent3>
      <a:accent4>
        <a:srgbClr val="79AD42"/>
      </a:accent4>
      <a:accent5>
        <a:srgbClr val="23A7F9"/>
      </a:accent5>
      <a:accent6>
        <a:srgbClr val="954EBE"/>
      </a:accent6>
      <a:hlink>
        <a:srgbClr val="23A7F9"/>
      </a:hlink>
      <a:folHlink>
        <a:srgbClr val="75707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