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61" r:id="rId3"/>
    <p:sldId id="279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6" r:id="rId20"/>
    <p:sldId id="277" r:id="rId21"/>
    <p:sldId id="275" r:id="rId22"/>
    <p:sldId id="272" r:id="rId23"/>
    <p:sldId id="273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88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41B0EAA6-C2C5-4CB2-9FC5-49E02D7ABB4B}" type="datetimeFigureOut">
              <a:rPr lang="en-US" smtClean="0"/>
              <a:t>06-Feb-19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B3555A2-1DD0-46EC-9CE0-C175322020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62800" y="1595760"/>
            <a:ext cx="1752600" cy="3128640"/>
          </a:xfrm>
        </p:spPr>
        <p:txBody>
          <a:bodyPr>
            <a:normAutofit/>
          </a:bodyPr>
          <a:lstStyle/>
          <a:p>
            <a:r>
              <a:rPr lang="en-US" dirty="0" smtClean="0"/>
              <a:t>Vocabulary: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smtClean="0"/>
              <a:t>simple machine</a:t>
            </a:r>
          </a:p>
          <a:p>
            <a:pPr marL="171450" indent="-171450"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smtClean="0"/>
              <a:t>pulley</a:t>
            </a:r>
          </a:p>
          <a:p>
            <a:pPr marL="171450" indent="-171450"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smtClean="0"/>
              <a:t>lever </a:t>
            </a:r>
          </a:p>
          <a:p>
            <a:pPr marL="171450" indent="-171450"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smtClean="0"/>
              <a:t>ramp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6553200" cy="2519040"/>
          </a:xfrm>
        </p:spPr>
        <p:txBody>
          <a:bodyPr/>
          <a:lstStyle/>
          <a:p>
            <a:pPr algn="ctr"/>
            <a:r>
              <a:rPr lang="en-US" sz="6000" b="1" dirty="0" smtClean="0"/>
              <a:t>TODAY’S LESSON:</a:t>
            </a:r>
            <a:br>
              <a:rPr lang="en-US" sz="6000" b="1" dirty="0" smtClean="0"/>
            </a:br>
            <a:r>
              <a:rPr lang="en-US" sz="6000" b="1" dirty="0" smtClean="0"/>
              <a:t>s</a:t>
            </a:r>
            <a:r>
              <a:rPr lang="en-US" sz="6000" b="1" cap="none" dirty="0" smtClean="0"/>
              <a:t>imple Machines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4609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6600" dirty="0"/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 smtClean="0"/>
              <a:t>V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/>
              <a:t>R</a:t>
            </a:r>
            <a:endParaRPr lang="en-US" sz="4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C:\Users\home\Desktop\seesa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5562600" cy="41719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777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6600" dirty="0"/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 smtClean="0"/>
              <a:t>V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/>
              <a:t>R</a:t>
            </a:r>
            <a:endParaRPr lang="en-US" sz="4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81200" y="1752600"/>
            <a:ext cx="4572000" cy="3543732"/>
            <a:chOff x="2057400" y="1657134"/>
            <a:chExt cx="4572000" cy="3543732"/>
          </a:xfrm>
        </p:grpSpPr>
        <p:grpSp>
          <p:nvGrpSpPr>
            <p:cNvPr id="10" name="Group 9"/>
            <p:cNvGrpSpPr/>
            <p:nvPr/>
          </p:nvGrpSpPr>
          <p:grpSpPr>
            <a:xfrm>
              <a:off x="2057400" y="1657134"/>
              <a:ext cx="4572000" cy="3543732"/>
              <a:chOff x="2057400" y="1657134"/>
              <a:chExt cx="4572000" cy="3543732"/>
            </a:xfrm>
          </p:grpSpPr>
          <p:pic>
            <p:nvPicPr>
              <p:cNvPr id="4099" name="Picture 3" descr="C:\Users\home\Desktop\lever 2.jpg"/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400" y="1657134"/>
                <a:ext cx="4572000" cy="3543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 rot="20485759">
                <a:off x="2267564" y="3871735"/>
                <a:ext cx="1000677" cy="8223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Isosceles Triangle 10"/>
            <p:cNvSpPr/>
            <p:nvPr/>
          </p:nvSpPr>
          <p:spPr>
            <a:xfrm>
              <a:off x="4114800" y="4282926"/>
              <a:ext cx="685800" cy="67007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>
            <a:stCxn id="11" idx="0"/>
          </p:cNvCxnSpPr>
          <p:nvPr/>
        </p:nvCxnSpPr>
        <p:spPr>
          <a:xfrm>
            <a:off x="4381500" y="4378392"/>
            <a:ext cx="2324100" cy="3350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705600" y="4394341"/>
            <a:ext cx="20574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fixed point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3162300" y="3533777"/>
            <a:ext cx="237638" cy="10475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81300" y="2895600"/>
            <a:ext cx="7620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bar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96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6600" dirty="0"/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 smtClean="0"/>
              <a:t>V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/>
              <a:t>R</a:t>
            </a:r>
            <a:endParaRPr lang="en-US" sz="4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3" name="Picture 3" descr="C:\Users\home\Desktop\rowboat oa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4"/>
          <a:stretch/>
        </p:blipFill>
        <p:spPr bwMode="auto">
          <a:xfrm>
            <a:off x="1752600" y="1066800"/>
            <a:ext cx="4905375" cy="358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ome\Desktop\o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200"/>
            <a:ext cx="2590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7086600" y="4710113"/>
            <a:ext cx="5334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620000" y="4695825"/>
            <a:ext cx="9906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oar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>
            <a:stCxn id="25" idx="2"/>
          </p:cNvCxnSpPr>
          <p:nvPr/>
        </p:nvCxnSpPr>
        <p:spPr>
          <a:xfrm>
            <a:off x="3176587" y="1895475"/>
            <a:ext cx="433388" cy="542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147887" y="1257300"/>
            <a:ext cx="20574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fixed point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3048000" y="2962494"/>
            <a:ext cx="381000" cy="7713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429000" y="3733800"/>
            <a:ext cx="7620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bar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82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6600" dirty="0"/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 smtClean="0"/>
              <a:t>V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/>
              <a:t>R</a:t>
            </a:r>
            <a:endParaRPr lang="en-US" sz="4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C:\Users\home\Desktop\lever 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6581799" cy="4000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5676900" y="4133850"/>
            <a:ext cx="495300" cy="1371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48200" y="5505449"/>
            <a:ext cx="20574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fixed point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876800" y="2686050"/>
            <a:ext cx="609600" cy="838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73700" y="2066290"/>
            <a:ext cx="7620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bar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72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6600" dirty="0"/>
          </a:p>
          <a:p>
            <a:pPr algn="ctr"/>
            <a:r>
              <a:rPr lang="en-US" sz="4800" dirty="0" smtClean="0"/>
              <a:t>R</a:t>
            </a:r>
          </a:p>
          <a:p>
            <a:pPr algn="ctr"/>
            <a:r>
              <a:rPr lang="en-US" sz="4800" dirty="0" smtClean="0"/>
              <a:t>A</a:t>
            </a:r>
          </a:p>
          <a:p>
            <a:pPr algn="ctr"/>
            <a:r>
              <a:rPr lang="en-US" sz="4800" dirty="0" smtClean="0"/>
              <a:t>M</a:t>
            </a:r>
          </a:p>
          <a:p>
            <a:pPr algn="ctr"/>
            <a:r>
              <a:rPr lang="en-US" sz="4800" dirty="0"/>
              <a:t>P</a:t>
            </a:r>
            <a:endParaRPr lang="en-US" sz="4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574308" y="1447800"/>
            <a:ext cx="7264892" cy="50673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2" pitchFamily="18" charset="2"/>
              <a:buNone/>
            </a:pPr>
            <a:r>
              <a:rPr lang="en-US" sz="4800" dirty="0" smtClean="0"/>
              <a:t>WHAT IS A </a:t>
            </a:r>
            <a:r>
              <a:rPr lang="en-US" sz="4800" u="sng" dirty="0" smtClean="0"/>
              <a:t>RAMP</a:t>
            </a:r>
            <a:r>
              <a:rPr lang="en-US" sz="4800" dirty="0" smtClean="0"/>
              <a:t> ?</a:t>
            </a:r>
          </a:p>
          <a:p>
            <a:pPr marL="45720" indent="0" algn="ctr">
              <a:buFont typeface="Wingdings 2" pitchFamily="18" charset="2"/>
              <a:buNone/>
            </a:pPr>
            <a:endParaRPr lang="en-US" sz="1400" dirty="0" smtClean="0"/>
          </a:p>
          <a:p>
            <a:r>
              <a:rPr lang="en-US" sz="4500" dirty="0" smtClean="0"/>
              <a:t> </a:t>
            </a:r>
            <a:r>
              <a:rPr lang="en-US" sz="4200" dirty="0" smtClean="0"/>
              <a:t>A ramp is a slanted</a:t>
            </a:r>
            <a:br>
              <a:rPr lang="en-US" sz="4200" dirty="0" smtClean="0"/>
            </a:br>
            <a:r>
              <a:rPr lang="en-US" sz="4200" dirty="0" smtClean="0"/>
              <a:t>  surface.</a:t>
            </a:r>
          </a:p>
          <a:p>
            <a:r>
              <a:rPr lang="en-US" sz="4200" dirty="0"/>
              <a:t> </a:t>
            </a:r>
            <a:r>
              <a:rPr lang="en-US" sz="4200" dirty="0" smtClean="0"/>
              <a:t>You can use it to move </a:t>
            </a:r>
            <a:br>
              <a:rPr lang="en-US" sz="4200" dirty="0" smtClean="0"/>
            </a:br>
            <a:r>
              <a:rPr lang="en-US" sz="4200" dirty="0" smtClean="0"/>
              <a:t>  things up or down easily.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930843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6600" dirty="0"/>
          </a:p>
          <a:p>
            <a:pPr algn="ctr"/>
            <a:r>
              <a:rPr lang="en-US" sz="4800" dirty="0" smtClean="0"/>
              <a:t>R</a:t>
            </a:r>
          </a:p>
          <a:p>
            <a:pPr algn="ctr"/>
            <a:r>
              <a:rPr lang="en-US" sz="4800" dirty="0" smtClean="0"/>
              <a:t>A</a:t>
            </a:r>
          </a:p>
          <a:p>
            <a:pPr algn="ctr"/>
            <a:r>
              <a:rPr lang="en-US" sz="4800" dirty="0" smtClean="0"/>
              <a:t>M</a:t>
            </a:r>
          </a:p>
          <a:p>
            <a:pPr algn="ctr"/>
            <a:r>
              <a:rPr lang="en-US" sz="4800" dirty="0"/>
              <a:t>P</a:t>
            </a:r>
            <a:endParaRPr lang="en-US" sz="4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57400" y="972124"/>
            <a:ext cx="5715000" cy="4687204"/>
            <a:chOff x="2057400" y="972124"/>
            <a:chExt cx="5715000" cy="4687204"/>
          </a:xfrm>
        </p:grpSpPr>
        <p:pic>
          <p:nvPicPr>
            <p:cNvPr id="7170" name="Picture 2" descr="C:\Users\home\Desktop\ramp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972124"/>
              <a:ext cx="5715000" cy="468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343400" y="4267200"/>
              <a:ext cx="2013585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4191000" y="4267200"/>
              <a:ext cx="3048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4794885" y="3962400"/>
            <a:ext cx="843915" cy="76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38800" y="4724400"/>
            <a:ext cx="11430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ramp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91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6600" dirty="0"/>
          </a:p>
          <a:p>
            <a:pPr algn="ctr"/>
            <a:r>
              <a:rPr lang="en-US" sz="4800" dirty="0" smtClean="0"/>
              <a:t>R</a:t>
            </a:r>
          </a:p>
          <a:p>
            <a:pPr algn="ctr"/>
            <a:r>
              <a:rPr lang="en-US" sz="4800" dirty="0" smtClean="0"/>
              <a:t>A</a:t>
            </a:r>
          </a:p>
          <a:p>
            <a:pPr algn="ctr"/>
            <a:r>
              <a:rPr lang="en-US" sz="4800" dirty="0" smtClean="0"/>
              <a:t>M</a:t>
            </a:r>
          </a:p>
          <a:p>
            <a:pPr algn="ctr"/>
            <a:r>
              <a:rPr lang="en-US" sz="4800" dirty="0"/>
              <a:t>P</a:t>
            </a:r>
            <a:endParaRPr lang="en-US" sz="4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 descr="C:\Users\home\Desktop\ramp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5893028" cy="39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ome\Desktop\troll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35" y="3886200"/>
            <a:ext cx="247293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ome\Desktop\troll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599">
            <a:off x="2363823" y="1760577"/>
            <a:ext cx="247293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251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85185E-6 L 0.39792 -0.11088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me\Desktop\quiz tim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695109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8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407893" cy="44074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Question #1:</a:t>
            </a:r>
            <a:r>
              <a:rPr lang="en-US" sz="4400" dirty="0" smtClean="0"/>
              <a:t> </a:t>
            </a:r>
          </a:p>
          <a:p>
            <a:pPr marL="45720" indent="0">
              <a:buNone/>
            </a:pPr>
            <a:r>
              <a:rPr lang="en-US" sz="4400" dirty="0" smtClean="0"/>
              <a:t> What is a pulley?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sz="4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1260" cy="1054394"/>
          </a:xfrm>
        </p:spPr>
        <p:txBody>
          <a:bodyPr/>
          <a:lstStyle/>
          <a:p>
            <a:r>
              <a:rPr lang="en-US" sz="5400" dirty="0" smtClean="0"/>
              <a:t>QUIZ TIME !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990600" y="3886200"/>
            <a:ext cx="7162800" cy="190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 Answer:</a:t>
            </a:r>
          </a:p>
          <a:p>
            <a:pPr marL="4572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 It is a rope that moves over a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wheel.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407893" cy="44074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Question #2:</a:t>
            </a:r>
            <a:r>
              <a:rPr lang="en-US" sz="4400" dirty="0" smtClean="0"/>
              <a:t> </a:t>
            </a:r>
          </a:p>
          <a:p>
            <a:pPr marL="45720" indent="0">
              <a:buNone/>
            </a:pPr>
            <a:r>
              <a:rPr lang="en-US" sz="4400" dirty="0" smtClean="0"/>
              <a:t> What is a lever?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sz="4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1260" cy="1054394"/>
          </a:xfrm>
        </p:spPr>
        <p:txBody>
          <a:bodyPr/>
          <a:lstStyle/>
          <a:p>
            <a:r>
              <a:rPr lang="en-US" sz="5400" dirty="0" smtClean="0"/>
              <a:t>QUIZ TIME !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990600" y="3886200"/>
            <a:ext cx="7162800" cy="1981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 Answer:</a:t>
            </a:r>
          </a:p>
          <a:p>
            <a:pPr marL="4572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 It is a bar that balances on a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fixed point.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9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19200" y="1600200"/>
            <a:ext cx="6629400" cy="3276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Let’s watch a video!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1502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407893" cy="44074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Question #3:</a:t>
            </a:r>
            <a:r>
              <a:rPr lang="en-US" sz="4400" dirty="0" smtClean="0"/>
              <a:t> </a:t>
            </a:r>
          </a:p>
          <a:p>
            <a:pPr marL="45720" indent="0">
              <a:buNone/>
            </a:pPr>
            <a:r>
              <a:rPr lang="en-US" sz="4400" dirty="0" smtClean="0"/>
              <a:t> What is a ramp?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sz="4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1260" cy="1054394"/>
          </a:xfrm>
        </p:spPr>
        <p:txBody>
          <a:bodyPr/>
          <a:lstStyle/>
          <a:p>
            <a:r>
              <a:rPr lang="en-US" sz="5400" dirty="0" smtClean="0"/>
              <a:t>QUIZ TIME !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990600" y="3886200"/>
            <a:ext cx="7162800" cy="190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 Answer:</a:t>
            </a:r>
          </a:p>
          <a:p>
            <a:pPr marL="4572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 It is a slanted surface.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1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407893" cy="44074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Question #4:</a:t>
            </a:r>
            <a:r>
              <a:rPr lang="en-US" sz="4400" dirty="0" smtClean="0"/>
              <a:t> </a:t>
            </a:r>
          </a:p>
          <a:p>
            <a:pPr marL="45720" indent="0">
              <a:buNone/>
            </a:pPr>
            <a:r>
              <a:rPr lang="en-US" sz="4400" dirty="0" smtClean="0"/>
              <a:t> What is a pulley used for?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sz="4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1260" cy="1054394"/>
          </a:xfrm>
        </p:spPr>
        <p:txBody>
          <a:bodyPr/>
          <a:lstStyle/>
          <a:p>
            <a:r>
              <a:rPr lang="en-US" sz="5400" dirty="0" smtClean="0"/>
              <a:t>QUIZ TIME !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990600" y="3810000"/>
            <a:ext cx="71628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 Answer:</a:t>
            </a:r>
          </a:p>
          <a:p>
            <a:pPr marL="4572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 It is used to lift heavy objects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easily.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407893" cy="44074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Question #5:</a:t>
            </a:r>
            <a:r>
              <a:rPr lang="en-US" sz="3800" dirty="0" smtClean="0"/>
              <a:t> </a:t>
            </a:r>
          </a:p>
          <a:p>
            <a:pPr marL="45720" indent="0">
              <a:buNone/>
            </a:pPr>
            <a:r>
              <a:rPr lang="en-US" sz="3800" dirty="0" smtClean="0"/>
              <a:t> What two important things make</a:t>
            </a:r>
            <a:br>
              <a:rPr lang="en-US" sz="3800" dirty="0" smtClean="0"/>
            </a:br>
            <a:r>
              <a:rPr lang="en-US" sz="3800" dirty="0" smtClean="0"/>
              <a:t> up a lever?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sz="4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1260" cy="1054394"/>
          </a:xfrm>
        </p:spPr>
        <p:txBody>
          <a:bodyPr/>
          <a:lstStyle/>
          <a:p>
            <a:r>
              <a:rPr lang="en-US" sz="5400" dirty="0" smtClean="0"/>
              <a:t>QUIZ TIME !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990600" y="4038600"/>
            <a:ext cx="7162800" cy="190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 Answer:</a:t>
            </a:r>
          </a:p>
          <a:p>
            <a:pPr marL="4572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 A bar and a fixed point.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407893" cy="44074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Question #6:</a:t>
            </a:r>
            <a:r>
              <a:rPr lang="en-US" sz="4400" dirty="0" smtClean="0"/>
              <a:t> </a:t>
            </a:r>
          </a:p>
          <a:p>
            <a:pPr marL="45720" indent="0">
              <a:buNone/>
            </a:pPr>
            <a:r>
              <a:rPr lang="en-US" sz="4400" dirty="0" smtClean="0"/>
              <a:t> How is a ramp useful to us?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 smtClean="0"/>
              <a:t> 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sz="4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1260" cy="1054394"/>
          </a:xfrm>
        </p:spPr>
        <p:txBody>
          <a:bodyPr/>
          <a:lstStyle/>
          <a:p>
            <a:r>
              <a:rPr lang="en-US" sz="5400" dirty="0" smtClean="0"/>
              <a:t>QUIZ TIME !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990600" y="3886200"/>
            <a:ext cx="71628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3800" dirty="0" smtClean="0">
                <a:solidFill>
                  <a:schemeClr val="tx1"/>
                </a:solidFill>
              </a:rPr>
              <a:t> Answer:</a:t>
            </a:r>
          </a:p>
          <a:p>
            <a:pPr marL="45720" indent="0">
              <a:buNone/>
            </a:pPr>
            <a:r>
              <a:rPr lang="en-US" sz="3800" dirty="0" smtClean="0">
                <a:solidFill>
                  <a:schemeClr val="bg1"/>
                </a:solidFill>
              </a:rPr>
              <a:t> We can use it to move things up</a:t>
            </a:r>
            <a:br>
              <a:rPr lang="en-US" sz="3800" dirty="0" smtClean="0">
                <a:solidFill>
                  <a:schemeClr val="bg1"/>
                </a:solidFill>
              </a:rPr>
            </a:br>
            <a:r>
              <a:rPr lang="en-US" sz="3800" dirty="0" smtClean="0">
                <a:solidFill>
                  <a:schemeClr val="bg1"/>
                </a:solidFill>
              </a:rPr>
              <a:t> or down easily.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4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emes_Stickers\gifs\the en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914400"/>
            <a:ext cx="839893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34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- Simple Machines (trimme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7620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917192"/>
            <a:ext cx="8407893" cy="440740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4400" dirty="0" smtClean="0"/>
              <a:t>WHAT IS A </a:t>
            </a:r>
            <a:r>
              <a:rPr lang="en-US" sz="4400" u="sng" dirty="0" smtClean="0"/>
              <a:t>SIMPLE MACHINE</a:t>
            </a:r>
            <a:r>
              <a:rPr lang="en-US" sz="4400" dirty="0" smtClean="0"/>
              <a:t> ?</a:t>
            </a:r>
          </a:p>
          <a:p>
            <a:pPr marL="45720" indent="0" algn="ctr">
              <a:buNone/>
            </a:pPr>
            <a:endParaRPr lang="en-US" dirty="0" smtClean="0"/>
          </a:p>
          <a:p>
            <a:r>
              <a:rPr lang="en-US" sz="4400" dirty="0" smtClean="0"/>
              <a:t> A simple machine is a tool</a:t>
            </a:r>
            <a:br>
              <a:rPr lang="en-US" sz="4400" dirty="0" smtClean="0"/>
            </a:br>
            <a:r>
              <a:rPr lang="en-US" sz="4400" dirty="0" smtClean="0"/>
              <a:t>  that can make it easier to</a:t>
            </a:r>
            <a:br>
              <a:rPr lang="en-US" sz="4400" dirty="0" smtClean="0"/>
            </a:br>
            <a:r>
              <a:rPr lang="en-US" sz="4400" dirty="0" smtClean="0"/>
              <a:t>  move things.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1260" cy="1054394"/>
          </a:xfrm>
        </p:spPr>
        <p:txBody>
          <a:bodyPr/>
          <a:lstStyle/>
          <a:p>
            <a:r>
              <a:rPr lang="en-US" sz="5400" dirty="0" smtClean="0"/>
              <a:t>SIMPLE MACHINES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24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407893" cy="440740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4400" dirty="0" smtClean="0"/>
              <a:t>Let’s learn about 3 types of simple machines:</a:t>
            </a:r>
          </a:p>
          <a:p>
            <a:pPr marL="45720" indent="0" algn="ctr">
              <a:buNone/>
            </a:pPr>
            <a:endParaRPr lang="en-US" sz="1400" dirty="0" smtClean="0"/>
          </a:p>
          <a:p>
            <a:pPr marL="1597025"/>
            <a:r>
              <a:rPr lang="en-US" sz="4400" dirty="0" smtClean="0"/>
              <a:t> pulley</a:t>
            </a:r>
          </a:p>
          <a:p>
            <a:pPr marL="1597025"/>
            <a:r>
              <a:rPr lang="en-US" sz="4400" dirty="0"/>
              <a:t> </a:t>
            </a:r>
            <a:r>
              <a:rPr lang="en-US" sz="4400" dirty="0" smtClean="0"/>
              <a:t>lever</a:t>
            </a:r>
          </a:p>
          <a:p>
            <a:pPr marL="1597025"/>
            <a:r>
              <a:rPr lang="en-US" sz="4400" dirty="0"/>
              <a:t> </a:t>
            </a:r>
            <a:r>
              <a:rPr lang="en-US" sz="4400" dirty="0" smtClean="0"/>
              <a:t>ramp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1260" cy="1054394"/>
          </a:xfrm>
        </p:spPr>
        <p:txBody>
          <a:bodyPr/>
          <a:lstStyle/>
          <a:p>
            <a:r>
              <a:rPr lang="en-US" sz="5400" dirty="0" smtClean="0"/>
              <a:t>SIMPLE MACHINES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06734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5400" dirty="0"/>
          </a:p>
          <a:p>
            <a:pPr algn="ctr"/>
            <a:r>
              <a:rPr lang="en-US" sz="4800" dirty="0" smtClean="0"/>
              <a:t>P</a:t>
            </a:r>
          </a:p>
          <a:p>
            <a:pPr algn="ctr"/>
            <a:r>
              <a:rPr lang="en-US" sz="4800" dirty="0" smtClean="0"/>
              <a:t>U</a:t>
            </a:r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/>
              <a:t>Y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574308" y="1447800"/>
            <a:ext cx="7264892" cy="50673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2" pitchFamily="18" charset="2"/>
              <a:buNone/>
            </a:pPr>
            <a:r>
              <a:rPr lang="en-US" sz="4800" dirty="0" smtClean="0"/>
              <a:t>WHAT IS A </a:t>
            </a:r>
            <a:r>
              <a:rPr lang="en-US" sz="4800" u="sng" dirty="0" smtClean="0"/>
              <a:t>PULLEY</a:t>
            </a:r>
            <a:r>
              <a:rPr lang="en-US" sz="4800" dirty="0" smtClean="0"/>
              <a:t> ?</a:t>
            </a:r>
          </a:p>
          <a:p>
            <a:pPr marL="45720" indent="0" algn="ctr">
              <a:buFont typeface="Wingdings 2" pitchFamily="18" charset="2"/>
              <a:buNone/>
            </a:pPr>
            <a:endParaRPr lang="en-US" sz="2400" dirty="0" smtClean="0"/>
          </a:p>
          <a:p>
            <a:r>
              <a:rPr lang="en-US" sz="4800" dirty="0" smtClean="0"/>
              <a:t> A pulley is a rope that</a:t>
            </a:r>
            <a:br>
              <a:rPr lang="en-US" sz="4800" dirty="0" smtClean="0"/>
            </a:br>
            <a:r>
              <a:rPr lang="en-US" sz="4800" dirty="0" smtClean="0"/>
              <a:t>  moves over a wheel.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8600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5400" dirty="0"/>
          </a:p>
          <a:p>
            <a:pPr algn="ctr"/>
            <a:r>
              <a:rPr lang="en-US" sz="4800" dirty="0" smtClean="0"/>
              <a:t>P</a:t>
            </a:r>
          </a:p>
          <a:p>
            <a:pPr algn="ctr"/>
            <a:r>
              <a:rPr lang="en-US" sz="4800" dirty="0" smtClean="0"/>
              <a:t>U</a:t>
            </a:r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/>
              <a:t>Y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14600" y="1066800"/>
            <a:ext cx="5257800" cy="4800600"/>
            <a:chOff x="2514600" y="1066800"/>
            <a:chExt cx="5257800" cy="4800600"/>
          </a:xfrm>
        </p:grpSpPr>
        <p:grpSp>
          <p:nvGrpSpPr>
            <p:cNvPr id="3" name="Group 2"/>
            <p:cNvGrpSpPr/>
            <p:nvPr/>
          </p:nvGrpSpPr>
          <p:grpSpPr>
            <a:xfrm>
              <a:off x="2514600" y="1066800"/>
              <a:ext cx="5257800" cy="4800600"/>
              <a:chOff x="1676400" y="990600"/>
              <a:chExt cx="3048000" cy="331470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76400" y="990600"/>
                <a:ext cx="3048000" cy="33147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 descr="C:\Users\home\Desktop\pulley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0850" y="1028700"/>
                <a:ext cx="2698750" cy="3238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4208780" y="2397760"/>
              <a:ext cx="762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48400" y="2438400"/>
              <a:ext cx="762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4000" y="2209800"/>
              <a:ext cx="762000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5616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5400" dirty="0"/>
          </a:p>
          <a:p>
            <a:pPr algn="ctr"/>
            <a:r>
              <a:rPr lang="en-US" sz="4800" dirty="0" smtClean="0"/>
              <a:t>P</a:t>
            </a:r>
          </a:p>
          <a:p>
            <a:pPr algn="ctr"/>
            <a:r>
              <a:rPr lang="en-US" sz="4800" dirty="0" smtClean="0"/>
              <a:t>U</a:t>
            </a:r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/>
              <a:t>Y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19400" y="1143000"/>
            <a:ext cx="4238625" cy="4766693"/>
            <a:chOff x="2924175" y="1100707"/>
            <a:chExt cx="4238625" cy="4766693"/>
          </a:xfrm>
        </p:grpSpPr>
        <p:pic>
          <p:nvPicPr>
            <p:cNvPr id="2050" name="Picture 2" descr="C:\Users\home\Desktop\pulley 1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175" y="1100707"/>
              <a:ext cx="4238625" cy="47666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24375" y="2624707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24650" y="3293553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/>
          <p:cNvCxnSpPr>
            <a:endCxn id="17" idx="1"/>
          </p:cNvCxnSpPr>
          <p:nvPr/>
        </p:nvCxnSpPr>
        <p:spPr>
          <a:xfrm flipV="1">
            <a:off x="6219825" y="2652143"/>
            <a:ext cx="1019175" cy="2434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9" idx="2"/>
          </p:cNvCxnSpPr>
          <p:nvPr/>
        </p:nvCxnSpPr>
        <p:spPr>
          <a:xfrm>
            <a:off x="3619500" y="3161730"/>
            <a:ext cx="676274" cy="6456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239000" y="2333055"/>
            <a:ext cx="1552575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wheel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24200" y="2523555"/>
            <a:ext cx="9906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rope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619875" y="5181600"/>
            <a:ext cx="847725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429500" y="4862512"/>
            <a:ext cx="9906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load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75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12192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dirty="0" smtClean="0"/>
          </a:p>
          <a:p>
            <a:pPr algn="ctr"/>
            <a:endParaRPr lang="en-US" sz="6600" dirty="0"/>
          </a:p>
          <a:p>
            <a:pPr algn="ctr"/>
            <a:r>
              <a:rPr lang="en-US" sz="4800" dirty="0" smtClean="0"/>
              <a:t>L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 smtClean="0"/>
              <a:t>V</a:t>
            </a:r>
          </a:p>
          <a:p>
            <a:pPr algn="ctr"/>
            <a:r>
              <a:rPr lang="en-US" sz="4800" dirty="0" smtClean="0"/>
              <a:t>E</a:t>
            </a:r>
          </a:p>
          <a:p>
            <a:pPr algn="ctr"/>
            <a:r>
              <a:rPr lang="en-US" sz="4800" dirty="0"/>
              <a:t>R</a:t>
            </a:r>
            <a:endParaRPr lang="en-US" sz="4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990600" y="304800"/>
            <a:ext cx="2743200" cy="457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Types of Simple Machines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" y="914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574308" y="1447800"/>
            <a:ext cx="7264892" cy="50673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2" pitchFamily="18" charset="2"/>
              <a:buNone/>
            </a:pPr>
            <a:r>
              <a:rPr lang="en-US" sz="4800" dirty="0" smtClean="0"/>
              <a:t>WHAT IS A </a:t>
            </a:r>
            <a:r>
              <a:rPr lang="en-US" sz="4800" u="sng" dirty="0" smtClean="0"/>
              <a:t>LEVER</a:t>
            </a:r>
            <a:r>
              <a:rPr lang="en-US" sz="4800" dirty="0" smtClean="0"/>
              <a:t> ?</a:t>
            </a:r>
          </a:p>
          <a:p>
            <a:pPr marL="45720" indent="0" algn="ctr">
              <a:buFont typeface="Wingdings 2" pitchFamily="18" charset="2"/>
              <a:buNone/>
            </a:pPr>
            <a:endParaRPr lang="en-US" sz="2400" dirty="0" smtClean="0"/>
          </a:p>
          <a:p>
            <a:r>
              <a:rPr lang="en-US" sz="4800" dirty="0" smtClean="0"/>
              <a:t> </a:t>
            </a:r>
            <a:r>
              <a:rPr lang="en-US" sz="4200" dirty="0" smtClean="0"/>
              <a:t>A lever is a bar that</a:t>
            </a:r>
            <a:br>
              <a:rPr lang="en-US" sz="4200" dirty="0" smtClean="0"/>
            </a:br>
            <a:r>
              <a:rPr lang="en-US" sz="4200" dirty="0" smtClean="0"/>
              <a:t>  balances on a fixed point.</a:t>
            </a:r>
          </a:p>
          <a:p>
            <a:r>
              <a:rPr lang="en-US" sz="4200" dirty="0" smtClean="0"/>
              <a:t> It moves like a seesaw.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205684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1364</TotalTime>
  <Words>363</Words>
  <Application>Microsoft Office PowerPoint</Application>
  <PresentationFormat>On-screen Show (4:3)</PresentationFormat>
  <Paragraphs>169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Grid</vt:lpstr>
      <vt:lpstr>TODAY’S LESSON: simple Machines</vt:lpstr>
      <vt:lpstr>PowerPoint Presentation</vt:lpstr>
      <vt:lpstr>PowerPoint Presentation</vt:lpstr>
      <vt:lpstr>SIMPLE MACHINES</vt:lpstr>
      <vt:lpstr>SIMPLE MACHINES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TIME !</vt:lpstr>
      <vt:lpstr>QUIZ TIME !</vt:lpstr>
      <vt:lpstr>QUIZ TIME !</vt:lpstr>
      <vt:lpstr>QUIZ TIME !</vt:lpstr>
      <vt:lpstr>QUIZ TIME !</vt:lpstr>
      <vt:lpstr>QUIZ TIME 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F</dc:title>
  <dc:creator>home</dc:creator>
  <cp:lastModifiedBy>home</cp:lastModifiedBy>
  <cp:revision>35</cp:revision>
  <dcterms:created xsi:type="dcterms:W3CDTF">2019-02-06T05:30:36Z</dcterms:created>
  <dcterms:modified xsi:type="dcterms:W3CDTF">2019-02-07T04:15:14Z</dcterms:modified>
</cp:coreProperties>
</file>