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y="5143500" cx="9144000"/>
  <p:notesSz cx="6858000" cy="9144000"/>
  <p:embeddedFontLst>
    <p:embeddedFont>
      <p:font typeface="Raleway"/>
      <p:regular r:id="rId18"/>
      <p:bold r:id="rId19"/>
      <p:italic r:id="rId20"/>
      <p:boldItalic r:id="rId21"/>
    </p:embeddedFont>
    <p:embeddedFont>
      <p:font typeface="Roboto"/>
      <p:regular r:id="rId22"/>
      <p:bold r:id="rId23"/>
      <p:italic r:id="rId24"/>
      <p:boldItalic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aleway-italic.fntdata"/><Relationship Id="rId22" Type="http://schemas.openxmlformats.org/officeDocument/2006/relationships/font" Target="fonts/Roboto-regular.fntdata"/><Relationship Id="rId21" Type="http://schemas.openxmlformats.org/officeDocument/2006/relationships/font" Target="fonts/Raleway-boldItalic.fntdata"/><Relationship Id="rId24" Type="http://schemas.openxmlformats.org/officeDocument/2006/relationships/font" Target="fonts/Roboto-italic.fntdata"/><Relationship Id="rId23" Type="http://schemas.openxmlformats.org/officeDocument/2006/relationships/font" Target="fonts/Roboto-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5" Type="http://schemas.openxmlformats.org/officeDocument/2006/relationships/font" Target="fonts/Roboto-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font" Target="fonts/Raleway-bold.fntdata"/><Relationship Id="rId18" Type="http://schemas.openxmlformats.org/officeDocument/2006/relationships/font" Target="fonts/Raleway-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6" name="Google Shape;56;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2ba62193cc4_0_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2ba62193cc4_0_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2ba62193cc4_0_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 name="Google Shape;121;g2ba62193cc4_0_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2ba62193cc4_0_1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 name="Google Shape;127;g2ba62193cc4_0_1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g2ba62193cc4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 name="Google Shape;63;g2ba62193cc4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2ba62193cc4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2ba62193cc4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2ba62193cc4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2ba62193cc4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2ba62193cc4_0_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 name="Google Shape;82;g2ba62193cc4_0_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2ba62193cc4_0_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2ba62193cc4_0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2ba62193cc4_0_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 name="Google Shape;95;g2ba62193cc4_0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2ba62193cc4_0_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2ba62193cc4_0_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2ba62193cc4_0_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2ba62193cc4_0_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a:off x="80700" y="2651100"/>
            <a:ext cx="8982600" cy="24117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txBox="1"/>
          <p:nvPr>
            <p:ph type="ctrTitle"/>
          </p:nvPr>
        </p:nvSpPr>
        <p:spPr>
          <a:xfrm>
            <a:off x="485875" y="264475"/>
            <a:ext cx="8183700" cy="1473600"/>
          </a:xfrm>
          <a:prstGeom prst="rect">
            <a:avLst/>
          </a:prstGeom>
        </p:spPr>
        <p:txBody>
          <a:bodyPr anchorCtr="0" anchor="b" bIns="91425" lIns="91425" spcFirstLastPara="1" rIns="91425" wrap="square" tIns="91425">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12" name="Google Shape;12;p2"/>
          <p:cNvSpPr txBox="1"/>
          <p:nvPr>
            <p:ph idx="1" type="subTitle"/>
          </p:nvPr>
        </p:nvSpPr>
        <p:spPr>
          <a:xfrm>
            <a:off x="485875" y="1738075"/>
            <a:ext cx="8183700" cy="8610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2400"/>
              <a:buNone/>
              <a:defRPr sz="2400"/>
            </a:lvl1pPr>
            <a:lvl2pPr lvl="1">
              <a:lnSpc>
                <a:spcPct val="100000"/>
              </a:lnSpc>
              <a:spcBef>
                <a:spcPts val="0"/>
              </a:spcBef>
              <a:spcAft>
                <a:spcPts val="0"/>
              </a:spcAft>
              <a:buSzPts val="2400"/>
              <a:buNone/>
              <a:defRPr sz="2400"/>
            </a:lvl2pPr>
            <a:lvl3pPr lvl="2">
              <a:lnSpc>
                <a:spcPct val="100000"/>
              </a:lnSpc>
              <a:spcBef>
                <a:spcPts val="0"/>
              </a:spcBef>
              <a:spcAft>
                <a:spcPts val="0"/>
              </a:spcAft>
              <a:buSzPts val="2400"/>
              <a:buNone/>
              <a:defRPr sz="2400"/>
            </a:lvl3pPr>
            <a:lvl4pPr lvl="3">
              <a:lnSpc>
                <a:spcPct val="100000"/>
              </a:lnSpc>
              <a:spcBef>
                <a:spcPts val="0"/>
              </a:spcBef>
              <a:spcAft>
                <a:spcPts val="0"/>
              </a:spcAft>
              <a:buSzPts val="2400"/>
              <a:buNone/>
              <a:defRPr sz="2400"/>
            </a:lvl4pPr>
            <a:lvl5pPr lvl="4">
              <a:lnSpc>
                <a:spcPct val="100000"/>
              </a:lnSpc>
              <a:spcBef>
                <a:spcPts val="0"/>
              </a:spcBef>
              <a:spcAft>
                <a:spcPts val="0"/>
              </a:spcAft>
              <a:buSzPts val="2400"/>
              <a:buNone/>
              <a:defRPr sz="2400"/>
            </a:lvl5pPr>
            <a:lvl6pPr lvl="5">
              <a:lnSpc>
                <a:spcPct val="100000"/>
              </a:lnSpc>
              <a:spcBef>
                <a:spcPts val="0"/>
              </a:spcBef>
              <a:spcAft>
                <a:spcPts val="0"/>
              </a:spcAft>
              <a:buSzPts val="2400"/>
              <a:buNone/>
              <a:defRPr sz="2400"/>
            </a:lvl6pPr>
            <a:lvl7pPr lvl="6">
              <a:lnSpc>
                <a:spcPct val="100000"/>
              </a:lnSpc>
              <a:spcBef>
                <a:spcPts val="0"/>
              </a:spcBef>
              <a:spcAft>
                <a:spcPts val="0"/>
              </a:spcAft>
              <a:buSzPts val="2400"/>
              <a:buNone/>
              <a:defRPr sz="2400"/>
            </a:lvl7pPr>
            <a:lvl8pPr lvl="7">
              <a:lnSpc>
                <a:spcPct val="100000"/>
              </a:lnSpc>
              <a:spcBef>
                <a:spcPts val="0"/>
              </a:spcBef>
              <a:spcAft>
                <a:spcPts val="0"/>
              </a:spcAft>
              <a:buSzPts val="2400"/>
              <a:buNone/>
              <a:defRPr sz="2400"/>
            </a:lvl8pPr>
            <a:lvl9pPr lvl="8">
              <a:lnSpc>
                <a:spcPct val="100000"/>
              </a:lnSpc>
              <a:spcBef>
                <a:spcPts val="0"/>
              </a:spcBef>
              <a:spcAft>
                <a:spcPts val="0"/>
              </a:spcAft>
              <a:buSzPts val="2400"/>
              <a:buNone/>
              <a:defRPr sz="2400"/>
            </a:lvl9pPr>
          </a:lstStyle>
          <a:p/>
        </p:txBody>
      </p:sp>
      <p:sp>
        <p:nvSpPr>
          <p:cNvPr id="13" name="Google Shape;13;p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7" name="Shape 47"/>
        <p:cNvGrpSpPr/>
        <p:nvPr/>
      </p:nvGrpSpPr>
      <p:grpSpPr>
        <a:xfrm>
          <a:off x="0" y="0"/>
          <a:ext cx="0" cy="0"/>
          <a:chOff x="0" y="0"/>
          <a:chExt cx="0" cy="0"/>
        </a:xfrm>
      </p:grpSpPr>
      <p:sp>
        <p:nvSpPr>
          <p:cNvPr id="48" name="Google Shape;48;p11"/>
          <p:cNvSpPr/>
          <p:nvPr/>
        </p:nvSpPr>
        <p:spPr>
          <a:xfrm>
            <a:off x="80700" y="2651100"/>
            <a:ext cx="8982600" cy="24117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p11"/>
          <p:cNvSpPr txBox="1"/>
          <p:nvPr>
            <p:ph hasCustomPrompt="1" type="title"/>
          </p:nvPr>
        </p:nvSpPr>
        <p:spPr>
          <a:xfrm>
            <a:off x="311700" y="743001"/>
            <a:ext cx="8520600" cy="20064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Font typeface="Source Sans Pro"/>
              <a:buNone/>
              <a:defRPr sz="12000">
                <a:latin typeface="Source Sans Pro"/>
                <a:ea typeface="Source Sans Pro"/>
                <a:cs typeface="Source Sans Pro"/>
                <a:sym typeface="Source Sans Pro"/>
              </a:defRPr>
            </a:lvl1pPr>
            <a:lvl2pPr lvl="1" algn="ctr">
              <a:spcBef>
                <a:spcPts val="0"/>
              </a:spcBef>
              <a:spcAft>
                <a:spcPts val="0"/>
              </a:spcAft>
              <a:buSzPts val="12000"/>
              <a:buFont typeface="Source Sans Pro"/>
              <a:buNone/>
              <a:defRPr sz="12000">
                <a:latin typeface="Source Sans Pro"/>
                <a:ea typeface="Source Sans Pro"/>
                <a:cs typeface="Source Sans Pro"/>
                <a:sym typeface="Source Sans Pro"/>
              </a:defRPr>
            </a:lvl2pPr>
            <a:lvl3pPr lvl="2" algn="ctr">
              <a:spcBef>
                <a:spcPts val="0"/>
              </a:spcBef>
              <a:spcAft>
                <a:spcPts val="0"/>
              </a:spcAft>
              <a:buSzPts val="12000"/>
              <a:buFont typeface="Source Sans Pro"/>
              <a:buNone/>
              <a:defRPr sz="12000">
                <a:latin typeface="Source Sans Pro"/>
                <a:ea typeface="Source Sans Pro"/>
                <a:cs typeface="Source Sans Pro"/>
                <a:sym typeface="Source Sans Pro"/>
              </a:defRPr>
            </a:lvl3pPr>
            <a:lvl4pPr lvl="3" algn="ctr">
              <a:spcBef>
                <a:spcPts val="0"/>
              </a:spcBef>
              <a:spcAft>
                <a:spcPts val="0"/>
              </a:spcAft>
              <a:buSzPts val="12000"/>
              <a:buFont typeface="Source Sans Pro"/>
              <a:buNone/>
              <a:defRPr sz="12000">
                <a:latin typeface="Source Sans Pro"/>
                <a:ea typeface="Source Sans Pro"/>
                <a:cs typeface="Source Sans Pro"/>
                <a:sym typeface="Source Sans Pro"/>
              </a:defRPr>
            </a:lvl4pPr>
            <a:lvl5pPr lvl="4" algn="ctr">
              <a:spcBef>
                <a:spcPts val="0"/>
              </a:spcBef>
              <a:spcAft>
                <a:spcPts val="0"/>
              </a:spcAft>
              <a:buSzPts val="12000"/>
              <a:buFont typeface="Source Sans Pro"/>
              <a:buNone/>
              <a:defRPr sz="12000">
                <a:latin typeface="Source Sans Pro"/>
                <a:ea typeface="Source Sans Pro"/>
                <a:cs typeface="Source Sans Pro"/>
                <a:sym typeface="Source Sans Pro"/>
              </a:defRPr>
            </a:lvl5pPr>
            <a:lvl6pPr lvl="5" algn="ctr">
              <a:spcBef>
                <a:spcPts val="0"/>
              </a:spcBef>
              <a:spcAft>
                <a:spcPts val="0"/>
              </a:spcAft>
              <a:buSzPts val="12000"/>
              <a:buFont typeface="Source Sans Pro"/>
              <a:buNone/>
              <a:defRPr sz="12000">
                <a:latin typeface="Source Sans Pro"/>
                <a:ea typeface="Source Sans Pro"/>
                <a:cs typeface="Source Sans Pro"/>
                <a:sym typeface="Source Sans Pro"/>
              </a:defRPr>
            </a:lvl6pPr>
            <a:lvl7pPr lvl="6" algn="ctr">
              <a:spcBef>
                <a:spcPts val="0"/>
              </a:spcBef>
              <a:spcAft>
                <a:spcPts val="0"/>
              </a:spcAft>
              <a:buSzPts val="12000"/>
              <a:buFont typeface="Source Sans Pro"/>
              <a:buNone/>
              <a:defRPr sz="12000">
                <a:latin typeface="Source Sans Pro"/>
                <a:ea typeface="Source Sans Pro"/>
                <a:cs typeface="Source Sans Pro"/>
                <a:sym typeface="Source Sans Pro"/>
              </a:defRPr>
            </a:lvl7pPr>
            <a:lvl8pPr lvl="7" algn="ctr">
              <a:spcBef>
                <a:spcPts val="0"/>
              </a:spcBef>
              <a:spcAft>
                <a:spcPts val="0"/>
              </a:spcAft>
              <a:buSzPts val="12000"/>
              <a:buFont typeface="Source Sans Pro"/>
              <a:buNone/>
              <a:defRPr sz="12000">
                <a:latin typeface="Source Sans Pro"/>
                <a:ea typeface="Source Sans Pro"/>
                <a:cs typeface="Source Sans Pro"/>
                <a:sym typeface="Source Sans Pro"/>
              </a:defRPr>
            </a:lvl8pPr>
            <a:lvl9pPr lvl="8" algn="ctr">
              <a:spcBef>
                <a:spcPts val="0"/>
              </a:spcBef>
              <a:spcAft>
                <a:spcPts val="0"/>
              </a:spcAft>
              <a:buSzPts val="12000"/>
              <a:buFont typeface="Source Sans Pro"/>
              <a:buNone/>
              <a:defRPr sz="12000">
                <a:latin typeface="Source Sans Pro"/>
                <a:ea typeface="Source Sans Pro"/>
                <a:cs typeface="Source Sans Pro"/>
                <a:sym typeface="Source Sans Pro"/>
              </a:defRPr>
            </a:lvl9pPr>
          </a:lstStyle>
          <a:p>
            <a:r>
              <a:t>xx%</a:t>
            </a:r>
          </a:p>
        </p:txBody>
      </p:sp>
      <p:sp>
        <p:nvSpPr>
          <p:cNvPr id="50" name="Google Shape;50;p11"/>
          <p:cNvSpPr txBox="1"/>
          <p:nvPr>
            <p:ph idx="1" type="body"/>
          </p:nvPr>
        </p:nvSpPr>
        <p:spPr>
          <a:xfrm>
            <a:off x="311700" y="2845182"/>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Clr>
                <a:schemeClr val="lt1"/>
              </a:buClr>
              <a:buSzPts val="1800"/>
              <a:buChar char="●"/>
              <a:defRPr>
                <a:solidFill>
                  <a:schemeClr val="lt1"/>
                </a:solidFill>
              </a:defRPr>
            </a:lvl1pPr>
            <a:lvl2pPr indent="-317500" lvl="1" marL="914400" algn="ctr">
              <a:spcBef>
                <a:spcPts val="0"/>
              </a:spcBef>
              <a:spcAft>
                <a:spcPts val="0"/>
              </a:spcAft>
              <a:buClr>
                <a:schemeClr val="lt1"/>
              </a:buClr>
              <a:buSzPts val="1400"/>
              <a:buChar char="○"/>
              <a:defRPr>
                <a:solidFill>
                  <a:schemeClr val="lt1"/>
                </a:solidFill>
              </a:defRPr>
            </a:lvl2pPr>
            <a:lvl3pPr indent="-317500" lvl="2" marL="1371600" algn="ctr">
              <a:spcBef>
                <a:spcPts val="0"/>
              </a:spcBef>
              <a:spcAft>
                <a:spcPts val="0"/>
              </a:spcAft>
              <a:buClr>
                <a:schemeClr val="lt1"/>
              </a:buClr>
              <a:buSzPts val="1400"/>
              <a:buChar char="■"/>
              <a:defRPr>
                <a:solidFill>
                  <a:schemeClr val="lt1"/>
                </a:solidFill>
              </a:defRPr>
            </a:lvl3pPr>
            <a:lvl4pPr indent="-317500" lvl="3" marL="1828800" algn="ctr">
              <a:spcBef>
                <a:spcPts val="0"/>
              </a:spcBef>
              <a:spcAft>
                <a:spcPts val="0"/>
              </a:spcAft>
              <a:buClr>
                <a:schemeClr val="lt1"/>
              </a:buClr>
              <a:buSzPts val="1400"/>
              <a:buChar char="●"/>
              <a:defRPr>
                <a:solidFill>
                  <a:schemeClr val="lt1"/>
                </a:solidFill>
              </a:defRPr>
            </a:lvl4pPr>
            <a:lvl5pPr indent="-317500" lvl="4" marL="2286000" algn="ctr">
              <a:spcBef>
                <a:spcPts val="0"/>
              </a:spcBef>
              <a:spcAft>
                <a:spcPts val="0"/>
              </a:spcAft>
              <a:buClr>
                <a:schemeClr val="lt1"/>
              </a:buClr>
              <a:buSzPts val="1400"/>
              <a:buChar char="○"/>
              <a:defRPr>
                <a:solidFill>
                  <a:schemeClr val="lt1"/>
                </a:solidFill>
              </a:defRPr>
            </a:lvl5pPr>
            <a:lvl6pPr indent="-317500" lvl="5" marL="2743200" algn="ctr">
              <a:spcBef>
                <a:spcPts val="0"/>
              </a:spcBef>
              <a:spcAft>
                <a:spcPts val="0"/>
              </a:spcAft>
              <a:buClr>
                <a:schemeClr val="lt1"/>
              </a:buClr>
              <a:buSzPts val="1400"/>
              <a:buChar char="■"/>
              <a:defRPr>
                <a:solidFill>
                  <a:schemeClr val="lt1"/>
                </a:solidFill>
              </a:defRPr>
            </a:lvl6pPr>
            <a:lvl7pPr indent="-317500" lvl="6" marL="3200400" algn="ctr">
              <a:spcBef>
                <a:spcPts val="0"/>
              </a:spcBef>
              <a:spcAft>
                <a:spcPts val="0"/>
              </a:spcAft>
              <a:buClr>
                <a:schemeClr val="lt1"/>
              </a:buClr>
              <a:buSzPts val="1400"/>
              <a:buChar char="●"/>
              <a:defRPr>
                <a:solidFill>
                  <a:schemeClr val="lt1"/>
                </a:solidFill>
              </a:defRPr>
            </a:lvl7pPr>
            <a:lvl8pPr indent="-317500" lvl="7" marL="3657600" algn="ctr">
              <a:spcBef>
                <a:spcPts val="0"/>
              </a:spcBef>
              <a:spcAft>
                <a:spcPts val="0"/>
              </a:spcAft>
              <a:buClr>
                <a:schemeClr val="lt1"/>
              </a:buClr>
              <a:buSzPts val="1400"/>
              <a:buChar char="○"/>
              <a:defRPr>
                <a:solidFill>
                  <a:schemeClr val="lt1"/>
                </a:solidFill>
              </a:defRPr>
            </a:lvl8pPr>
            <a:lvl9pPr indent="-317500" lvl="8" marL="4114800" algn="ctr">
              <a:spcBef>
                <a:spcPts val="0"/>
              </a:spcBef>
              <a:spcAft>
                <a:spcPts val="0"/>
              </a:spcAft>
              <a:buClr>
                <a:schemeClr val="lt1"/>
              </a:buClr>
              <a:buSzPts val="1400"/>
              <a:buChar char="■"/>
              <a:defRPr>
                <a:solidFill>
                  <a:schemeClr val="lt1"/>
                </a:solidFill>
              </a:defRPr>
            </a:lvl9pPr>
          </a:lstStyle>
          <a:p/>
        </p:txBody>
      </p:sp>
      <p:sp>
        <p:nvSpPr>
          <p:cNvPr id="51" name="Google Shape;51;p11"/>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2" name="Shape 52"/>
        <p:cNvGrpSpPr/>
        <p:nvPr/>
      </p:nvGrpSpPr>
      <p:grpSpPr>
        <a:xfrm>
          <a:off x="0" y="0"/>
          <a:ext cx="0" cy="0"/>
          <a:chOff x="0" y="0"/>
          <a:chExt cx="0" cy="0"/>
        </a:xfrm>
      </p:grpSpPr>
      <p:sp>
        <p:nvSpPr>
          <p:cNvPr id="53" name="Google Shape;53;p1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4" name="Shape 14"/>
        <p:cNvGrpSpPr/>
        <p:nvPr/>
      </p:nvGrpSpPr>
      <p:grpSpPr>
        <a:xfrm>
          <a:off x="0" y="0"/>
          <a:ext cx="0" cy="0"/>
          <a:chOff x="0" y="0"/>
          <a:chExt cx="0" cy="0"/>
        </a:xfrm>
      </p:grpSpPr>
      <p:sp>
        <p:nvSpPr>
          <p:cNvPr id="15" name="Google Shape;15;p3"/>
          <p:cNvSpPr/>
          <p:nvPr/>
        </p:nvSpPr>
        <p:spPr>
          <a:xfrm>
            <a:off x="80700" y="2651100"/>
            <a:ext cx="8982600" cy="24117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3"/>
          <p:cNvSpPr txBox="1"/>
          <p:nvPr>
            <p:ph type="title"/>
          </p:nvPr>
        </p:nvSpPr>
        <p:spPr>
          <a:xfrm>
            <a:off x="485875" y="1714500"/>
            <a:ext cx="8183700" cy="785700"/>
          </a:xfrm>
          <a:prstGeom prst="rect">
            <a:avLst/>
          </a:prstGeom>
        </p:spPr>
        <p:txBody>
          <a:bodyPr anchorCtr="0" anchor="b" bIns="91425" lIns="91425" spcFirstLastPara="1" rIns="91425" wrap="square" tIns="91425">
            <a:norm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17" name="Google Shape;17;p3"/>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8" name="Shape 18"/>
        <p:cNvGrpSpPr/>
        <p:nvPr/>
      </p:nvGrpSpPr>
      <p:grpSpPr>
        <a:xfrm>
          <a:off x="0" y="0"/>
          <a:ext cx="0" cy="0"/>
          <a:chOff x="0" y="0"/>
          <a:chExt cx="0" cy="0"/>
        </a:xfrm>
      </p:grpSpPr>
      <p:sp>
        <p:nvSpPr>
          <p:cNvPr id="19" name="Google Shape;19;p4"/>
          <p:cNvSpPr txBox="1"/>
          <p:nvPr>
            <p:ph type="title"/>
          </p:nvPr>
        </p:nvSpPr>
        <p:spPr>
          <a:xfrm>
            <a:off x="311700" y="445025"/>
            <a:ext cx="8520600" cy="623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0" name="Google Shape;20;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1" name="Google Shape;21;p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2" name="Shape 22"/>
        <p:cNvGrpSpPr/>
        <p:nvPr/>
      </p:nvGrpSpPr>
      <p:grpSpPr>
        <a:xfrm>
          <a:off x="0" y="0"/>
          <a:ext cx="0" cy="0"/>
          <a:chOff x="0" y="0"/>
          <a:chExt cx="0" cy="0"/>
        </a:xfrm>
      </p:grpSpPr>
      <p:sp>
        <p:nvSpPr>
          <p:cNvPr id="23" name="Google Shape;23;p5"/>
          <p:cNvSpPr txBox="1"/>
          <p:nvPr>
            <p:ph type="title"/>
          </p:nvPr>
        </p:nvSpPr>
        <p:spPr>
          <a:xfrm>
            <a:off x="311700" y="445025"/>
            <a:ext cx="8520600" cy="623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4" name="Google Shape;24;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5" name="Google Shape;25;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6" name="Google Shape;26;p5"/>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7" name="Shape 27"/>
        <p:cNvGrpSpPr/>
        <p:nvPr/>
      </p:nvGrpSpPr>
      <p:grpSpPr>
        <a:xfrm>
          <a:off x="0" y="0"/>
          <a:ext cx="0" cy="0"/>
          <a:chOff x="0" y="0"/>
          <a:chExt cx="0" cy="0"/>
        </a:xfrm>
      </p:grpSpPr>
      <p:sp>
        <p:nvSpPr>
          <p:cNvPr id="28" name="Google Shape;28;p6"/>
          <p:cNvSpPr txBox="1"/>
          <p:nvPr>
            <p:ph type="title"/>
          </p:nvPr>
        </p:nvSpPr>
        <p:spPr>
          <a:xfrm>
            <a:off x="311700" y="445025"/>
            <a:ext cx="8520600" cy="623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9" name="Google Shape;29;p6"/>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0" name="Shape 30"/>
        <p:cNvGrpSpPr/>
        <p:nvPr/>
      </p:nvGrpSpPr>
      <p:grpSpPr>
        <a:xfrm>
          <a:off x="0" y="0"/>
          <a:ext cx="0" cy="0"/>
          <a:chOff x="0" y="0"/>
          <a:chExt cx="0" cy="0"/>
        </a:xfrm>
      </p:grpSpPr>
      <p:sp>
        <p:nvSpPr>
          <p:cNvPr id="31" name="Google Shape;31;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2" name="Google Shape;32;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3" name="Google Shape;33;p7"/>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2"/>
        </a:solidFill>
      </p:bgPr>
    </p:bg>
    <p:spTree>
      <p:nvGrpSpPr>
        <p:cNvPr id="34" name="Shape 34"/>
        <p:cNvGrpSpPr/>
        <p:nvPr/>
      </p:nvGrpSpPr>
      <p:grpSpPr>
        <a:xfrm>
          <a:off x="0" y="0"/>
          <a:ext cx="0" cy="0"/>
          <a:chOff x="0" y="0"/>
          <a:chExt cx="0" cy="0"/>
        </a:xfrm>
      </p:grpSpPr>
      <p:sp>
        <p:nvSpPr>
          <p:cNvPr id="35" name="Google Shape;35;p8"/>
          <p:cNvSpPr txBox="1"/>
          <p:nvPr>
            <p:ph type="title"/>
          </p:nvPr>
        </p:nvSpPr>
        <p:spPr>
          <a:xfrm>
            <a:off x="490250" y="526350"/>
            <a:ext cx="56040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6" name="Google Shape;36;p8"/>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7" name="Shape 37"/>
        <p:cNvGrpSpPr/>
        <p:nvPr/>
      </p:nvGrpSpPr>
      <p:grpSpPr>
        <a:xfrm>
          <a:off x="0" y="0"/>
          <a:ext cx="0" cy="0"/>
          <a:chOff x="0" y="0"/>
          <a:chExt cx="0" cy="0"/>
        </a:xfrm>
      </p:grpSpPr>
      <p:sp>
        <p:nvSpPr>
          <p:cNvPr id="38" name="Google Shape;38;p9"/>
          <p:cNvSpPr/>
          <p:nvPr/>
        </p:nvSpPr>
        <p:spPr>
          <a:xfrm>
            <a:off x="4636800" y="80700"/>
            <a:ext cx="4426500" cy="49821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9" name="Google Shape;39;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0" name="Google Shape;40;p9"/>
          <p:cNvSpPr txBox="1"/>
          <p:nvPr>
            <p:ph type="title"/>
          </p:nvPr>
        </p:nvSpPr>
        <p:spPr>
          <a:xfrm>
            <a:off x="265500" y="1181700"/>
            <a:ext cx="4045200" cy="1533600"/>
          </a:xfrm>
          <a:prstGeom prst="rect">
            <a:avLst/>
          </a:prstGeom>
        </p:spPr>
        <p:txBody>
          <a:bodyPr anchorCtr="0" anchor="b" bIns="91425" lIns="91425" spcFirstLastPara="1" rIns="91425" wrap="square" tIns="91425">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41" name="Google Shape;41;p9"/>
          <p:cNvSpPr txBox="1"/>
          <p:nvPr>
            <p:ph idx="1" type="subTitle"/>
          </p:nvPr>
        </p:nvSpPr>
        <p:spPr>
          <a:xfrm>
            <a:off x="265500" y="27690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2" name="Google Shape;42;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43" name="Google Shape;43;p9"/>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4" name="Shape 44"/>
        <p:cNvGrpSpPr/>
        <p:nvPr/>
      </p:nvGrpSpPr>
      <p:grpSpPr>
        <a:xfrm>
          <a:off x="0" y="0"/>
          <a:ext cx="0" cy="0"/>
          <a:chOff x="0" y="0"/>
          <a:chExt cx="0" cy="0"/>
        </a:xfrm>
      </p:grpSpPr>
      <p:sp>
        <p:nvSpPr>
          <p:cNvPr id="45" name="Google Shape;45;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2100"/>
              <a:buNone/>
              <a:defRPr sz="2100"/>
            </a:lvl1pPr>
          </a:lstStyle>
          <a:p/>
        </p:txBody>
      </p:sp>
      <p:sp>
        <p:nvSpPr>
          <p:cNvPr id="46" name="Google Shape;46;p10"/>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plum">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6234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1pPr>
            <a:lvl2pPr lvl="1">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2pPr>
            <a:lvl3pPr lvl="2">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3pPr>
            <a:lvl4pPr lvl="3">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4pPr>
            <a:lvl5pPr lvl="4">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5pPr>
            <a:lvl6pPr lvl="5">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6pPr>
            <a:lvl7pPr lvl="6">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7pPr>
            <a:lvl8pPr lvl="7">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8pPr>
            <a:lvl9pPr lvl="8">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Font typeface="Source Sans Pro"/>
              <a:buChar char="●"/>
              <a:defRPr sz="1800">
                <a:solidFill>
                  <a:schemeClr val="lt2"/>
                </a:solidFill>
                <a:latin typeface="Source Sans Pro"/>
                <a:ea typeface="Source Sans Pro"/>
                <a:cs typeface="Source Sans Pro"/>
                <a:sym typeface="Source Sans Pro"/>
              </a:defRPr>
            </a:lvl1pPr>
            <a:lvl2pPr indent="-317500" lvl="1" marL="9144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2pPr>
            <a:lvl3pPr indent="-317500" lvl="2" marL="13716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3pPr>
            <a:lvl4pPr indent="-317500" lvl="3" marL="18288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4pPr>
            <a:lvl5pPr indent="-317500" lvl="4" marL="22860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5pPr>
            <a:lvl6pPr indent="-317500" lvl="5" marL="27432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6pPr>
            <a:lvl7pPr indent="-317500" lvl="6" marL="32004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7pPr>
            <a:lvl8pPr indent="-317500" lvl="7" marL="36576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8pPr>
            <a:lvl9pPr indent="-317500" lvl="8" marL="41148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9pPr>
          </a:lstStyle>
          <a:p/>
        </p:txBody>
      </p:sp>
      <p:sp>
        <p:nvSpPr>
          <p:cNvPr id="8" name="Google Shape;8;p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latin typeface="Source Sans Pro"/>
                <a:ea typeface="Source Sans Pro"/>
                <a:cs typeface="Source Sans Pro"/>
                <a:sym typeface="Source Sans Pro"/>
              </a:defRPr>
            </a:lvl1pPr>
            <a:lvl2pPr lvl="1" algn="r">
              <a:buNone/>
              <a:defRPr sz="1000">
                <a:solidFill>
                  <a:schemeClr val="lt2"/>
                </a:solidFill>
                <a:latin typeface="Source Sans Pro"/>
                <a:ea typeface="Source Sans Pro"/>
                <a:cs typeface="Source Sans Pro"/>
                <a:sym typeface="Source Sans Pro"/>
              </a:defRPr>
            </a:lvl2pPr>
            <a:lvl3pPr lvl="2" algn="r">
              <a:buNone/>
              <a:defRPr sz="1000">
                <a:solidFill>
                  <a:schemeClr val="lt2"/>
                </a:solidFill>
                <a:latin typeface="Source Sans Pro"/>
                <a:ea typeface="Source Sans Pro"/>
                <a:cs typeface="Source Sans Pro"/>
                <a:sym typeface="Source Sans Pro"/>
              </a:defRPr>
            </a:lvl3pPr>
            <a:lvl4pPr lvl="3" algn="r">
              <a:buNone/>
              <a:defRPr sz="1000">
                <a:solidFill>
                  <a:schemeClr val="lt2"/>
                </a:solidFill>
                <a:latin typeface="Source Sans Pro"/>
                <a:ea typeface="Source Sans Pro"/>
                <a:cs typeface="Source Sans Pro"/>
                <a:sym typeface="Source Sans Pro"/>
              </a:defRPr>
            </a:lvl4pPr>
            <a:lvl5pPr lvl="4" algn="r">
              <a:buNone/>
              <a:defRPr sz="1000">
                <a:solidFill>
                  <a:schemeClr val="lt2"/>
                </a:solidFill>
                <a:latin typeface="Source Sans Pro"/>
                <a:ea typeface="Source Sans Pro"/>
                <a:cs typeface="Source Sans Pro"/>
                <a:sym typeface="Source Sans Pro"/>
              </a:defRPr>
            </a:lvl5pPr>
            <a:lvl6pPr lvl="5" algn="r">
              <a:buNone/>
              <a:defRPr sz="1000">
                <a:solidFill>
                  <a:schemeClr val="lt2"/>
                </a:solidFill>
                <a:latin typeface="Source Sans Pro"/>
                <a:ea typeface="Source Sans Pro"/>
                <a:cs typeface="Source Sans Pro"/>
                <a:sym typeface="Source Sans Pro"/>
              </a:defRPr>
            </a:lvl6pPr>
            <a:lvl7pPr lvl="6" algn="r">
              <a:buNone/>
              <a:defRPr sz="1000">
                <a:solidFill>
                  <a:schemeClr val="lt2"/>
                </a:solidFill>
                <a:latin typeface="Source Sans Pro"/>
                <a:ea typeface="Source Sans Pro"/>
                <a:cs typeface="Source Sans Pro"/>
                <a:sym typeface="Source Sans Pro"/>
              </a:defRPr>
            </a:lvl7pPr>
            <a:lvl8pPr lvl="7" algn="r">
              <a:buNone/>
              <a:defRPr sz="1000">
                <a:solidFill>
                  <a:schemeClr val="lt2"/>
                </a:solidFill>
                <a:latin typeface="Source Sans Pro"/>
                <a:ea typeface="Source Sans Pro"/>
                <a:cs typeface="Source Sans Pro"/>
                <a:sym typeface="Source Sans Pro"/>
              </a:defRPr>
            </a:lvl8pPr>
            <a:lvl9pPr lvl="8" algn="r">
              <a:buNone/>
              <a:defRPr sz="1000">
                <a:solidFill>
                  <a:schemeClr val="lt2"/>
                </a:solidFill>
                <a:latin typeface="Source Sans Pro"/>
                <a:ea typeface="Source Sans Pro"/>
                <a:cs typeface="Source Sans Pro"/>
                <a:sym typeface="Source Sans Pr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 Id="rId3"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YNIAOt7zzmQ" TargetMode="Externa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 name="Shape 57"/>
        <p:cNvGrpSpPr/>
        <p:nvPr/>
      </p:nvGrpSpPr>
      <p:grpSpPr>
        <a:xfrm>
          <a:off x="0" y="0"/>
          <a:ext cx="0" cy="0"/>
          <a:chOff x="0" y="0"/>
          <a:chExt cx="0" cy="0"/>
        </a:xfrm>
      </p:grpSpPr>
      <p:sp>
        <p:nvSpPr>
          <p:cNvPr id="58" name="Google Shape;58;p13"/>
          <p:cNvSpPr txBox="1"/>
          <p:nvPr>
            <p:ph type="ctrTitle"/>
          </p:nvPr>
        </p:nvSpPr>
        <p:spPr>
          <a:xfrm>
            <a:off x="485875" y="264475"/>
            <a:ext cx="8183700" cy="14736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Products Slideshow</a:t>
            </a:r>
            <a:endParaRPr/>
          </a:p>
        </p:txBody>
      </p:sp>
      <p:sp>
        <p:nvSpPr>
          <p:cNvPr id="59" name="Google Shape;59;p13"/>
          <p:cNvSpPr txBox="1"/>
          <p:nvPr>
            <p:ph idx="1" type="subTitle"/>
          </p:nvPr>
        </p:nvSpPr>
        <p:spPr>
          <a:xfrm>
            <a:off x="485875" y="1738075"/>
            <a:ext cx="8183700" cy="861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495057"/>
                </a:solidFill>
                <a:highlight>
                  <a:srgbClr val="FFFFFF"/>
                </a:highlight>
                <a:latin typeface="Roboto"/>
                <a:ea typeface="Roboto"/>
                <a:cs typeface="Roboto"/>
                <a:sym typeface="Roboto"/>
              </a:rPr>
              <a:t>L.I: We are </a:t>
            </a:r>
            <a:r>
              <a:rPr b="1" lang="en">
                <a:solidFill>
                  <a:srgbClr val="495057"/>
                </a:solidFill>
                <a:highlight>
                  <a:srgbClr val="FFFFFF"/>
                </a:highlight>
                <a:latin typeface="Roboto"/>
                <a:ea typeface="Roboto"/>
                <a:cs typeface="Roboto"/>
                <a:sym typeface="Roboto"/>
              </a:rPr>
              <a:t>FOCUSING</a:t>
            </a:r>
            <a:r>
              <a:rPr lang="en">
                <a:solidFill>
                  <a:srgbClr val="495057"/>
                </a:solidFill>
                <a:highlight>
                  <a:srgbClr val="FFFFFF"/>
                </a:highlight>
                <a:latin typeface="Roboto"/>
                <a:ea typeface="Roboto"/>
                <a:cs typeface="Roboto"/>
                <a:sym typeface="Roboto"/>
              </a:rPr>
              <a:t> on products by </a:t>
            </a:r>
            <a:r>
              <a:rPr b="1" i="1" lang="en">
                <a:solidFill>
                  <a:srgbClr val="495057"/>
                </a:solidFill>
                <a:highlight>
                  <a:srgbClr val="FFFFFF"/>
                </a:highlight>
                <a:latin typeface="Roboto"/>
                <a:ea typeface="Roboto"/>
                <a:cs typeface="Roboto"/>
                <a:sym typeface="Roboto"/>
              </a:rPr>
              <a:t>comparing</a:t>
            </a:r>
            <a:r>
              <a:rPr lang="en">
                <a:solidFill>
                  <a:srgbClr val="495057"/>
                </a:solidFill>
                <a:highlight>
                  <a:srgbClr val="FFFFFF"/>
                </a:highlight>
                <a:latin typeface="Roboto"/>
                <a:ea typeface="Roboto"/>
                <a:cs typeface="Roboto"/>
                <a:sym typeface="Roboto"/>
              </a:rPr>
              <a:t> the perspectives of the Crown and iwi.</a:t>
            </a:r>
            <a:endParaRPr/>
          </a:p>
        </p:txBody>
      </p:sp>
      <p:pic>
        <p:nvPicPr>
          <p:cNvPr id="60" name="Google Shape;60;p13"/>
          <p:cNvPicPr preferRelativeResize="0"/>
          <p:nvPr/>
        </p:nvPicPr>
        <p:blipFill>
          <a:blip r:embed="rId3">
            <a:alphaModFix/>
          </a:blip>
          <a:stretch>
            <a:fillRect/>
          </a:stretch>
        </p:blipFill>
        <p:spPr>
          <a:xfrm>
            <a:off x="2950775" y="2741625"/>
            <a:ext cx="2986167" cy="22396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22"/>
          <p:cNvSpPr txBox="1"/>
          <p:nvPr>
            <p:ph type="title"/>
          </p:nvPr>
        </p:nvSpPr>
        <p:spPr>
          <a:xfrm>
            <a:off x="311700" y="445025"/>
            <a:ext cx="8520600" cy="623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Scenario 2</a:t>
            </a:r>
            <a:endParaRPr/>
          </a:p>
        </p:txBody>
      </p:sp>
      <p:sp>
        <p:nvSpPr>
          <p:cNvPr id="118" name="Google Shape;118;p22"/>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3000"/>
              <a:t>A famous trader in NZ was Philip Tapsell from Denmark. At the invitation of Te Arawa chiefs of Rotorua, he settled at Maketu in Bay of Plenty in 1830. He became the agent for a Sydney trading firm and in exchange for flax supplied goods such as muskets and gunpowder to Maori.</a:t>
            </a:r>
            <a:endParaRPr sz="30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23"/>
          <p:cNvSpPr txBox="1"/>
          <p:nvPr>
            <p:ph type="title"/>
          </p:nvPr>
        </p:nvSpPr>
        <p:spPr>
          <a:xfrm>
            <a:off x="311700" y="445025"/>
            <a:ext cx="8520600" cy="623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Scenario 3</a:t>
            </a:r>
            <a:endParaRPr/>
          </a:p>
        </p:txBody>
      </p:sp>
      <p:sp>
        <p:nvSpPr>
          <p:cNvPr id="124" name="Google Shape;124;p23"/>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2400"/>
              <a:t>Joel Polack is a trader from Britain, a trader at Kororareka (today’s Russell) in the Bay of Islands. He barters over a pig and a coil of flax with the Maori. His bitter enemy was Benjamin Turner, who owned a grog-shop and had a reputation as a land-shark. Joel and Benjamin had a gun battle on the Kororareka beach in 1837 and Joel wounded Benjamin. Seven years later they had another duel and wounded each other.</a:t>
            </a:r>
            <a:endParaRPr sz="24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24"/>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4</a:t>
            </a:r>
            <a:endParaRPr/>
          </a:p>
        </p:txBody>
      </p:sp>
      <p:sp>
        <p:nvSpPr>
          <p:cNvPr id="130" name="Google Shape;130;p24"/>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The barter system was very different to the way that we pay for products now.</a:t>
            </a:r>
            <a:endParaRPr/>
          </a:p>
          <a:p>
            <a:pPr indent="0" lvl="0" marL="0" rtl="0" algn="l">
              <a:spcBef>
                <a:spcPts val="1200"/>
              </a:spcBef>
              <a:spcAft>
                <a:spcPts val="0"/>
              </a:spcAft>
              <a:buNone/>
            </a:pPr>
            <a:r>
              <a:t/>
            </a:r>
            <a:endParaRPr/>
          </a:p>
          <a:p>
            <a:pPr indent="0" lvl="0" marL="0" rtl="0" algn="l">
              <a:spcBef>
                <a:spcPts val="1200"/>
              </a:spcBef>
              <a:spcAft>
                <a:spcPts val="0"/>
              </a:spcAft>
              <a:buNone/>
            </a:pPr>
            <a:r>
              <a:rPr lang="en"/>
              <a:t>E.g. 25 bags of potatoes would buy a musket. One ton of scraped flax would buy one or two muskets.</a:t>
            </a:r>
            <a:endParaRPr/>
          </a:p>
          <a:p>
            <a:pPr indent="0" lvl="0" marL="0" rtl="0" algn="l">
              <a:spcBef>
                <a:spcPts val="1200"/>
              </a:spcBef>
              <a:spcAft>
                <a:spcPts val="0"/>
              </a:spcAft>
              <a:buNone/>
            </a:pPr>
            <a:r>
              <a:t/>
            </a:r>
            <a:endParaRPr/>
          </a:p>
          <a:p>
            <a:pPr indent="0" lvl="0" marL="0" rtl="0" algn="l">
              <a:spcBef>
                <a:spcPts val="1200"/>
              </a:spcBef>
              <a:spcAft>
                <a:spcPts val="1200"/>
              </a:spcAft>
              <a:buNone/>
            </a:pPr>
            <a:r>
              <a:rPr lang="en"/>
              <a:t>Write a barter system apart from the example above which the Maori and Pakeha could have had with each other.</a:t>
            </a:r>
            <a:endParaRPr/>
          </a:p>
        </p:txBody>
      </p:sp>
      <p:pic>
        <p:nvPicPr>
          <p:cNvPr id="131" name="Google Shape;131;p24"/>
          <p:cNvPicPr preferRelativeResize="0"/>
          <p:nvPr/>
        </p:nvPicPr>
        <p:blipFill>
          <a:blip r:embed="rId3">
            <a:alphaModFix/>
          </a:blip>
          <a:stretch>
            <a:fillRect/>
          </a:stretch>
        </p:blipFill>
        <p:spPr>
          <a:xfrm>
            <a:off x="3192525" y="152400"/>
            <a:ext cx="5577052" cy="48630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sp>
        <p:nvSpPr>
          <p:cNvPr id="65" name="Google Shape;65;p14"/>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Change in Barter</a:t>
            </a:r>
            <a:endParaRPr/>
          </a:p>
        </p:txBody>
      </p:sp>
      <p:sp>
        <p:nvSpPr>
          <p:cNvPr id="66" name="Google Shape;66;p14"/>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Watch this </a:t>
            </a:r>
            <a:r>
              <a:rPr lang="en"/>
              <a:t>following</a:t>
            </a:r>
            <a:r>
              <a:rPr lang="en"/>
              <a:t> </a:t>
            </a:r>
            <a:r>
              <a:rPr lang="en" u="sng">
                <a:solidFill>
                  <a:schemeClr val="hlink"/>
                </a:solidFill>
                <a:hlinkClick r:id="rId3"/>
              </a:rPr>
              <a:t>video</a:t>
            </a:r>
            <a:r>
              <a:rPr lang="en"/>
              <a:t> about the evolution of money from barter.</a:t>
            </a:r>
            <a:endParaRPr/>
          </a:p>
        </p:txBody>
      </p:sp>
      <p:pic>
        <p:nvPicPr>
          <p:cNvPr id="67" name="Google Shape;67;p14"/>
          <p:cNvPicPr preferRelativeResize="0"/>
          <p:nvPr/>
        </p:nvPicPr>
        <p:blipFill>
          <a:blip r:embed="rId4">
            <a:alphaModFix/>
          </a:blip>
          <a:stretch>
            <a:fillRect/>
          </a:stretch>
        </p:blipFill>
        <p:spPr>
          <a:xfrm>
            <a:off x="3272100" y="152400"/>
            <a:ext cx="5408800" cy="48531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5"/>
          <p:cNvSpPr txBox="1"/>
          <p:nvPr>
            <p:ph type="title"/>
          </p:nvPr>
        </p:nvSpPr>
        <p:spPr>
          <a:xfrm>
            <a:off x="311700" y="445025"/>
            <a:ext cx="8520600" cy="623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What Pakeha wanted from Maori</a:t>
            </a:r>
            <a:endParaRPr/>
          </a:p>
        </p:txBody>
      </p:sp>
      <p:sp>
        <p:nvSpPr>
          <p:cNvPr id="73" name="Google Shape;73;p1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81000" lvl="0" marL="457200" rtl="0" algn="l">
              <a:spcBef>
                <a:spcPts val="0"/>
              </a:spcBef>
              <a:spcAft>
                <a:spcPts val="0"/>
              </a:spcAft>
              <a:buSzPts val="2400"/>
              <a:buChar char="●"/>
            </a:pPr>
            <a:r>
              <a:rPr lang="en" sz="2400"/>
              <a:t>Shrunken human heads</a:t>
            </a:r>
            <a:endParaRPr sz="2400"/>
          </a:p>
          <a:p>
            <a:pPr indent="-381000" lvl="0" marL="457200" rtl="0" algn="l">
              <a:spcBef>
                <a:spcPts val="0"/>
              </a:spcBef>
              <a:spcAft>
                <a:spcPts val="0"/>
              </a:spcAft>
              <a:buSzPts val="2400"/>
              <a:buChar char="●"/>
            </a:pPr>
            <a:r>
              <a:rPr lang="en" sz="2400"/>
              <a:t>Woven mats</a:t>
            </a:r>
            <a:endParaRPr sz="2400"/>
          </a:p>
          <a:p>
            <a:pPr indent="-381000" lvl="0" marL="457200" rtl="0" algn="l">
              <a:spcBef>
                <a:spcPts val="0"/>
              </a:spcBef>
              <a:spcAft>
                <a:spcPts val="0"/>
              </a:spcAft>
              <a:buSzPts val="2400"/>
              <a:buChar char="●"/>
            </a:pPr>
            <a:r>
              <a:rPr lang="en" sz="2400"/>
              <a:t>Flax</a:t>
            </a:r>
            <a:endParaRPr sz="2400"/>
          </a:p>
          <a:p>
            <a:pPr indent="-381000" lvl="0" marL="457200" rtl="0" algn="l">
              <a:spcBef>
                <a:spcPts val="0"/>
              </a:spcBef>
              <a:spcAft>
                <a:spcPts val="0"/>
              </a:spcAft>
              <a:buSzPts val="2400"/>
              <a:buChar char="●"/>
            </a:pPr>
            <a:r>
              <a:rPr lang="en" sz="2400"/>
              <a:t>Kauri</a:t>
            </a:r>
            <a:endParaRPr sz="2400"/>
          </a:p>
          <a:p>
            <a:pPr indent="-381000" lvl="0" marL="457200" rtl="0" algn="l">
              <a:spcBef>
                <a:spcPts val="0"/>
              </a:spcBef>
              <a:spcAft>
                <a:spcPts val="0"/>
              </a:spcAft>
              <a:buSzPts val="2400"/>
              <a:buChar char="●"/>
            </a:pPr>
            <a:r>
              <a:rPr lang="en" sz="2400"/>
              <a:t>Spears</a:t>
            </a:r>
            <a:endParaRPr sz="2400"/>
          </a:p>
          <a:p>
            <a:pPr indent="-381000" lvl="0" marL="457200" rtl="0" algn="l">
              <a:spcBef>
                <a:spcPts val="0"/>
              </a:spcBef>
              <a:spcAft>
                <a:spcPts val="0"/>
              </a:spcAft>
              <a:buSzPts val="2400"/>
              <a:buChar char="●"/>
            </a:pPr>
            <a:r>
              <a:rPr lang="en" sz="2400"/>
              <a:t>Fresh pork</a:t>
            </a:r>
            <a:endParaRPr sz="2400"/>
          </a:p>
          <a:p>
            <a:pPr indent="-381000" lvl="0" marL="457200" rtl="0" algn="l">
              <a:spcBef>
                <a:spcPts val="0"/>
              </a:spcBef>
              <a:spcAft>
                <a:spcPts val="0"/>
              </a:spcAft>
              <a:buSzPts val="2400"/>
              <a:buChar char="●"/>
            </a:pPr>
            <a:r>
              <a:rPr lang="en" sz="2400"/>
              <a:t>Carvings</a:t>
            </a:r>
            <a:endParaRPr sz="24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6"/>
          <p:cNvSpPr txBox="1"/>
          <p:nvPr>
            <p:ph type="title"/>
          </p:nvPr>
        </p:nvSpPr>
        <p:spPr>
          <a:xfrm>
            <a:off x="311700" y="445025"/>
            <a:ext cx="8520600" cy="623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What Maori wanted from Pakeha</a:t>
            </a:r>
            <a:endParaRPr/>
          </a:p>
        </p:txBody>
      </p:sp>
      <p:sp>
        <p:nvSpPr>
          <p:cNvPr id="79" name="Google Shape;79;p1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419100" lvl="0" marL="457200" rtl="0" algn="l">
              <a:spcBef>
                <a:spcPts val="0"/>
              </a:spcBef>
              <a:spcAft>
                <a:spcPts val="0"/>
              </a:spcAft>
              <a:buSzPts val="3000"/>
              <a:buChar char="●"/>
            </a:pPr>
            <a:r>
              <a:rPr lang="en" sz="3000"/>
              <a:t>Other Pakeha tools such as spades</a:t>
            </a:r>
            <a:endParaRPr sz="3000"/>
          </a:p>
          <a:p>
            <a:pPr indent="-419100" lvl="0" marL="457200" rtl="0" algn="l">
              <a:spcBef>
                <a:spcPts val="0"/>
              </a:spcBef>
              <a:spcAft>
                <a:spcPts val="0"/>
              </a:spcAft>
              <a:buSzPts val="3000"/>
              <a:buChar char="●"/>
            </a:pPr>
            <a:r>
              <a:rPr lang="en" sz="3000"/>
              <a:t>Blankets</a:t>
            </a:r>
            <a:endParaRPr sz="3000"/>
          </a:p>
          <a:p>
            <a:pPr indent="-419100" lvl="0" marL="457200" rtl="0" algn="l">
              <a:spcBef>
                <a:spcPts val="0"/>
              </a:spcBef>
              <a:spcAft>
                <a:spcPts val="0"/>
              </a:spcAft>
              <a:buSzPts val="3000"/>
              <a:buChar char="●"/>
            </a:pPr>
            <a:r>
              <a:rPr lang="en" sz="3000"/>
              <a:t>Nails</a:t>
            </a:r>
            <a:endParaRPr sz="3000"/>
          </a:p>
          <a:p>
            <a:pPr indent="-419100" lvl="0" marL="457200" rtl="0" algn="l">
              <a:spcBef>
                <a:spcPts val="0"/>
              </a:spcBef>
              <a:spcAft>
                <a:spcPts val="0"/>
              </a:spcAft>
              <a:buSzPts val="3000"/>
              <a:buChar char="●"/>
            </a:pPr>
            <a:r>
              <a:rPr lang="en" sz="3000"/>
              <a:t>Tomahawks</a:t>
            </a:r>
            <a:endParaRPr sz="3000"/>
          </a:p>
          <a:p>
            <a:pPr indent="-419100" lvl="0" marL="457200" rtl="0" algn="l">
              <a:spcBef>
                <a:spcPts val="0"/>
              </a:spcBef>
              <a:spcAft>
                <a:spcPts val="0"/>
              </a:spcAft>
              <a:buSzPts val="3000"/>
              <a:buChar char="●"/>
            </a:pPr>
            <a:r>
              <a:rPr lang="en" sz="3000"/>
              <a:t>Muskets</a:t>
            </a:r>
            <a:endParaRPr sz="3000"/>
          </a:p>
          <a:p>
            <a:pPr indent="-419100" lvl="0" marL="457200" rtl="0" algn="l">
              <a:spcBef>
                <a:spcPts val="0"/>
              </a:spcBef>
              <a:spcAft>
                <a:spcPts val="0"/>
              </a:spcAft>
              <a:buSzPts val="3000"/>
              <a:buChar char="●"/>
            </a:pPr>
            <a:r>
              <a:rPr lang="en" sz="3000"/>
              <a:t>Axes</a:t>
            </a:r>
            <a:endParaRPr sz="30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1</a:t>
            </a:r>
            <a:endParaRPr/>
          </a:p>
        </p:txBody>
      </p:sp>
      <p:sp>
        <p:nvSpPr>
          <p:cNvPr id="85" name="Google Shape;85;p1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Use the information on slides 3 and 4 to answer the questions on slide 6.</a:t>
            </a:r>
            <a:endParaRPr/>
          </a:p>
        </p:txBody>
      </p:sp>
      <p:pic>
        <p:nvPicPr>
          <p:cNvPr id="86" name="Google Shape;86;p17"/>
          <p:cNvPicPr preferRelativeResize="0"/>
          <p:nvPr/>
        </p:nvPicPr>
        <p:blipFill>
          <a:blip r:embed="rId3">
            <a:alphaModFix/>
          </a:blip>
          <a:stretch>
            <a:fillRect/>
          </a:stretch>
        </p:blipFill>
        <p:spPr>
          <a:xfrm>
            <a:off x="3272100" y="152400"/>
            <a:ext cx="5448200" cy="48630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8"/>
          <p:cNvSpPr txBox="1"/>
          <p:nvPr>
            <p:ph type="title"/>
          </p:nvPr>
        </p:nvSpPr>
        <p:spPr>
          <a:xfrm>
            <a:off x="311700" y="445025"/>
            <a:ext cx="8520600" cy="623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Questions about trade items</a:t>
            </a:r>
            <a:endParaRPr/>
          </a:p>
        </p:txBody>
      </p:sp>
      <p:sp>
        <p:nvSpPr>
          <p:cNvPr id="92" name="Google Shape;92;p1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Which trade item/s:</a:t>
            </a:r>
            <a:endParaRPr/>
          </a:p>
          <a:p>
            <a:pPr indent="0" lvl="0" marL="0" rtl="0" algn="l">
              <a:spcBef>
                <a:spcPts val="1200"/>
              </a:spcBef>
              <a:spcAft>
                <a:spcPts val="0"/>
              </a:spcAft>
              <a:buNone/>
            </a:pPr>
            <a:r>
              <a:t/>
            </a:r>
            <a:endParaRPr/>
          </a:p>
          <a:p>
            <a:pPr indent="-342900" lvl="0" marL="457200" rtl="0" algn="l">
              <a:spcBef>
                <a:spcPts val="1200"/>
              </a:spcBef>
              <a:spcAft>
                <a:spcPts val="0"/>
              </a:spcAft>
              <a:buSzPts val="1800"/>
              <a:buAutoNum type="arabicPeriod"/>
            </a:pPr>
            <a:r>
              <a:rPr lang="en"/>
              <a:t>Came from the pigs that Pakeha introduced into NZ?</a:t>
            </a:r>
            <a:endParaRPr/>
          </a:p>
          <a:p>
            <a:pPr indent="-342900" lvl="0" marL="457200" rtl="0" algn="l">
              <a:spcBef>
                <a:spcPts val="0"/>
              </a:spcBef>
              <a:spcAft>
                <a:spcPts val="0"/>
              </a:spcAft>
              <a:buSzPts val="1800"/>
              <a:buAutoNum type="arabicPeriod"/>
            </a:pPr>
            <a:r>
              <a:rPr lang="en"/>
              <a:t>Would have been used to make rope?</a:t>
            </a:r>
            <a:endParaRPr/>
          </a:p>
          <a:p>
            <a:pPr indent="-342900" lvl="0" marL="457200" rtl="0" algn="l">
              <a:spcBef>
                <a:spcPts val="0"/>
              </a:spcBef>
              <a:spcAft>
                <a:spcPts val="0"/>
              </a:spcAft>
              <a:buSzPts val="1800"/>
              <a:buAutoNum type="arabicPeriod"/>
            </a:pPr>
            <a:r>
              <a:rPr lang="en"/>
              <a:t>Would have been used to make spars for masts and booms of ships?</a:t>
            </a:r>
            <a:endParaRPr/>
          </a:p>
          <a:p>
            <a:pPr indent="-342900" lvl="0" marL="457200" rtl="0" algn="l">
              <a:spcBef>
                <a:spcPts val="0"/>
              </a:spcBef>
              <a:spcAft>
                <a:spcPts val="0"/>
              </a:spcAft>
              <a:buSzPts val="1800"/>
              <a:buAutoNum type="arabicPeriod"/>
            </a:pPr>
            <a:r>
              <a:rPr lang="en"/>
              <a:t>Was a food similar to kumara and planted by Captain Cook in NZ?</a:t>
            </a:r>
            <a:endParaRPr/>
          </a:p>
          <a:p>
            <a:pPr indent="-342900" lvl="0" marL="457200" rtl="0" algn="l">
              <a:spcBef>
                <a:spcPts val="0"/>
              </a:spcBef>
              <a:spcAft>
                <a:spcPts val="0"/>
              </a:spcAft>
              <a:buSzPts val="1800"/>
              <a:buAutoNum type="arabicPeriod"/>
            </a:pPr>
            <a:r>
              <a:rPr lang="en"/>
              <a:t>Could be called a Maori artefact (something made by people)?</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19"/>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2</a:t>
            </a:r>
            <a:endParaRPr/>
          </a:p>
        </p:txBody>
      </p:sp>
      <p:sp>
        <p:nvSpPr>
          <p:cNvPr id="98" name="Google Shape;98;p19"/>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Draw, colour and label pictures of what Maori wanted from Pakeha and what Pakeha wanted from Maori in your global studies books. Then draw and colour in arrows which point to the products which are the most similar to the products that the other group of people have. One of the products will have to match up with two from the other group of people.</a:t>
            </a:r>
            <a:endParaRPr/>
          </a:p>
        </p:txBody>
      </p:sp>
      <p:pic>
        <p:nvPicPr>
          <p:cNvPr id="99" name="Google Shape;99;p19"/>
          <p:cNvPicPr preferRelativeResize="0"/>
          <p:nvPr/>
        </p:nvPicPr>
        <p:blipFill>
          <a:blip r:embed="rId3">
            <a:alphaModFix/>
          </a:blip>
          <a:stretch>
            <a:fillRect/>
          </a:stretch>
        </p:blipFill>
        <p:spPr>
          <a:xfrm>
            <a:off x="3272100" y="152400"/>
            <a:ext cx="5596000" cy="48630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20"/>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3</a:t>
            </a:r>
            <a:endParaRPr/>
          </a:p>
        </p:txBody>
      </p:sp>
      <p:sp>
        <p:nvSpPr>
          <p:cNvPr id="105" name="Google Shape;105;p20"/>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On the next three slides you will see a scenario each of real life cases which happened in New Zealand. Work out the main obvious problem, any underlying problems, possible solutions, possible results of the solutions, the best solution.</a:t>
            </a:r>
            <a:endParaRPr/>
          </a:p>
        </p:txBody>
      </p:sp>
      <p:pic>
        <p:nvPicPr>
          <p:cNvPr id="106" name="Google Shape;106;p20"/>
          <p:cNvPicPr preferRelativeResize="0"/>
          <p:nvPr/>
        </p:nvPicPr>
        <p:blipFill>
          <a:blip r:embed="rId3">
            <a:alphaModFix/>
          </a:blip>
          <a:stretch>
            <a:fillRect/>
          </a:stretch>
        </p:blipFill>
        <p:spPr>
          <a:xfrm>
            <a:off x="3172800" y="152400"/>
            <a:ext cx="5818801" cy="48531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21"/>
          <p:cNvSpPr txBox="1"/>
          <p:nvPr>
            <p:ph type="title"/>
          </p:nvPr>
        </p:nvSpPr>
        <p:spPr>
          <a:xfrm>
            <a:off x="311700" y="445025"/>
            <a:ext cx="8520600" cy="623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Scenario 1</a:t>
            </a:r>
            <a:endParaRPr/>
          </a:p>
        </p:txBody>
      </p:sp>
      <p:sp>
        <p:nvSpPr>
          <p:cNvPr id="112" name="Google Shape;112;p2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3000"/>
              <a:t>It is 1820 in the Bay of Islands and you are a Maori chief. The missionaries you have been protecting are starting to refuse to trade with you in the muskets you desperately want; and a Pakeha trader in your area has been trying to cheat the tribe and has broken tapu by going onto a kumara plot.</a:t>
            </a:r>
            <a:endParaRPr sz="3000"/>
          </a:p>
        </p:txBody>
      </p:sp>
    </p:spTree>
  </p:cSld>
  <p:clrMapOvr>
    <a:masterClrMapping/>
  </p:clrMapOvr>
</p:sld>
</file>

<file path=ppt/theme/theme1.xml><?xml version="1.0" encoding="utf-8"?>
<a:theme xmlns:a="http://schemas.openxmlformats.org/drawingml/2006/main" xmlns:r="http://schemas.openxmlformats.org/officeDocument/2006/relationships" name="Plum">
  <a:themeElements>
    <a:clrScheme name="Plum">
      <a:dk1>
        <a:srgbClr val="611BB8"/>
      </a:dk1>
      <a:lt1>
        <a:srgbClr val="FFFFFF"/>
      </a:lt1>
      <a:dk2>
        <a:srgbClr val="000000"/>
      </a:dk2>
      <a:lt2>
        <a:srgbClr val="7F7F7F"/>
      </a:lt2>
      <a:accent1>
        <a:srgbClr val="333333"/>
      </a:accent1>
      <a:accent2>
        <a:srgbClr val="5E2B97"/>
      </a:accent2>
      <a:accent3>
        <a:srgbClr val="7E57C2"/>
      </a:accent3>
      <a:accent4>
        <a:srgbClr val="C77025"/>
      </a:accent4>
      <a:accent5>
        <a:srgbClr val="009688"/>
      </a:accent5>
      <a:accent6>
        <a:srgbClr val="FFD600"/>
      </a:accent6>
      <a:hlink>
        <a:srgbClr val="009688"/>
      </a:hlink>
      <a:folHlink>
        <a:srgbClr val="00968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