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542bfd0a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542bfd0a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542bfd0a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542bfd0a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542bfd0a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542bfd0a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s://docs.google.com/presentation/d/1u04TgKJQVMcX7-rSJ3tu7KZ1AF1Ll7Sy0v9b7Rt0c54/edit#slide=id.gea0799897d_0_56" TargetMode="External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E372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6729050" y="1096950"/>
            <a:ext cx="2335500" cy="16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" sz="1400">
                <a:solidFill>
                  <a:schemeClr val="lt1"/>
                </a:solidFill>
              </a:rPr>
              <a:t>People hold different perspectives on the world depending on their values, traditions, and experiences. 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729050" y="2674625"/>
            <a:ext cx="2335500" cy="19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400"/>
              <a:buFont typeface="Roboto"/>
              <a:buChar char="●"/>
            </a:pPr>
            <a:r>
              <a:rPr b="1" lang="en">
                <a:solidFill>
                  <a:srgbClr val="FDFDFD"/>
                </a:solidFill>
                <a:latin typeface="Roboto"/>
                <a:ea typeface="Roboto"/>
                <a:cs typeface="Roboto"/>
                <a:sym typeface="Roboto"/>
              </a:rPr>
              <a:t>People use different ways to sustain and evolve their culture and identity</a:t>
            </a:r>
            <a:endParaRPr b="1" sz="2300">
              <a:solidFill>
                <a:srgbClr val="FDFDFD"/>
              </a:solidFill>
            </a:endParaRPr>
          </a:p>
        </p:txBody>
      </p:sp>
      <p:pic>
        <p:nvPicPr>
          <p:cNvPr id="56" name="Google Shape;56;p13" title="HD wallpaper: table globe, earth, old globe, map, world map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685298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3521800" y="157350"/>
            <a:ext cx="3098100" cy="133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Cultures and Community 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970963" y="0"/>
            <a:ext cx="2093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</a:rPr>
              <a:t>I know that: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613" y="3863350"/>
            <a:ext cx="1641225" cy="12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 title="HD wallpaper: table globe, earth, old globe, map, world map ...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9500" y="-601850"/>
            <a:ext cx="9065024" cy="63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1015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unique places of Aotearoa New Zealand</a:t>
            </a:r>
            <a:endParaRPr b="1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588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When people travel, they learn about the cultures, languages, and places of a new country.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They often send postcards home!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dk1"/>
                </a:solidFill>
              </a:rPr>
              <a:t>Task:</a:t>
            </a:r>
            <a:endParaRPr b="1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Choose a fact card about a place in Aotearoa New Zealand. Imagine that you are </a:t>
            </a:r>
            <a:r>
              <a:rPr b="1" lang="en">
                <a:solidFill>
                  <a:schemeClr val="dk1"/>
                </a:solidFill>
              </a:rPr>
              <a:t>visiting this place before heading on your 80 days around the world trip!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Complete the postcard template, telling your whānau about your time in this place.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0" y="0"/>
            <a:ext cx="9144000" cy="653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     Lesson 1: 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</a:rPr>
              <a:t>People use different ways to sustain and evolve their culture and identity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     Literacy skills: read to find information and communicate this to others </a:t>
            </a:r>
            <a:endParaRPr b="1">
              <a:solidFill>
                <a:schemeClr val="dk1"/>
              </a:solidFill>
              <a:highlight>
                <a:srgbClr val="CFE2F3"/>
              </a:highlight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5674" y="0"/>
            <a:ext cx="1458500" cy="113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7369550" y="968425"/>
            <a:ext cx="1658700" cy="17910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 title="HD wallpaper: table globe, earth, old globe, map, world map ...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39500" y="-601850"/>
            <a:ext cx="9351924" cy="63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type="title"/>
          </p:nvPr>
        </p:nvSpPr>
        <p:spPr>
          <a:xfrm>
            <a:off x="39500" y="0"/>
            <a:ext cx="9065100" cy="790200"/>
          </a:xfrm>
          <a:prstGeom prst="rect">
            <a:avLst/>
          </a:prstGeom>
          <a:solidFill>
            <a:srgbClr val="C9DAF8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Planning your trip around the world: country profile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People use different ways to sustain their cultures and identify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868775"/>
            <a:ext cx="4260300" cy="3639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Pick ONE country that you would like to visit from the list on the right.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DFDFD"/>
                </a:highlight>
              </a:rPr>
              <a:t>Basic facts: </a:t>
            </a:r>
            <a:endParaRPr>
              <a:solidFill>
                <a:schemeClr val="dk1"/>
              </a:solidFill>
              <a:highlight>
                <a:srgbClr val="FDFDFD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  <a:highlight>
                  <a:srgbClr val="FDFDFD"/>
                </a:highlight>
              </a:rPr>
              <a:t>location [on world map]</a:t>
            </a:r>
            <a:endParaRPr sz="1800">
              <a:solidFill>
                <a:schemeClr val="dk1"/>
              </a:solidFill>
              <a:highlight>
                <a:srgbClr val="FDFDFD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  <a:highlight>
                  <a:srgbClr val="FDFDFD"/>
                </a:highlight>
              </a:rPr>
              <a:t>capital city </a:t>
            </a:r>
            <a:endParaRPr sz="1800">
              <a:solidFill>
                <a:schemeClr val="dk1"/>
              </a:solidFill>
              <a:highlight>
                <a:srgbClr val="FDFDFD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  <a:highlight>
                  <a:srgbClr val="FDFDFD"/>
                </a:highlight>
              </a:rPr>
              <a:t>population, </a:t>
            </a:r>
            <a:endParaRPr sz="1800">
              <a:solidFill>
                <a:schemeClr val="dk1"/>
              </a:solidFill>
              <a:highlight>
                <a:srgbClr val="FDFDFD"/>
              </a:highlight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  <a:highlight>
                  <a:srgbClr val="FDFDFD"/>
                </a:highlight>
              </a:rPr>
              <a:t>languages</a:t>
            </a:r>
            <a:endParaRPr>
              <a:solidFill>
                <a:schemeClr val="dk1"/>
              </a:solidFill>
              <a:highlight>
                <a:srgbClr val="FDFDFD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DFDFD"/>
                </a:highlight>
              </a:rPr>
              <a:t>Landmarks (natural and cultural) </a:t>
            </a:r>
            <a:endParaRPr>
              <a:solidFill>
                <a:schemeClr val="dk1"/>
              </a:solidFill>
              <a:highlight>
                <a:srgbClr val="FDFDFD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DFDFD"/>
                </a:highlight>
              </a:rPr>
              <a:t>Cultural events/ festivals/ activities </a:t>
            </a:r>
            <a:endParaRPr>
              <a:solidFill>
                <a:schemeClr val="dk1"/>
              </a:solidFill>
              <a:highlight>
                <a:srgbClr val="FDFDFD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DFDFD"/>
                </a:highlight>
              </a:rPr>
              <a:t>Food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756075" y="879625"/>
            <a:ext cx="2429400" cy="359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Australia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Scotland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South Korea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Greece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Canada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Fiji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Switzerland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Brazil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Egypt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11700" y="4586650"/>
            <a:ext cx="6873900" cy="38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Create your country profile on SLIDES. See the exemplar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here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7575" y="3763829"/>
            <a:ext cx="1846425" cy="144019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7369550" y="1210225"/>
            <a:ext cx="16587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Due end of week 3!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Be ready to present!</a:t>
            </a:r>
            <a:endParaRPr b="1"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152475"/>
            <a:ext cx="2822700" cy="19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4 presenting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postcards from your country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design a tourist map of your country 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335" y="606250"/>
            <a:ext cx="3460967" cy="412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154" y="1152475"/>
            <a:ext cx="2364325" cy="33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