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Cabin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33b5a74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33b5a74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d33b5a74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d33b5a74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05ccc5ed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05ccc5ed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05ccc5ed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05ccc5ed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05ccc5ed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05ccc5ed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05ccc5ed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05ccc5ed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05ccc5ed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05ccc5ed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05ccc5ed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05ccc5e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d33b5a74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d33b5a74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UTkDFFMigIc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tepapa.govt.nz/discover-collections/read-watch-play/maori/maori-medicin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3200" y="0"/>
            <a:ext cx="873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rgbClr val="F9F9F2"/>
                </a:solidFill>
              </a:rPr>
              <a:t>Karakia Timatanga - Beginning Prayer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69"/>
              <a:buFont typeface="Arial"/>
              <a:buNone/>
            </a:pPr>
            <a:r>
              <a:rPr b="1" lang="en" sz="4268">
                <a:solidFill>
                  <a:srgbClr val="F9F9F2"/>
                </a:solidFill>
              </a:rPr>
              <a:t>Me karakia tātou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FBF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uru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tonga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mākinakina ki uta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mātaratara ki tai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 hī ake ane te atakura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Tio, he huka, he hau hū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Tihei</a:t>
            </a: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mauri ora!</a:t>
            </a:r>
            <a:endParaRPr sz="4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0627" l="0" r="0" t="11112"/>
          <a:stretch/>
        </p:blipFill>
        <p:spPr>
          <a:xfrm>
            <a:off x="1742575" y="100275"/>
            <a:ext cx="5257800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29150" y="2381275"/>
            <a:ext cx="89070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DB200"/>
                </a:solidFill>
              </a:rPr>
              <a:t>Thi</a:t>
            </a:r>
            <a:r>
              <a:rPr b="1" lang="en" sz="1800">
                <a:solidFill>
                  <a:srgbClr val="6DB200"/>
                </a:solidFill>
              </a:rPr>
              <a:t>s week w</a:t>
            </a:r>
            <a:r>
              <a:rPr b="1" lang="en" sz="1800">
                <a:solidFill>
                  <a:srgbClr val="6DB200"/>
                </a:solidFill>
              </a:rPr>
              <a:t>e are EXPLORING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Tupu-ā-nuku and Tupu-ā-rangi by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how they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te taiao</a:t>
            </a:r>
            <a:endParaRPr b="1" sz="1800">
              <a:solidFill>
                <a:srgbClr val="6DB2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the end of today’s lesson you should be able to: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Explain what Rongoā Māori is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Name (and describe/explain) at least 3 plants used in Rongoā Māori and what medicinal use they have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5" y="100275"/>
            <a:ext cx="1838825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75475"/>
            <a:ext cx="1838825" cy="1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25" y="1546575"/>
            <a:ext cx="3513700" cy="35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766588" y="44625"/>
            <a:ext cx="7542879" cy="8343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A4C2F4"/>
                </a:solidFill>
                <a:latin typeface="Lexend;600"/>
              </a:rPr>
              <a:t>Rongoā Māori</a:t>
            </a:r>
          </a:p>
        </p:txBody>
      </p:sp>
      <p:sp>
        <p:nvSpPr>
          <p:cNvPr id="69" name="Google Shape;69;p15"/>
          <p:cNvSpPr txBox="1"/>
          <p:nvPr/>
        </p:nvSpPr>
        <p:spPr>
          <a:xfrm>
            <a:off x="24988" y="948800"/>
            <a:ext cx="9026100" cy="8343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with a partner / small group - discuss and look up what is “rongoā” or “rongoā Māori”. Write down your answers in your book.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09725" y="1075713"/>
            <a:ext cx="67416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Traditional Māori healing passed down through many generations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98575" y="1978950"/>
            <a:ext cx="5570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Includes plant use</a:t>
            </a:r>
            <a:r>
              <a:rPr b="1" lang="en" sz="2100">
                <a:solidFill>
                  <a:schemeClr val="dk1"/>
                </a:solidFill>
              </a:rPr>
              <a:t> (rongoā rākau)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98575" y="2514438"/>
            <a:ext cx="4706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Includes (mirimiri) massage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9725" y="3078350"/>
            <a:ext cx="536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Includes incantations (chants)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0775" y="3795225"/>
            <a:ext cx="57369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242424"/>
                </a:solidFill>
                <a:highlight>
                  <a:srgbClr val="FFFFFF"/>
                </a:highlight>
              </a:rPr>
              <a:t>Rongoā is about wellbeing, the wellbeing of the person, the whenua, the soil, and the water flowing through the whenua.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92450" y="64525"/>
            <a:ext cx="5725202" cy="6970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A4C2F4"/>
                </a:solidFill>
                <a:latin typeface="Lexend;600"/>
              </a:rPr>
              <a:t>Rongoā Māori</a:t>
            </a:r>
          </a:p>
        </p:txBody>
      </p:sp>
      <p:sp>
        <p:nvSpPr>
          <p:cNvPr id="80" name="Google Shape;80;p16"/>
          <p:cNvSpPr txBox="1"/>
          <p:nvPr/>
        </p:nvSpPr>
        <p:spPr>
          <a:xfrm>
            <a:off x="0" y="836450"/>
            <a:ext cx="5967600" cy="9363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Read this slide and then fill in the blanks on the next slide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11274" l="3668" r="3212" t="21656"/>
          <a:stretch/>
        </p:blipFill>
        <p:spPr>
          <a:xfrm>
            <a:off x="6057125" y="0"/>
            <a:ext cx="3086875" cy="17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0" y="1935050"/>
            <a:ext cx="9144000" cy="3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In traditional Māori medicine, the illnesses or diseases are treated using a </a:t>
            </a:r>
            <a:r>
              <a:rPr b="1" lang="en" sz="1750">
                <a:solidFill>
                  <a:srgbClr val="333333"/>
                </a:solidFill>
              </a:rPr>
              <a:t>‘holistic’ </a:t>
            </a:r>
            <a:r>
              <a:rPr lang="en" sz="1750">
                <a:solidFill>
                  <a:srgbClr val="333333"/>
                </a:solidFill>
              </a:rPr>
              <a:t>approach. This involves spiritual healing, the power of </a:t>
            </a:r>
            <a:r>
              <a:rPr b="1" lang="en" sz="1750">
                <a:solidFill>
                  <a:srgbClr val="333333"/>
                </a:solidFill>
              </a:rPr>
              <a:t>karakia</a:t>
            </a:r>
            <a:r>
              <a:rPr lang="en" sz="1750">
                <a:solidFill>
                  <a:srgbClr val="333333"/>
                </a:solidFill>
              </a:rPr>
              <a:t> (prayer), the </a:t>
            </a:r>
            <a:r>
              <a:rPr b="1" lang="en" sz="1750">
                <a:solidFill>
                  <a:srgbClr val="333333"/>
                </a:solidFill>
              </a:rPr>
              <a:t>mana</a:t>
            </a:r>
            <a:r>
              <a:rPr lang="en" sz="1750">
                <a:solidFill>
                  <a:srgbClr val="333333"/>
                </a:solidFill>
              </a:rPr>
              <a:t> of the </a:t>
            </a:r>
            <a:r>
              <a:rPr b="1" lang="en" sz="1750">
                <a:solidFill>
                  <a:srgbClr val="333333"/>
                </a:solidFill>
              </a:rPr>
              <a:t>tohunga</a:t>
            </a:r>
            <a:r>
              <a:rPr lang="en" sz="1750">
                <a:solidFill>
                  <a:srgbClr val="333333"/>
                </a:solidFill>
              </a:rPr>
              <a:t> (expert) and use of herbs.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Knowledge of rongoā was </a:t>
            </a:r>
            <a:r>
              <a:rPr b="1" lang="en" sz="1750">
                <a:solidFill>
                  <a:srgbClr val="333333"/>
                </a:solidFill>
              </a:rPr>
              <a:t>tapu</a:t>
            </a:r>
            <a:r>
              <a:rPr lang="en" sz="1750">
                <a:solidFill>
                  <a:srgbClr val="333333"/>
                </a:solidFill>
              </a:rPr>
              <a:t> (sacred) and was only passed on to selected people. The people who were given the knowledge were chosen and trained by a </a:t>
            </a:r>
            <a:r>
              <a:rPr b="1" lang="en" sz="1750">
                <a:solidFill>
                  <a:srgbClr val="333333"/>
                </a:solidFill>
              </a:rPr>
              <a:t>tohunga pu</a:t>
            </a:r>
            <a:r>
              <a:rPr lang="en" sz="1750">
                <a:solidFill>
                  <a:srgbClr val="333333"/>
                </a:solidFill>
              </a:rPr>
              <a:t> (expert) from the</a:t>
            </a:r>
            <a:r>
              <a:rPr b="1" lang="en" sz="1750">
                <a:solidFill>
                  <a:srgbClr val="333333"/>
                </a:solidFill>
              </a:rPr>
              <a:t> whare wānanga</a:t>
            </a:r>
            <a:r>
              <a:rPr lang="en" sz="1750">
                <a:solidFill>
                  <a:srgbClr val="333333"/>
                </a:solidFill>
              </a:rPr>
              <a:t> (house of </a:t>
            </a:r>
            <a:r>
              <a:rPr lang="en" sz="1750">
                <a:solidFill>
                  <a:srgbClr val="333333"/>
                </a:solidFill>
              </a:rPr>
              <a:t>learning</a:t>
            </a:r>
            <a:r>
              <a:rPr lang="en" sz="1750">
                <a:solidFill>
                  <a:srgbClr val="333333"/>
                </a:solidFill>
              </a:rPr>
              <a:t>).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Some herbal treatments were used for illness or diseases such as; asthma, </a:t>
            </a:r>
            <a:r>
              <a:rPr b="1" lang="en" sz="1750">
                <a:solidFill>
                  <a:srgbClr val="333333"/>
                </a:solidFill>
              </a:rPr>
              <a:t>bronchitis</a:t>
            </a:r>
            <a:r>
              <a:rPr lang="en" sz="1750">
                <a:solidFill>
                  <a:srgbClr val="333333"/>
                </a:solidFill>
              </a:rPr>
              <a:t> and coughs. They were also used for stomach problems, difficult births and for fractures, wounds, boils and burns.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87400" y="1298375"/>
            <a:ext cx="9144000" cy="3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Rongoā Māori is a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______________</a:t>
            </a:r>
            <a:r>
              <a:rPr lang="en" sz="1750">
                <a:solidFill>
                  <a:srgbClr val="333333"/>
                </a:solidFill>
              </a:rPr>
              <a:t> type of healing. It includes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</a:t>
            </a:r>
            <a:r>
              <a:rPr lang="en" sz="1750">
                <a:solidFill>
                  <a:srgbClr val="333333"/>
                </a:solidFill>
              </a:rPr>
              <a:t>,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</a:t>
            </a:r>
            <a:r>
              <a:rPr lang="en" sz="1750">
                <a:solidFill>
                  <a:srgbClr val="333333"/>
                </a:solidFill>
              </a:rPr>
              <a:t>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</a:t>
            </a:r>
            <a:r>
              <a:rPr lang="en" sz="1750">
                <a:solidFill>
                  <a:srgbClr val="333333"/>
                </a:solidFill>
              </a:rPr>
              <a:t> and incantations (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</a:t>
            </a:r>
            <a:r>
              <a:rPr lang="en" sz="1750">
                <a:solidFill>
                  <a:srgbClr val="333333"/>
                </a:solidFill>
              </a:rPr>
              <a:t>).  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Rongoā Māori spiritual healing uses the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</a:t>
            </a:r>
            <a:r>
              <a:rPr lang="en" sz="1750">
                <a:solidFill>
                  <a:srgbClr val="333333"/>
                </a:solidFill>
              </a:rPr>
              <a:t> of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_____________</a:t>
            </a:r>
            <a:r>
              <a:rPr lang="en" sz="1750">
                <a:solidFill>
                  <a:srgbClr val="333333"/>
                </a:solidFill>
              </a:rPr>
              <a:t> (prayer) and the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 ______</a:t>
            </a:r>
            <a:r>
              <a:rPr lang="en" sz="1750">
                <a:solidFill>
                  <a:srgbClr val="333333"/>
                </a:solidFill>
              </a:rPr>
              <a:t> of the tohunga.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A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 _________</a:t>
            </a:r>
            <a:r>
              <a:rPr lang="en" sz="1750">
                <a:solidFill>
                  <a:srgbClr val="333333"/>
                </a:solidFill>
              </a:rPr>
              <a:t>  is an expert who uses </a:t>
            </a:r>
            <a:r>
              <a:rPr lang="en" sz="1750">
                <a:solidFill>
                  <a:srgbClr val="333333"/>
                </a:solidFill>
              </a:rPr>
              <a:t>traditional</a:t>
            </a:r>
            <a:r>
              <a:rPr lang="en" sz="1750">
                <a:solidFill>
                  <a:srgbClr val="333333"/>
                </a:solidFill>
              </a:rPr>
              <a:t>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</a:t>
            </a:r>
            <a:r>
              <a:rPr lang="en" sz="1750">
                <a:solidFill>
                  <a:srgbClr val="333333"/>
                </a:solidFill>
              </a:rPr>
              <a:t> and healing. They pass down their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_____________</a:t>
            </a:r>
            <a:r>
              <a:rPr lang="en" sz="1750">
                <a:solidFill>
                  <a:srgbClr val="333333"/>
                </a:solidFill>
              </a:rPr>
              <a:t> but </a:t>
            </a:r>
            <a:r>
              <a:rPr lang="en" sz="1750">
                <a:solidFill>
                  <a:srgbClr val="333333"/>
                </a:solidFill>
              </a:rPr>
              <a:t>only</a:t>
            </a:r>
            <a:r>
              <a:rPr lang="en" sz="1750">
                <a:solidFill>
                  <a:srgbClr val="333333"/>
                </a:solidFill>
              </a:rPr>
              <a:t> to a few people who are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</a:t>
            </a:r>
            <a:r>
              <a:rPr lang="en" sz="1750">
                <a:solidFill>
                  <a:srgbClr val="333333"/>
                </a:solidFill>
              </a:rPr>
              <a:t>.  This knowledge was considered to be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</a:t>
            </a:r>
            <a:r>
              <a:rPr lang="en" sz="1750">
                <a:solidFill>
                  <a:srgbClr val="333333"/>
                </a:solidFill>
              </a:rPr>
              <a:t> (sacred).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There are many ways the herbal treatments can be used. Some examples can be; to help </a:t>
            </a:r>
            <a:r>
              <a:rPr lang="en" sz="1750">
                <a:solidFill>
                  <a:srgbClr val="333333"/>
                </a:solidFill>
              </a:rPr>
              <a:t> with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</a:t>
            </a:r>
            <a:r>
              <a:rPr lang="en" sz="1750">
                <a:solidFill>
                  <a:srgbClr val="333333"/>
                </a:solidFill>
              </a:rPr>
              <a:t>, bronchitis and coughs. Other uses include;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__________</a:t>
            </a:r>
            <a:r>
              <a:rPr lang="en" sz="1750">
                <a:solidFill>
                  <a:srgbClr val="333333"/>
                </a:solidFill>
              </a:rPr>
              <a:t>, stomach problems,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 ______</a:t>
            </a:r>
            <a:r>
              <a:rPr lang="en" sz="1750">
                <a:solidFill>
                  <a:srgbClr val="333333"/>
                </a:solidFill>
              </a:rPr>
              <a:t> and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_______</a:t>
            </a:r>
            <a:r>
              <a:rPr lang="en" sz="1750">
                <a:solidFill>
                  <a:srgbClr val="333333"/>
                </a:solidFill>
              </a:rPr>
              <a:t>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87400" y="74900"/>
            <a:ext cx="9056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r>
              <a:rPr lang="en" sz="1900">
                <a:solidFill>
                  <a:schemeClr val="dk1"/>
                </a:solidFill>
              </a:rPr>
              <a:t>          massage           tapu         power     boils         chosen        traditional         medicine     chants   plant use           tohunga      burns         plants      karakia      knowledge        asthma      mana     fractures 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400" y="1298375"/>
            <a:ext cx="9144000" cy="3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Rongoā Māori is a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tradtional</a:t>
            </a:r>
            <a:r>
              <a:rPr lang="en" sz="1750">
                <a:solidFill>
                  <a:srgbClr val="333333"/>
                </a:solidFill>
              </a:rPr>
              <a:t> type of healing. It includes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massage</a:t>
            </a:r>
            <a:r>
              <a:rPr lang="en" sz="1750">
                <a:solidFill>
                  <a:srgbClr val="333333"/>
                </a:solidFill>
              </a:rPr>
              <a:t>,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plant use</a:t>
            </a:r>
            <a:r>
              <a:rPr lang="en" sz="1750">
                <a:solidFill>
                  <a:srgbClr val="333333"/>
                </a:solidFill>
              </a:rPr>
              <a:t> and incantations (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chants</a:t>
            </a:r>
            <a:r>
              <a:rPr lang="en" sz="1750">
                <a:solidFill>
                  <a:srgbClr val="333333"/>
                </a:solidFill>
              </a:rPr>
              <a:t>).  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Rongoā Māori spiritual healing uses the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power</a:t>
            </a:r>
            <a:r>
              <a:rPr lang="en" sz="1750">
                <a:solidFill>
                  <a:srgbClr val="333333"/>
                </a:solidFill>
              </a:rPr>
              <a:t> of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karakia</a:t>
            </a:r>
            <a:r>
              <a:rPr lang="en" sz="1750">
                <a:solidFill>
                  <a:srgbClr val="333333"/>
                </a:solidFill>
              </a:rPr>
              <a:t> (prayer) and the</a:t>
            </a:r>
            <a:r>
              <a:rPr lang="en" sz="1750">
                <a:solidFill>
                  <a:srgbClr val="333333"/>
                </a:solidFill>
              </a:rPr>
              <a:t>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mana</a:t>
            </a:r>
            <a:r>
              <a:rPr lang="en" sz="1750">
                <a:solidFill>
                  <a:srgbClr val="333333"/>
                </a:solidFill>
              </a:rPr>
              <a:t> of the tohunga.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A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tohunga</a:t>
            </a:r>
            <a:r>
              <a:rPr lang="en" sz="1750">
                <a:solidFill>
                  <a:srgbClr val="333333"/>
                </a:solidFill>
              </a:rPr>
              <a:t>  is an expert who uses traditional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medicine</a:t>
            </a:r>
            <a:r>
              <a:rPr lang="en" sz="1750">
                <a:solidFill>
                  <a:srgbClr val="333333"/>
                </a:solidFill>
              </a:rPr>
              <a:t> and healing. They pass down their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knowledge</a:t>
            </a:r>
            <a:r>
              <a:rPr lang="en" sz="1750">
                <a:solidFill>
                  <a:srgbClr val="333333"/>
                </a:solidFill>
              </a:rPr>
              <a:t> but only to a few people who are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chosen</a:t>
            </a:r>
            <a:r>
              <a:rPr lang="en" sz="1750">
                <a:solidFill>
                  <a:srgbClr val="333333"/>
                </a:solidFill>
              </a:rPr>
              <a:t>.  This knowledge was considered to be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tapu</a:t>
            </a:r>
            <a:r>
              <a:rPr lang="en" sz="1750">
                <a:solidFill>
                  <a:srgbClr val="333333"/>
                </a:solidFill>
              </a:rPr>
              <a:t> (sacred).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333333"/>
                </a:solidFill>
              </a:rPr>
              <a:t>There are many ways the herbal treatments can be used. Some examples can be; to help with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asthma</a:t>
            </a:r>
            <a:r>
              <a:rPr lang="en" sz="1750">
                <a:solidFill>
                  <a:srgbClr val="333333"/>
                </a:solidFill>
              </a:rPr>
              <a:t>, bronchitis and coughs. Other uses include;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fractures</a:t>
            </a:r>
            <a:r>
              <a:rPr lang="en" sz="1750">
                <a:solidFill>
                  <a:srgbClr val="333333"/>
                </a:solidFill>
              </a:rPr>
              <a:t>, stomach problems,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boils</a:t>
            </a:r>
            <a:r>
              <a:rPr lang="en" sz="1750">
                <a:solidFill>
                  <a:srgbClr val="333333"/>
                </a:solidFill>
              </a:rPr>
              <a:t> and </a:t>
            </a:r>
            <a:r>
              <a:rPr lang="en" sz="1750">
                <a:solidFill>
                  <a:srgbClr val="333333"/>
                </a:solidFill>
                <a:highlight>
                  <a:srgbClr val="00FFFF"/>
                </a:highlight>
              </a:rPr>
              <a:t>burns</a:t>
            </a:r>
            <a:r>
              <a:rPr lang="en" sz="1750">
                <a:solidFill>
                  <a:srgbClr val="333333"/>
                </a:solidFill>
              </a:rPr>
              <a:t>.</a:t>
            </a:r>
            <a:endParaRPr sz="17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87400" y="74900"/>
            <a:ext cx="9056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r>
              <a:rPr lang="en" sz="1900">
                <a:solidFill>
                  <a:schemeClr val="dk1"/>
                </a:solidFill>
              </a:rPr>
              <a:t>          massage           tapu         power     boils         chosen        traditional         medicine     chants              tohunga      burns         plant use      karakia    fractures  knowledge        asthma      mana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ngoā Māori is the traditional Māori healing system. This ancient lore, including plant use, massage, and incantations, has been passed down through many generations.&#10;&#10;Te Waari Carkeek is a kaumātua (elder) at Te Papa. He and members of his family, all descendants of Ngāti Toa Rangatira, demonstrate a remedy for sprains, strains, and broken bones, using the poisonous plant tutu (Coriaria species). &#10;&#10;The properties of tutu can be used to treat arthritis, skin rashes, gout, and other ailments. &#10;&#10;Te Papa website - https://www.tepapa.govt.nz&#10;Te Papa collections - http://collections.tepapa.govt.nz/&#10;Facebook - https://www.facebook.com/TePapa&#10;Twitter - https://twitter.com/te_papa&#10;Instagram - https://www.instagram.com/te_papa/&#10;Pinterest - https://pinterest.com/tepapa/" id="99" name="Google Shape;99;p19" title="Healing with Tutu: Rongoā Māor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525" y="2099925"/>
            <a:ext cx="4554150" cy="25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0" y="174775"/>
            <a:ext cx="9144000" cy="11112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we will watch this video together as a class.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Think about what you found interesting, what surprised you, do you know of anything similar that people do in your own or other people’s cultures?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0" y="0"/>
            <a:ext cx="9144000" cy="624300"/>
          </a:xfrm>
          <a:prstGeom prst="rect">
            <a:avLst/>
          </a:prstGeom>
          <a:solidFill>
            <a:srgbClr val="F1B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TASK:</a:t>
            </a:r>
            <a:r>
              <a:rPr b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display information about rongoā Māori plants and their uses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7750" y="736550"/>
            <a:ext cx="9088500" cy="4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Choose on of the following tasks to complete. Use the worksheet from when </a:t>
            </a:r>
            <a:r>
              <a:rPr b="1" lang="en" sz="1800">
                <a:solidFill>
                  <a:schemeClr val="dk1"/>
                </a:solidFill>
              </a:rPr>
              <a:t>you went to the MHJC rongoā garden to help you and online research </a:t>
            </a:r>
            <a:r>
              <a:rPr b="1" lang="en" sz="1800" u="sng">
                <a:solidFill>
                  <a:schemeClr val="hlink"/>
                </a:solidFill>
                <a:hlinkClick r:id="rId3"/>
              </a:rPr>
              <a:t>LINK 1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b="1" lang="en" sz="1800">
                <a:solidFill>
                  <a:schemeClr val="dk1"/>
                </a:solidFill>
              </a:rPr>
              <a:t>Make a poster.</a:t>
            </a:r>
            <a:r>
              <a:rPr lang="en" sz="1800">
                <a:solidFill>
                  <a:schemeClr val="dk1"/>
                </a:solidFill>
              </a:rPr>
              <a:t> You can use Canva to make your poster or hand draw on paper.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OR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b="1" lang="en" sz="1800">
                <a:solidFill>
                  <a:schemeClr val="dk1"/>
                </a:solidFill>
              </a:rPr>
              <a:t>Make a set of google slides.</a:t>
            </a:r>
            <a:r>
              <a:rPr lang="en" sz="1800">
                <a:solidFill>
                  <a:schemeClr val="dk1"/>
                </a:solidFill>
              </a:rPr>
              <a:t> Create one information slide per plant.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OR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b="1" lang="en" sz="1800">
                <a:solidFill>
                  <a:schemeClr val="dk1"/>
                </a:solidFill>
              </a:rPr>
              <a:t>Make a video </a:t>
            </a:r>
            <a:r>
              <a:rPr i="1" lang="en" sz="1800">
                <a:solidFill>
                  <a:schemeClr val="dk1"/>
                </a:solidFill>
              </a:rPr>
              <a:t>e.g. documentary style, news report style.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must provide information about </a:t>
            </a:r>
            <a:r>
              <a:rPr b="1" lang="en" sz="1800">
                <a:solidFill>
                  <a:schemeClr val="dk1"/>
                </a:solidFill>
              </a:rPr>
              <a:t>at least 3 different plants and how they are used for medicine.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Depending on which task you choose - try to include headings / pictures / links to videos or websites or make it engaging.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62675" y="150"/>
            <a:ext cx="908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Karakia </a:t>
            </a:r>
            <a:r>
              <a:rPr b="1" lang="en" sz="4268">
                <a:solidFill>
                  <a:schemeClr val="lt1"/>
                </a:solidFill>
              </a:rPr>
              <a:t>whakamutunga</a:t>
            </a:r>
            <a:r>
              <a:rPr b="1" lang="en" sz="4268">
                <a:solidFill>
                  <a:schemeClr val="lt1"/>
                </a:solidFill>
              </a:rPr>
              <a:t> - Ending Prayer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Me karakia tātou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whakairia te tapu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wātea ai te ara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Hāumi e, Hui e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50">
                <a:solidFill>
                  <a:schemeClr val="dk1"/>
                </a:solidFill>
              </a:rPr>
              <a:t>Tāiki e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