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Proxima Nova"/>
      <p:regular r:id="rId7"/>
      <p:bold r:id="rId8"/>
      <p:italic r:id="rId9"/>
      <p:boldItalic r:id="rId10"/>
    </p:embeddedFont>
    <p:embeddedFont>
      <p:font typeface="Roboto"/>
      <p:regular r:id="rId11"/>
      <p:bold r:id="rId12"/>
      <p:italic r:id="rId13"/>
      <p:boldItalic r:id="rId14"/>
    </p:embeddedFont>
    <p:embeddedFont>
      <p:font typeface="Alfa Slab One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font" Target="fonts/ProximaNova-boldItalic.fntdata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roximaNova-italic.fntdata"/><Relationship Id="rId15" Type="http://schemas.openxmlformats.org/officeDocument/2006/relationships/font" Target="fonts/AlfaSlabOne-regular.fntdata"/><Relationship Id="rId14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roximaNova-regular.fntdata"/><Relationship Id="rId8" Type="http://schemas.openxmlformats.org/officeDocument/2006/relationships/font" Target="fonts/ProximaNov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2489a263713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2489a263713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Tukua te Wairua</a:t>
            </a:r>
            <a:endParaRPr u="sng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Karakia</a:t>
            </a:r>
            <a:endParaRPr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u="sng"/>
          </a:p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367800" y="1702725"/>
            <a:ext cx="8408400" cy="261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0352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Tukua te wairua</a:t>
            </a:r>
            <a:endParaRPr sz="10352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352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kia rere ki ngā taumata</a:t>
            </a:r>
            <a:endParaRPr sz="10352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352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Hei ārahi i ā tātou mahi</a:t>
            </a:r>
            <a:endParaRPr sz="10352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352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Me tā tātou whai i ngā tikanga a rātou mā</a:t>
            </a:r>
            <a:endParaRPr sz="10352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352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Kia mau kia ita</a:t>
            </a:r>
            <a:endParaRPr sz="10352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352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Kia kore ai e ngaro</a:t>
            </a:r>
            <a:endParaRPr sz="10352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352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Kia pupuri</a:t>
            </a:r>
            <a:endParaRPr sz="10352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352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Kia whakamaua</a:t>
            </a:r>
            <a:endParaRPr sz="10352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352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Kia tina!</a:t>
            </a:r>
            <a:r>
              <a:rPr lang="en" sz="10352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Tina! </a:t>
            </a:r>
            <a:r>
              <a:rPr b="1" lang="en" sz="10352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Hui e!</a:t>
            </a:r>
            <a:r>
              <a:rPr lang="en" sz="10352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Tāiki e!</a:t>
            </a:r>
            <a:endParaRPr sz="10352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