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3270b109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13270b109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3270b109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3270b109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3270b109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3270b109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3270b109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3270b109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3270b1093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3270b1093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3270b1093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3270b1093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3270b1093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13270b1093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xQWexFnmghw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Texts Writing Slideshow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L.I: We are FOCUSING on descriptive writing by explaining the effects of conventions in a written/visual text.</a:t>
            </a:r>
            <a:endParaRPr b="1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00" y="1617649"/>
            <a:ext cx="2084201" cy="208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Unlocking Visual</a:t>
            </a:r>
            <a:endParaRPr/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Watch the following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 sz="2400"/>
              <a:t> about unlocking visual storytelling.</a:t>
            </a:r>
            <a:endParaRPr sz="2400"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400" y="1478300"/>
            <a:ext cx="3700125" cy="22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0" y="0"/>
            <a:ext cx="9144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8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 Art at Rangi Ruru Girls’ School, ākonga visit Te Puna O Waiwhetū Christchurch Art Gallery and gain a greater understanding of te ao Māori, traditional and contemporary Māori art and learn about historical contexts. Ākonga understand in te ao Māori a portrait can encompass rangatiratanga - stewardship, whanaungatanga - connectedness, manaakitanga - kindness to others and whakapapa - ancestral genealogy. The sense of wairua - spirit of a person is also important.</a:t>
            </a:r>
            <a:endParaRPr sz="1800"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775" y="2174675"/>
            <a:ext cx="4410450" cy="24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On the next slide you will see a picture. Then on the slide after that you will need to answer the questions which is written on it into your English books.</a:t>
            </a:r>
            <a:endParaRPr sz="180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5000" y="1459963"/>
            <a:ext cx="3665198" cy="222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512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77500" y="3664975"/>
            <a:ext cx="91356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. What more do you need to know to fully understand the message of the text?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9. How could you find out what you need to know?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10. Is the source credible? How do you know?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-8400" y="1689000"/>
            <a:ext cx="91440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rgbClr val="2D374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people, objects, or activities can you see in the picture?</a:t>
            </a:r>
            <a:endParaRPr>
              <a:solidFill>
                <a:srgbClr val="2D374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rgbClr val="2D374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Are there any clues as to when it was taken? What was happening at this time in history?</a:t>
            </a:r>
            <a:endParaRPr>
              <a:solidFill>
                <a:srgbClr val="2D374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rgbClr val="2D374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Are there any clues as to where it was taken? Are there any clues to why it was taken or who took it?</a:t>
            </a:r>
            <a:endParaRPr>
              <a:solidFill>
                <a:srgbClr val="2D374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rgbClr val="2D374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Is it a posed photograph? A natural scene? A documentary photograph? A selfie?</a:t>
            </a:r>
            <a:endParaRPr>
              <a:solidFill>
                <a:srgbClr val="2D374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rgbClr val="2D374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Who do you think would be the most interested in seeing this picture?</a:t>
            </a:r>
            <a:endParaRPr>
              <a:solidFill>
                <a:srgbClr val="2D374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rgbClr val="2D374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is the purpose of this picture?</a:t>
            </a:r>
            <a:endParaRPr>
              <a:solidFill>
                <a:srgbClr val="2D374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400"/>
              <a:buFont typeface="Montserrat"/>
              <a:buAutoNum type="arabicPeriod"/>
            </a:pPr>
            <a:r>
              <a:rPr lang="en">
                <a:solidFill>
                  <a:srgbClr val="2D374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Why do you think somebody wanted to take this picture?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2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Write a descriptive story about how the picture came to be in the first place and what will happen afterwards.</a:t>
            </a:r>
            <a:endParaRPr sz="2400"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800" y="1386663"/>
            <a:ext cx="3347550" cy="237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3</a:t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Draw, label and colour your own picture and make a caption on it just like the example on the right.</a:t>
            </a:r>
            <a:endParaRPr sz="2400"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800" y="1478300"/>
            <a:ext cx="3494175" cy="234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