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830FAB-59F8-4864-9AFF-A0551D92B802}">
  <a:tblStyle styleId="{A9830FAB-59F8-4864-9AFF-A0551D92B8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ato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0" Type="http://schemas.openxmlformats.org/officeDocument/2006/relationships/font" Target="fonts/Lato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Raleway-regular.fntdata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6c4e3ef0f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76c4e3ef0f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6c4e3ef0f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6c4e3ef0f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6c4e3ef0f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6c4e3ef0f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a8418e8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a8418e8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a8418e81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a8418e81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a8418e8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a8418e8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6c4e3ef0f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76c4e3ef0f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6c4e3ef0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76c4e3ef0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6c4e3ef0f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6c4e3ef0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2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2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27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27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2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2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2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2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2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3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7" name="Google Shape;137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3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32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33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33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3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3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34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3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3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35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58" name="Google Shape;158;p35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www.slideshare.net/cbarker2664/barker-texasbody-paragraph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oLv-RFmYat-XYy9YeREbw7b7OAbERSAWthEE0TQthKI/edit#slide=id.g2ec04a9c632_0_22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learnalberta.ca/content/eslapb/writingsamples/grade9_level4.htm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dvice.writing.utoronto.ca/planning/intros-and-conclusions/#:~:text=A%20good%20introduction%20should%20identify,in%20a%20somewhat%20wider%20context.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Around The World Explanation Writing Slideshow</a:t>
            </a:r>
            <a:endParaRPr/>
          </a:p>
        </p:txBody>
      </p:sp>
      <p:sp>
        <p:nvSpPr>
          <p:cNvPr id="167" name="Google Shape;167;p37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L.I: We are</a:t>
            </a:r>
            <a:r>
              <a:rPr b="1"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FOCUSING </a:t>
            </a:r>
            <a:r>
              <a:rPr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 explanation writing by choosing language that is appropriate to the topic, audience, and purpose.</a:t>
            </a:r>
            <a:endParaRPr/>
          </a:p>
        </p:txBody>
      </p:sp>
      <p:pic>
        <p:nvPicPr>
          <p:cNvPr id="168" name="Google Shape;1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325" y="2741625"/>
            <a:ext cx="3979333" cy="22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6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219" name="Google Shape;219;p46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Write an explanatory essay about your thoughts on travelling around the world.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You can use the structure on the previous slide to help you write your explanatory essay.</a:t>
            </a:r>
            <a:endParaRPr sz="1800"/>
          </a:p>
        </p:txBody>
      </p:sp>
      <p:pic>
        <p:nvPicPr>
          <p:cNvPr id="220" name="Google Shape;2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825" y="1409050"/>
            <a:ext cx="4197576" cy="21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4250" cy="48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42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4100" cy="4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00" y="571500"/>
            <a:ext cx="8178375" cy="44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1"/>
          <p:cNvSpPr txBox="1"/>
          <p:nvPr/>
        </p:nvSpPr>
        <p:spPr>
          <a:xfrm>
            <a:off x="98525" y="88675"/>
            <a:ext cx="893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Here is the link to the </a:t>
            </a: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TEXAS paragraph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 Scroll down near the bottom of the page to see a clearer version of the example.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Rules Of Writing</a:t>
            </a:r>
            <a:endParaRPr/>
          </a:p>
        </p:txBody>
      </p:sp>
      <p:sp>
        <p:nvSpPr>
          <p:cNvPr id="195" name="Google Shape;195;p4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 to use capital letters at the beginning of sentences and for names e.g. “Nice!” I felt good. OR John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 to use the correct spelling for all your writing.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 to use the correct punctuation in writing.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</a:t>
            </a:r>
            <a:r>
              <a:rPr lang="en"/>
              <a:t> to use the correct grammar in your writing.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 to use good language features like in this </a:t>
            </a:r>
            <a:r>
              <a:rPr lang="en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Remember to use PEEL or TEXAS paragraph structures like in the above slides and start new paragraphs when starting new topics or with the introduction/conclusion.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Read the following explanation writing example about why space exploration is too dangerous and expensive. The link is </a:t>
            </a: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here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too if you want to access it.</a:t>
            </a:r>
            <a:endParaRPr/>
          </a:p>
        </p:txBody>
      </p:sp>
      <p:pic>
        <p:nvPicPr>
          <p:cNvPr id="201" name="Google Shape;2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8775" y="152400"/>
            <a:ext cx="5044975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207" name="Google Shape;207;p4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You need to write an </a:t>
            </a:r>
            <a:r>
              <a:rPr lang="en" sz="1400">
                <a:solidFill>
                  <a:schemeClr val="dk1"/>
                </a:solidFill>
              </a:rPr>
              <a:t>explanatory</a:t>
            </a:r>
            <a:r>
              <a:rPr lang="en" sz="1400">
                <a:solidFill>
                  <a:schemeClr val="dk1"/>
                </a:solidFill>
              </a:rPr>
              <a:t> essay about your </a:t>
            </a:r>
            <a:r>
              <a:rPr lang="en" sz="1400">
                <a:solidFill>
                  <a:schemeClr val="dk1"/>
                </a:solidFill>
              </a:rPr>
              <a:t>thoughts on </a:t>
            </a:r>
            <a:r>
              <a:rPr lang="en" sz="1400">
                <a:solidFill>
                  <a:schemeClr val="dk1"/>
                </a:solidFill>
              </a:rPr>
              <a:t>travelling around the world.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But first, on the next slide you will see a template of where to put researched information. Also, look at this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1400">
                <a:solidFill>
                  <a:schemeClr val="dk1"/>
                </a:solidFill>
              </a:rPr>
              <a:t> of how to write good introductions/conclusions. Draw the template in your English books and write the researched information within it.</a:t>
            </a:r>
            <a:endParaRPr sz="1400"/>
          </a:p>
        </p:txBody>
      </p:sp>
      <p:pic>
        <p:nvPicPr>
          <p:cNvPr id="208" name="Google Shape;20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075" y="1311300"/>
            <a:ext cx="4237001" cy="24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45"/>
          <p:cNvGraphicFramePr/>
          <p:nvPr/>
        </p:nvGraphicFramePr>
        <p:xfrm>
          <a:off x="952500" y="13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{A9830FAB-59F8-4864-9AFF-A0551D92B802}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Lato"/>
                        <a:buAutoNum type="arabicPeriod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      Positive aspects about travelling around the world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       Negative aspects about travelling around the world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     If you would travel around the world or not and why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   Conclusion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