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6990e28026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6990e2802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6990e2802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6990e2802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990e2802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6990e2802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6990e2802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6990e2802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6990e2802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6990e2802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6990e2802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6990e2802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6990e2802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6990e2802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6990e2802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6990e2802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Goat Island-Reading for Meaning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Wednesday</a:t>
            </a:r>
            <a:r>
              <a:rPr b="1" lang="en">
                <a:solidFill>
                  <a:schemeClr val="lt1"/>
                </a:solidFill>
              </a:rPr>
              <a:t> 21 February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-417829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3311"/>
              <a:t>Read to your group</a:t>
            </a:r>
            <a:endParaRPr sz="3311"/>
          </a:p>
          <a:p>
            <a:pPr indent="-417829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3311"/>
              <a:t>Decide on the 3 most important things to share</a:t>
            </a:r>
            <a:endParaRPr sz="3311"/>
          </a:p>
          <a:p>
            <a:pPr indent="-417829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3311"/>
              <a:t>One person types onto your group slide</a:t>
            </a:r>
            <a:endParaRPr sz="3311"/>
          </a:p>
          <a:p>
            <a:pPr indent="-417829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3311"/>
              <a:t>One person gets ready to read your </a:t>
            </a:r>
            <a:r>
              <a:rPr lang="en" sz="3311"/>
              <a:t>group</a:t>
            </a:r>
            <a:r>
              <a:rPr lang="en" sz="3311"/>
              <a:t>’s slide to all of us</a:t>
            </a:r>
            <a:endParaRPr sz="331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</a:t>
            </a:r>
            <a:r>
              <a:rPr lang="en" sz="2020">
                <a:solidFill>
                  <a:srgbClr val="0000FF"/>
                </a:solidFill>
              </a:rPr>
              <a:t>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>
                <a:solidFill>
                  <a:srgbClr val="0000FF"/>
                </a:solidFill>
              </a:rPr>
              <a:t>Our group members are: </a:t>
            </a:r>
            <a:endParaRPr sz="2020">
              <a:solidFill>
                <a:srgbClr val="0000FF"/>
              </a:solidFill>
            </a:endParaRPr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1.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2.</a:t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9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3.</a:t>
            </a:r>
            <a:endParaRPr b="1">
              <a:solidFill>
                <a:srgbClr val="99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