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1ff32946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1ff32946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543925"/>
            <a:ext cx="8520600" cy="93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5480"/>
              <a:t>¿Qué helado te gusta?</a:t>
            </a:r>
            <a:endParaRPr sz="5480"/>
          </a:p>
        </p:txBody>
      </p:sp>
      <p:sp>
        <p:nvSpPr>
          <p:cNvPr id="55" name="Google Shape;55;p13"/>
          <p:cNvSpPr txBox="1"/>
          <p:nvPr/>
        </p:nvSpPr>
        <p:spPr>
          <a:xfrm>
            <a:off x="6350450" y="2067925"/>
            <a:ext cx="2481900" cy="26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FFFFFF"/>
                </a:solidFill>
              </a:rPr>
              <a:t>Me gusta el helado de………..</a:t>
            </a:r>
            <a:endParaRPr sz="40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0" y="0"/>
            <a:ext cx="4728300" cy="44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/>
              <a:t>EL helado favorito de la clase de español </a:t>
            </a:r>
            <a:endParaRPr sz="5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/>
              <a:t>es…..</a:t>
            </a:r>
            <a:endParaRPr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