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oboto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MN-OluHpI6I&amp;ab_channel=TheWirelessNZ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e996a2775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e996a2775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996a279b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e996a279b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e996a279b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e996a279b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1100"/>
              <a:buFont typeface="Arial"/>
              <a:buNone/>
            </a:pPr>
            <a:r>
              <a:rPr lang="en" sz="1200" u="sng">
                <a:solidFill>
                  <a:srgbClr val="F06292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https://www.youtube.com/watch?v=MN-OluHpI6I&amp;ab_channel=TheWirelessNZ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e6cfc65723_1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e6cfc65723_1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we are looking at myths, we know we are looking at natural phenomena… We should all be </a:t>
            </a:r>
            <a:r>
              <a:rPr lang="en"/>
              <a:t>familiar</a:t>
            </a:r>
            <a:r>
              <a:rPr lang="en"/>
              <a:t> with Matariki.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e6cfc6572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e6cfc6572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3224300" y="1677450"/>
            <a:ext cx="2969700" cy="894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Myths 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1420125" y="3055075"/>
            <a:ext cx="6623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the Pleiades/Seven Sisters?</a:t>
            </a:r>
            <a:endParaRPr/>
          </a:p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Pleiades are a natural phenomena that occurs every year, where a cluster of stars become visible. </a:t>
            </a:r>
            <a:endParaRPr sz="21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-361950" lvl="0" marL="457200" rtl="0" algn="l">
              <a:spcBef>
                <a:spcPts val="120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Different cultures around the world have different myths explaining the origin of the star cluster. 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-361950" lvl="0" marL="457200" rtl="0" algn="l">
              <a:spcBef>
                <a:spcPts val="120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For example, we all know about Matariki. Which is </a:t>
            </a:r>
            <a:r>
              <a:rPr lang="en" sz="2100"/>
              <a:t>Maori</a:t>
            </a:r>
            <a:r>
              <a:rPr lang="en" sz="2100"/>
              <a:t> </a:t>
            </a:r>
            <a:r>
              <a:rPr lang="en" sz="2100"/>
              <a:t>mythology</a:t>
            </a:r>
            <a:r>
              <a:rPr lang="en" sz="2100"/>
              <a:t> about the </a:t>
            </a:r>
            <a:r>
              <a:rPr lang="en" sz="2100"/>
              <a:t>origin</a:t>
            </a:r>
            <a:r>
              <a:rPr lang="en" sz="2100"/>
              <a:t> of the 7 stars. </a:t>
            </a:r>
            <a:endParaRPr sz="2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Remember: A myth often explains a natural phenomena 	</a:t>
            </a:r>
            <a:endParaRPr/>
          </a:p>
        </p:txBody>
      </p:sp>
      <p:sp>
        <p:nvSpPr>
          <p:cNvPr id="98" name="Google Shape;98;p15"/>
          <p:cNvSpPr txBox="1"/>
          <p:nvPr>
            <p:ph idx="1" type="body"/>
          </p:nvPr>
        </p:nvSpPr>
        <p:spPr>
          <a:xfrm>
            <a:off x="311700" y="1669925"/>
            <a:ext cx="5566500" cy="31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Such as earthquakes, weather, the passing of time and how things that we know today came to be.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100"/>
              <a:t>When we are looking at the </a:t>
            </a:r>
            <a:r>
              <a:rPr lang="en" sz="2100"/>
              <a:t>Pleiades myths</a:t>
            </a:r>
            <a:r>
              <a:rPr lang="en" sz="2100"/>
              <a:t>, we are looking at the way different </a:t>
            </a:r>
            <a:r>
              <a:rPr lang="en" sz="2100"/>
              <a:t>cultures</a:t>
            </a:r>
            <a:r>
              <a:rPr lang="en" sz="2100"/>
              <a:t> explain the phenomena of the star cluster (Pleiades). </a:t>
            </a:r>
            <a:endParaRPr sz="2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Matariki Video - what did it tell us? 	</a:t>
            </a:r>
            <a:endParaRPr/>
          </a:p>
        </p:txBody>
      </p:sp>
      <p:sp>
        <p:nvSpPr>
          <p:cNvPr id="104" name="Google Shape;104;p16"/>
          <p:cNvSpPr txBox="1"/>
          <p:nvPr>
            <p:ph idx="1" type="body"/>
          </p:nvPr>
        </p:nvSpPr>
        <p:spPr>
          <a:xfrm>
            <a:off x="311700" y="1229875"/>
            <a:ext cx="5711400" cy="18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" sz="2100"/>
              <a:t>The origin of the Matariki myth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" sz="2100"/>
              <a:t>What Matariki symbolises and represents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" sz="2100"/>
              <a:t>The names of the 7 stars </a:t>
            </a:r>
            <a:endParaRPr sz="2100"/>
          </a:p>
        </p:txBody>
      </p:sp>
      <p:sp>
        <p:nvSpPr>
          <p:cNvPr id="105" name="Google Shape;105;p16"/>
          <p:cNvSpPr txBox="1"/>
          <p:nvPr/>
        </p:nvSpPr>
        <p:spPr>
          <a:xfrm>
            <a:off x="2137550" y="2761000"/>
            <a:ext cx="4063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HINT: 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these are questions you can 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answer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 in your research and put on your poster about the Pleiades 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>
            <p:ph idx="1" type="body"/>
          </p:nvPr>
        </p:nvSpPr>
        <p:spPr>
          <a:xfrm>
            <a:off x="311675" y="215500"/>
            <a:ext cx="7970400" cy="27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" sz="2127">
                <a:solidFill>
                  <a:srgbClr val="351C75"/>
                </a:solidFill>
              </a:rPr>
              <a:t>In your groups, each pick a </a:t>
            </a:r>
            <a:r>
              <a:rPr lang="en" sz="2127">
                <a:solidFill>
                  <a:srgbClr val="351C75"/>
                </a:solidFill>
              </a:rPr>
              <a:t>culture, and you will be in charge of researching the myth and will record the information on the A3 document in your groups.</a:t>
            </a:r>
            <a:endParaRPr sz="2127">
              <a:solidFill>
                <a:srgbClr val="351C75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r>
              <a:rPr lang="en" sz="2127">
                <a:solidFill>
                  <a:srgbClr val="351C75"/>
                </a:solidFill>
              </a:rPr>
              <a:t>See if you can make any links between your myths, do they have anything in common?</a:t>
            </a:r>
            <a:endParaRPr sz="2127">
              <a:solidFill>
                <a:srgbClr val="351C75"/>
              </a:solidFill>
            </a:endParaRPr>
          </a:p>
        </p:txBody>
      </p:sp>
      <p:sp>
        <p:nvSpPr>
          <p:cNvPr id="111" name="Google Shape;111;p17"/>
          <p:cNvSpPr txBox="1"/>
          <p:nvPr/>
        </p:nvSpPr>
        <p:spPr>
          <a:xfrm>
            <a:off x="1851150" y="2852200"/>
            <a:ext cx="5106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HINT: Wikipedia should have some good info on your chosen culture 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Stars of the Pleiades </a:t>
            </a:r>
            <a:endParaRPr/>
          </a:p>
        </p:txBody>
      </p:sp>
      <p:sp>
        <p:nvSpPr>
          <p:cNvPr id="117" name="Google Shape;117;p1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Maori - Matariki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Greek - Pleiades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Aborignial - 7 Sisters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Thailand -  Chick Stars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Norse - </a:t>
            </a: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Freyja's hens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8225" y="1186171"/>
            <a:ext cx="4568526" cy="342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