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Raleway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11" Type="http://schemas.openxmlformats.org/officeDocument/2006/relationships/slide" Target="slides/slide6.xml"/><Relationship Id="rId22" Type="http://schemas.openxmlformats.org/officeDocument/2006/relationships/font" Target="fonts/Lato-boldItalic.fntdata"/><Relationship Id="rId10" Type="http://schemas.openxmlformats.org/officeDocument/2006/relationships/slide" Target="slides/slide5.xml"/><Relationship Id="rId21" Type="http://schemas.openxmlformats.org/officeDocument/2006/relationships/font" Target="fonts/La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-regular.fntdata"/><Relationship Id="rId14" Type="http://schemas.openxmlformats.org/officeDocument/2006/relationships/slide" Target="slides/slide9.xml"/><Relationship Id="rId17" Type="http://schemas.openxmlformats.org/officeDocument/2006/relationships/font" Target="fonts/Raleway-italic.fntdata"/><Relationship Id="rId16" Type="http://schemas.openxmlformats.org/officeDocument/2006/relationships/font" Target="fonts/Raleway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regular.fntdata"/><Relationship Id="rId6" Type="http://schemas.openxmlformats.org/officeDocument/2006/relationships/slide" Target="slides/slide1.xml"/><Relationship Id="rId18" Type="http://schemas.openxmlformats.org/officeDocument/2006/relationships/font" Target="fonts/Ralew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960691bc8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5960691bc8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960691bc8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960691bc8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5960691bc8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5960691bc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960691bc8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5960691bc8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5960691bc8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5960691bc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5960691bc8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5960691bc8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960691bc8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5960691bc8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5960691bc8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5960691bc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2.png"/><Relationship Id="rId8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1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AUs6af5Iu8g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science to me?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L.I: To express my understanding of science.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5700" y="2517025"/>
            <a:ext cx="2040800" cy="20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0" y="0"/>
            <a:ext cx="91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Look at the following pictures of scientists and discuss who you think is a scientist and who is not. 4 of them are and 2 are not.</a:t>
            </a:r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5300" y="537300"/>
            <a:ext cx="2270800" cy="14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6250" y="2094900"/>
            <a:ext cx="1659800" cy="13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4450" y="491700"/>
            <a:ext cx="2124876" cy="140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8600" y="3565800"/>
            <a:ext cx="1960725" cy="147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36650" y="3565800"/>
            <a:ext cx="1988100" cy="147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54525" y="2051150"/>
            <a:ext cx="1614174" cy="140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9075" y="491700"/>
            <a:ext cx="1988100" cy="118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127675" y="72975"/>
            <a:ext cx="40674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Dr Ebele Mogo, Researcher of MRC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Epidemiology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4425" y="2096750"/>
            <a:ext cx="1450025" cy="126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198000" y="1740950"/>
            <a:ext cx="40674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JJ Thomson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Physicist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8" name="Google Shape;10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4450" y="491700"/>
            <a:ext cx="2124876" cy="1186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4627525" y="72975"/>
            <a:ext cx="40674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Neil deGrasse Tyson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Astrophysicist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0" name="Google Shape;11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6275" y="3720825"/>
            <a:ext cx="1833050" cy="13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4783238" y="3365025"/>
            <a:ext cx="40674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Carolyn Porco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Planetary Scientist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0800" y="2096750"/>
            <a:ext cx="1624000" cy="1359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4783250" y="1709488"/>
            <a:ext cx="40674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Li Ka-Shing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Investor/Philanthropist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4" name="Google Shape;114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49075" y="3783750"/>
            <a:ext cx="1988100" cy="125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257275" y="3396475"/>
            <a:ext cx="40674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Dr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Phillip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Calvin McGraw, TV Personality/Author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Scientist?</a:t>
            </a:r>
            <a:endParaRPr/>
          </a:p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what is a scientist.</a:t>
            </a:r>
            <a:endParaRPr/>
          </a:p>
        </p:txBody>
      </p:sp>
      <p:pic>
        <p:nvPicPr>
          <p:cNvPr id="122" name="Google Shape;12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0875" y="1374425"/>
            <a:ext cx="2752725" cy="295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</a:t>
            </a:r>
            <a:endParaRPr/>
          </a:p>
        </p:txBody>
      </p:sp>
      <p:sp>
        <p:nvSpPr>
          <p:cNvPr id="128" name="Google Shape;128;p1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class will be divided into 5 different groups. On each sheet of paper you will write what being a scientist either looks like, feels like, smells like, hears like and tastes like. You will rotate around each sheet of paper every 3 minutes.</a:t>
            </a:r>
            <a:endParaRPr/>
          </a:p>
        </p:txBody>
      </p:sp>
      <p:pic>
        <p:nvPicPr>
          <p:cNvPr id="129" name="Google Shape;12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525" y="1510150"/>
            <a:ext cx="4808301" cy="2704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135" name="Google Shape;135;p18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Using the papers in the last activity create an informative poster which describes the 5 different senses that show a scientist. Remember to use colour, text, big bold letters for titles and images. Also, use the notes you made about science strands.</a:t>
            </a:r>
            <a:endParaRPr/>
          </a:p>
        </p:txBody>
      </p:sp>
      <p:pic>
        <p:nvPicPr>
          <p:cNvPr id="136" name="Google Shape;13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3875" y="1192025"/>
            <a:ext cx="4808299" cy="3294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0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Here are a list of learning areas which you will have learned during your time when you were at school.</a:t>
            </a:r>
            <a:endParaRPr sz="1200"/>
          </a:p>
        </p:txBody>
      </p:sp>
      <p:sp>
        <p:nvSpPr>
          <p:cNvPr id="142" name="Google Shape;142;p1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English - Reading / Writing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Mathematics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Health / Physical Education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Languages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Science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Social Sciences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ato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Technology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</a:rPr>
              <a:t>Think of any more learning areas or anything else you have learnt which is not included above.</a:t>
            </a:r>
            <a:endParaRPr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Transdisciplinary Science</a:t>
            </a:r>
            <a:endParaRPr/>
          </a:p>
        </p:txBody>
      </p:sp>
      <p:sp>
        <p:nvSpPr>
          <p:cNvPr id="148" name="Google Shape;148;p20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Discuss with the people next to you how you have seen science to be integrated with the other learning areas. We will share back as a class with 2 parts of a table that shows what you have seen and what else you would like to see with science lessons.</a:t>
            </a:r>
            <a:endParaRPr/>
          </a:p>
        </p:txBody>
      </p:sp>
      <p:pic>
        <p:nvPicPr>
          <p:cNvPr id="149" name="Google Shape;14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3300" y="674850"/>
            <a:ext cx="4735750" cy="428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55" name="Google Shape;155;p2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With the information that you have seen and heard with the class create a mind map of how science can be taught in school. You can use the image (right) to help model what a mind map will look like.</a:t>
            </a:r>
            <a:endParaRPr/>
          </a:p>
        </p:txBody>
      </p:sp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4725" y="1099900"/>
            <a:ext cx="4808299" cy="347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