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embeddedFontLst>
    <p:embeddedFont>
      <p:font typeface="Architects Daughter" panose="020B0604020202020204" charset="0"/>
      <p:regular r:id="rId23"/>
    </p:embeddedFont>
    <p:embeddedFont>
      <p:font typeface="Calibri" panose="020F0502020204030204" pitchFamily="34" charset="0"/>
      <p:regular r:id="rId24"/>
      <p:bold r:id="rId25"/>
      <p:italic r:id="rId26"/>
      <p:boldItalic r:id="rId27"/>
    </p:embeddedFont>
    <p:embeddedFont>
      <p:font typeface="Comic Sans MS" panose="030F0702030302020204" pitchFamily="66"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28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3:notes"/>
          <p:cNvSpPr txBo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5:notes"/>
          <p:cNvSpPr txBo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6:notes"/>
          <p:cNvSpPr txBo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7:notes"/>
          <p:cNvSpPr txBo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8:notes"/>
          <p:cNvSpPr txBo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9:notes"/>
          <p:cNvSpPr txBo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0:notes"/>
          <p:cNvSpPr txBo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1:notes"/>
          <p:cNvSpPr txBo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2:notes"/>
          <p:cNvSpPr txBo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3:notes"/>
          <p:cNvSpPr txBo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5:notes"/>
          <p:cNvSpPr txBox="1"/>
          <p:nvPr/>
        </p:nvSpPr>
        <p:spPr>
          <a:xfrm>
            <a:off x="685800" y="4343400"/>
            <a:ext cx="548496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3bb06a777b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3bb06a777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3bb06a777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3bb06a7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7:notes"/>
          <p:cNvSpPr txBo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8:notes"/>
          <p:cNvSpPr txBo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9:notes"/>
          <p:cNvSpPr txBo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1:notes"/>
          <p:cNvSpPr txBo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2:notes"/>
          <p:cNvSpPr txBo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3:notes"/>
          <p:cNvSpPr txBo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4:notes"/>
          <p:cNvSpPr txBo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56840" y="274680"/>
            <a:ext cx="8224920" cy="113832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800" b="0" i="0" u="none" strike="noStrike" cap="none"/>
            </a:lvl1pPr>
            <a:lvl2pPr marL="0" marR="0" lvl="1" indent="0" algn="l" rtl="0">
              <a:spcBef>
                <a:spcPts val="0"/>
              </a:spcBef>
              <a:spcAft>
                <a:spcPts val="0"/>
              </a:spcAft>
              <a:buSzPts val="1400"/>
              <a:buNone/>
              <a:defRPr sz="1800" b="0" i="0" u="none" strike="noStrike" cap="none"/>
            </a:lvl2pPr>
            <a:lvl3pPr marL="0" marR="0" lvl="2" indent="0" algn="l" rtl="0">
              <a:spcBef>
                <a:spcPts val="0"/>
              </a:spcBef>
              <a:spcAft>
                <a:spcPts val="0"/>
              </a:spcAft>
              <a:buSzPts val="1400"/>
              <a:buNone/>
              <a:defRPr sz="1800" b="0" i="0" u="none" strike="noStrike" cap="none"/>
            </a:lvl3pPr>
            <a:lvl4pPr marL="0" marR="0" lvl="3" indent="0" algn="l" rtl="0">
              <a:spcBef>
                <a:spcPts val="0"/>
              </a:spcBef>
              <a:spcAft>
                <a:spcPts val="0"/>
              </a:spcAft>
              <a:buSzPts val="1400"/>
              <a:buNone/>
              <a:defRPr sz="1800" b="0" i="0" u="none" strike="noStrike" cap="none"/>
            </a:lvl4pPr>
            <a:lvl5pPr marL="0" marR="0" lvl="4" indent="0" algn="l" rtl="0">
              <a:spcBef>
                <a:spcPts val="0"/>
              </a:spcBef>
              <a:spcAft>
                <a:spcPts val="0"/>
              </a:spcAft>
              <a:buSzPts val="1400"/>
              <a:buNone/>
              <a:defRPr sz="1800" b="0" i="0" u="none" strike="noStrike" cap="none"/>
            </a:lvl5pPr>
            <a:lvl6pPr marL="0" marR="0" lvl="5" indent="0" algn="l" rtl="0">
              <a:spcBef>
                <a:spcPts val="0"/>
              </a:spcBef>
              <a:spcAft>
                <a:spcPts val="0"/>
              </a:spcAft>
              <a:buSzPts val="1400"/>
              <a:buNone/>
              <a:defRPr sz="1800" b="0" i="0" u="none" strike="noStrike" cap="none"/>
            </a:lvl6pPr>
            <a:lvl7pPr marL="0" marR="0" lvl="6" indent="0" algn="l" rtl="0">
              <a:spcBef>
                <a:spcPts val="0"/>
              </a:spcBef>
              <a:spcAft>
                <a:spcPts val="0"/>
              </a:spcAft>
              <a:buSzPts val="1400"/>
              <a:buNone/>
              <a:defRPr sz="1800" b="0" i="0" u="none" strike="noStrike" cap="none"/>
            </a:lvl7pPr>
            <a:lvl8pPr marL="0" marR="0" lvl="7" indent="0" algn="l" rtl="0">
              <a:spcBef>
                <a:spcPts val="0"/>
              </a:spcBef>
              <a:spcAft>
                <a:spcPts val="0"/>
              </a:spcAft>
              <a:buSzPts val="1400"/>
              <a:buNone/>
              <a:defRPr sz="1800" b="0" i="0" u="none" strike="noStrike" cap="none"/>
            </a:lvl8pPr>
            <a:lvl9pPr marL="0" marR="0" lvl="8" indent="0" algn="l" rtl="0">
              <a:spcBef>
                <a:spcPts val="0"/>
              </a:spcBef>
              <a:spcAft>
                <a:spcPts val="0"/>
              </a:spcAft>
              <a:buSzPts val="1400"/>
              <a:buNone/>
              <a:defRPr sz="1800" b="0" i="0" u="none" strike="noStrike" cap="none"/>
            </a:lvl9pPr>
          </a:lstStyle>
          <a:p>
            <a:endParaRPr/>
          </a:p>
        </p:txBody>
      </p:sp>
      <p:sp>
        <p:nvSpPr>
          <p:cNvPr id="13" name="Google Shape;13;p2"/>
          <p:cNvSpPr txBox="1">
            <a:spLocks noGrp="1"/>
          </p:cNvSpPr>
          <p:nvPr>
            <p:ph type="subTitle" idx="1"/>
          </p:nvPr>
        </p:nvSpPr>
        <p:spPr>
          <a:xfrm>
            <a:off x="456840" y="1599840"/>
            <a:ext cx="8224920" cy="452124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800" b="0" i="0" u="none" strike="noStrike" cap="none"/>
            </a:lvl1pPr>
            <a:lvl2pPr marL="0" marR="0" lvl="1" indent="0" algn="l" rtl="0">
              <a:spcBef>
                <a:spcPts val="0"/>
              </a:spcBef>
              <a:spcAft>
                <a:spcPts val="0"/>
              </a:spcAft>
              <a:buSzPts val="1400"/>
              <a:buNone/>
              <a:defRPr sz="1800" b="0" i="0" u="none" strike="noStrike" cap="none"/>
            </a:lvl2pPr>
            <a:lvl3pPr marL="0" marR="0" lvl="2" indent="0" algn="l" rtl="0">
              <a:spcBef>
                <a:spcPts val="0"/>
              </a:spcBef>
              <a:spcAft>
                <a:spcPts val="0"/>
              </a:spcAft>
              <a:buSzPts val="1400"/>
              <a:buNone/>
              <a:defRPr sz="1800" b="0" i="0" u="none" strike="noStrike" cap="none"/>
            </a:lvl3pPr>
            <a:lvl4pPr marL="0" marR="0" lvl="3" indent="0" algn="l" rtl="0">
              <a:spcBef>
                <a:spcPts val="0"/>
              </a:spcBef>
              <a:spcAft>
                <a:spcPts val="0"/>
              </a:spcAft>
              <a:buSzPts val="1400"/>
              <a:buNone/>
              <a:defRPr sz="1800" b="0" i="0" u="none" strike="noStrike" cap="none"/>
            </a:lvl4pPr>
            <a:lvl5pPr marL="0" marR="0" lvl="4" indent="0" algn="l" rtl="0">
              <a:spcBef>
                <a:spcPts val="0"/>
              </a:spcBef>
              <a:spcAft>
                <a:spcPts val="0"/>
              </a:spcAft>
              <a:buSzPts val="1400"/>
              <a:buNone/>
              <a:defRPr sz="1800" b="0" i="0" u="none" strike="noStrike" cap="none"/>
            </a:lvl5pPr>
            <a:lvl6pPr marL="0" marR="0" lvl="5" indent="0" algn="l" rtl="0">
              <a:spcBef>
                <a:spcPts val="0"/>
              </a:spcBef>
              <a:spcAft>
                <a:spcPts val="0"/>
              </a:spcAft>
              <a:buSzPts val="1400"/>
              <a:buNone/>
              <a:defRPr sz="1800" b="0" i="0" u="none" strike="noStrike" cap="none"/>
            </a:lvl6pPr>
            <a:lvl7pPr marL="0" marR="0" lvl="6" indent="0" algn="l" rtl="0">
              <a:spcBef>
                <a:spcPts val="0"/>
              </a:spcBef>
              <a:spcAft>
                <a:spcPts val="0"/>
              </a:spcAft>
              <a:buSzPts val="1400"/>
              <a:buNone/>
              <a:defRPr sz="1800" b="0" i="0" u="none" strike="noStrike" cap="none"/>
            </a:lvl7pPr>
            <a:lvl8pPr marL="0" marR="0" lvl="7" indent="0" algn="l" rtl="0">
              <a:spcBef>
                <a:spcPts val="0"/>
              </a:spcBef>
              <a:spcAft>
                <a:spcPts val="0"/>
              </a:spcAft>
              <a:buSzPts val="1400"/>
              <a:buNone/>
              <a:defRPr sz="1800" b="0" i="0" u="none" strike="noStrike" cap="none"/>
            </a:lvl8pPr>
            <a:lvl9pPr marL="0" marR="0" lvl="8" indent="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456840" y="274680"/>
            <a:ext cx="8224920" cy="113832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800" b="0" i="0" u="none" strike="noStrike" cap="none"/>
            </a:lvl1pPr>
            <a:lvl2pPr marL="0" marR="0" lvl="1" indent="0" algn="l" rtl="0">
              <a:spcBef>
                <a:spcPts val="0"/>
              </a:spcBef>
              <a:spcAft>
                <a:spcPts val="0"/>
              </a:spcAft>
              <a:buSzPts val="1400"/>
              <a:buNone/>
              <a:defRPr sz="1800" b="0" i="0" u="none" strike="noStrike" cap="none"/>
            </a:lvl2pPr>
            <a:lvl3pPr marL="0" marR="0" lvl="2" indent="0" algn="l" rtl="0">
              <a:spcBef>
                <a:spcPts val="0"/>
              </a:spcBef>
              <a:spcAft>
                <a:spcPts val="0"/>
              </a:spcAft>
              <a:buSzPts val="1400"/>
              <a:buNone/>
              <a:defRPr sz="1800" b="0" i="0" u="none" strike="noStrike" cap="none"/>
            </a:lvl3pPr>
            <a:lvl4pPr marL="0" marR="0" lvl="3" indent="0" algn="l" rtl="0">
              <a:spcBef>
                <a:spcPts val="0"/>
              </a:spcBef>
              <a:spcAft>
                <a:spcPts val="0"/>
              </a:spcAft>
              <a:buSzPts val="1400"/>
              <a:buNone/>
              <a:defRPr sz="1800" b="0" i="0" u="none" strike="noStrike" cap="none"/>
            </a:lvl4pPr>
            <a:lvl5pPr marL="0" marR="0" lvl="4" indent="0" algn="l" rtl="0">
              <a:spcBef>
                <a:spcPts val="0"/>
              </a:spcBef>
              <a:spcAft>
                <a:spcPts val="0"/>
              </a:spcAft>
              <a:buSzPts val="1400"/>
              <a:buNone/>
              <a:defRPr sz="1800" b="0" i="0" u="none" strike="noStrike" cap="none"/>
            </a:lvl5pPr>
            <a:lvl6pPr marL="0" marR="0" lvl="5" indent="0" algn="l" rtl="0">
              <a:spcBef>
                <a:spcPts val="0"/>
              </a:spcBef>
              <a:spcAft>
                <a:spcPts val="0"/>
              </a:spcAft>
              <a:buSzPts val="1400"/>
              <a:buNone/>
              <a:defRPr sz="1800" b="0" i="0" u="none" strike="noStrike" cap="none"/>
            </a:lvl6pPr>
            <a:lvl7pPr marL="0" marR="0" lvl="6" indent="0" algn="l" rtl="0">
              <a:spcBef>
                <a:spcPts val="0"/>
              </a:spcBef>
              <a:spcAft>
                <a:spcPts val="0"/>
              </a:spcAft>
              <a:buSzPts val="1400"/>
              <a:buNone/>
              <a:defRPr sz="1800" b="0" i="0" u="none" strike="noStrike" cap="none"/>
            </a:lvl7pPr>
            <a:lvl8pPr marL="0" marR="0" lvl="7" indent="0" algn="l" rtl="0">
              <a:spcBef>
                <a:spcPts val="0"/>
              </a:spcBef>
              <a:spcAft>
                <a:spcPts val="0"/>
              </a:spcAft>
              <a:buSzPts val="1400"/>
              <a:buNone/>
              <a:defRPr sz="1800" b="0" i="0" u="none" strike="noStrike" cap="none"/>
            </a:lvl8pPr>
            <a:lvl9pPr marL="0" marR="0" lvl="8" indent="0" algn="l" rtl="0">
              <a:spcBef>
                <a:spcPts val="0"/>
              </a:spcBef>
              <a:spcAft>
                <a:spcPts val="0"/>
              </a:spcAft>
              <a:buSzPts val="1400"/>
              <a:buNone/>
              <a:defRPr sz="1800" b="0" i="0" u="none" strike="noStrike" cap="none"/>
            </a:lvl9pPr>
          </a:lstStyle>
          <a:p>
            <a:endParaRPr/>
          </a:p>
        </p:txBody>
      </p:sp>
      <p:sp>
        <p:nvSpPr>
          <p:cNvPr id="43" name="Google Shape;43;p11"/>
          <p:cNvSpPr txBox="1">
            <a:spLocks noGrp="1"/>
          </p:cNvSpPr>
          <p:nvPr>
            <p:ph type="body" idx="1"/>
          </p:nvPr>
        </p:nvSpPr>
        <p:spPr>
          <a:xfrm>
            <a:off x="456840" y="1599840"/>
            <a:ext cx="8224920" cy="21564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44" name="Google Shape;44;p11"/>
          <p:cNvSpPr txBox="1">
            <a:spLocks noGrp="1"/>
          </p:cNvSpPr>
          <p:nvPr>
            <p:ph type="body" idx="2"/>
          </p:nvPr>
        </p:nvSpPr>
        <p:spPr>
          <a:xfrm>
            <a:off x="456840" y="3961440"/>
            <a:ext cx="8224920" cy="21564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456840" y="274680"/>
            <a:ext cx="8224920" cy="113832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800" b="0" i="0" u="none" strike="noStrike" cap="none"/>
            </a:lvl1pPr>
            <a:lvl2pPr marL="0" marR="0" lvl="1" indent="0" algn="l" rtl="0">
              <a:spcBef>
                <a:spcPts val="0"/>
              </a:spcBef>
              <a:spcAft>
                <a:spcPts val="0"/>
              </a:spcAft>
              <a:buSzPts val="1400"/>
              <a:buNone/>
              <a:defRPr sz="1800" b="0" i="0" u="none" strike="noStrike" cap="none"/>
            </a:lvl2pPr>
            <a:lvl3pPr marL="0" marR="0" lvl="2" indent="0" algn="l" rtl="0">
              <a:spcBef>
                <a:spcPts val="0"/>
              </a:spcBef>
              <a:spcAft>
                <a:spcPts val="0"/>
              </a:spcAft>
              <a:buSzPts val="1400"/>
              <a:buNone/>
              <a:defRPr sz="1800" b="0" i="0" u="none" strike="noStrike" cap="none"/>
            </a:lvl3pPr>
            <a:lvl4pPr marL="0" marR="0" lvl="3" indent="0" algn="l" rtl="0">
              <a:spcBef>
                <a:spcPts val="0"/>
              </a:spcBef>
              <a:spcAft>
                <a:spcPts val="0"/>
              </a:spcAft>
              <a:buSzPts val="1400"/>
              <a:buNone/>
              <a:defRPr sz="1800" b="0" i="0" u="none" strike="noStrike" cap="none"/>
            </a:lvl4pPr>
            <a:lvl5pPr marL="0" marR="0" lvl="4" indent="0" algn="l" rtl="0">
              <a:spcBef>
                <a:spcPts val="0"/>
              </a:spcBef>
              <a:spcAft>
                <a:spcPts val="0"/>
              </a:spcAft>
              <a:buSzPts val="1400"/>
              <a:buNone/>
              <a:defRPr sz="1800" b="0" i="0" u="none" strike="noStrike" cap="none"/>
            </a:lvl5pPr>
            <a:lvl6pPr marL="0" marR="0" lvl="5" indent="0" algn="l" rtl="0">
              <a:spcBef>
                <a:spcPts val="0"/>
              </a:spcBef>
              <a:spcAft>
                <a:spcPts val="0"/>
              </a:spcAft>
              <a:buSzPts val="1400"/>
              <a:buNone/>
              <a:defRPr sz="1800" b="0" i="0" u="none" strike="noStrike" cap="none"/>
            </a:lvl6pPr>
            <a:lvl7pPr marL="0" marR="0" lvl="6" indent="0" algn="l" rtl="0">
              <a:spcBef>
                <a:spcPts val="0"/>
              </a:spcBef>
              <a:spcAft>
                <a:spcPts val="0"/>
              </a:spcAft>
              <a:buSzPts val="1400"/>
              <a:buNone/>
              <a:defRPr sz="1800" b="0" i="0" u="none" strike="noStrike" cap="none"/>
            </a:lvl7pPr>
            <a:lvl8pPr marL="0" marR="0" lvl="7" indent="0" algn="l" rtl="0">
              <a:spcBef>
                <a:spcPts val="0"/>
              </a:spcBef>
              <a:spcAft>
                <a:spcPts val="0"/>
              </a:spcAft>
              <a:buSzPts val="1400"/>
              <a:buNone/>
              <a:defRPr sz="1800" b="0" i="0" u="none" strike="noStrike" cap="none"/>
            </a:lvl8pPr>
            <a:lvl9pPr marL="0" marR="0" lvl="8" indent="0" algn="l" rtl="0">
              <a:spcBef>
                <a:spcPts val="0"/>
              </a:spcBef>
              <a:spcAft>
                <a:spcPts val="0"/>
              </a:spcAft>
              <a:buSzPts val="1400"/>
              <a:buNone/>
              <a:defRPr sz="1800" b="0" i="0" u="none" strike="noStrike" cap="none"/>
            </a:lvl9pPr>
          </a:lstStyle>
          <a:p>
            <a:endParaRPr/>
          </a:p>
        </p:txBody>
      </p:sp>
      <p:sp>
        <p:nvSpPr>
          <p:cNvPr id="47" name="Google Shape;47;p12"/>
          <p:cNvSpPr txBox="1">
            <a:spLocks noGrp="1"/>
          </p:cNvSpPr>
          <p:nvPr>
            <p:ph type="body" idx="1"/>
          </p:nvPr>
        </p:nvSpPr>
        <p:spPr>
          <a:xfrm>
            <a:off x="456840" y="1599840"/>
            <a:ext cx="4013640" cy="21564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48" name="Google Shape;48;p12"/>
          <p:cNvSpPr txBox="1">
            <a:spLocks noGrp="1"/>
          </p:cNvSpPr>
          <p:nvPr>
            <p:ph type="body" idx="2"/>
          </p:nvPr>
        </p:nvSpPr>
        <p:spPr>
          <a:xfrm>
            <a:off x="4671720" y="1599840"/>
            <a:ext cx="4013640" cy="21564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49" name="Google Shape;49;p12"/>
          <p:cNvSpPr txBox="1">
            <a:spLocks noGrp="1"/>
          </p:cNvSpPr>
          <p:nvPr>
            <p:ph type="body" idx="3"/>
          </p:nvPr>
        </p:nvSpPr>
        <p:spPr>
          <a:xfrm>
            <a:off x="4671720" y="3961440"/>
            <a:ext cx="4013640" cy="21564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0" name="Google Shape;50;p12"/>
          <p:cNvSpPr txBox="1">
            <a:spLocks noGrp="1"/>
          </p:cNvSpPr>
          <p:nvPr>
            <p:ph type="body" idx="4"/>
          </p:nvPr>
        </p:nvSpPr>
        <p:spPr>
          <a:xfrm>
            <a:off x="456840" y="3961440"/>
            <a:ext cx="4013640" cy="21564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456840" y="274680"/>
            <a:ext cx="8224920" cy="113832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800" b="0" i="0" u="none" strike="noStrike" cap="none"/>
            </a:lvl1pPr>
            <a:lvl2pPr marL="0" marR="0" lvl="1" indent="0" algn="l" rtl="0">
              <a:spcBef>
                <a:spcPts val="0"/>
              </a:spcBef>
              <a:spcAft>
                <a:spcPts val="0"/>
              </a:spcAft>
              <a:buSzPts val="1400"/>
              <a:buNone/>
              <a:defRPr sz="1800" b="0" i="0" u="none" strike="noStrike" cap="none"/>
            </a:lvl2pPr>
            <a:lvl3pPr marL="0" marR="0" lvl="2" indent="0" algn="l" rtl="0">
              <a:spcBef>
                <a:spcPts val="0"/>
              </a:spcBef>
              <a:spcAft>
                <a:spcPts val="0"/>
              </a:spcAft>
              <a:buSzPts val="1400"/>
              <a:buNone/>
              <a:defRPr sz="1800" b="0" i="0" u="none" strike="noStrike" cap="none"/>
            </a:lvl3pPr>
            <a:lvl4pPr marL="0" marR="0" lvl="3" indent="0" algn="l" rtl="0">
              <a:spcBef>
                <a:spcPts val="0"/>
              </a:spcBef>
              <a:spcAft>
                <a:spcPts val="0"/>
              </a:spcAft>
              <a:buSzPts val="1400"/>
              <a:buNone/>
              <a:defRPr sz="1800" b="0" i="0" u="none" strike="noStrike" cap="none"/>
            </a:lvl4pPr>
            <a:lvl5pPr marL="0" marR="0" lvl="4" indent="0" algn="l" rtl="0">
              <a:spcBef>
                <a:spcPts val="0"/>
              </a:spcBef>
              <a:spcAft>
                <a:spcPts val="0"/>
              </a:spcAft>
              <a:buSzPts val="1400"/>
              <a:buNone/>
              <a:defRPr sz="1800" b="0" i="0" u="none" strike="noStrike" cap="none"/>
            </a:lvl5pPr>
            <a:lvl6pPr marL="0" marR="0" lvl="5" indent="0" algn="l" rtl="0">
              <a:spcBef>
                <a:spcPts val="0"/>
              </a:spcBef>
              <a:spcAft>
                <a:spcPts val="0"/>
              </a:spcAft>
              <a:buSzPts val="1400"/>
              <a:buNone/>
              <a:defRPr sz="1800" b="0" i="0" u="none" strike="noStrike" cap="none"/>
            </a:lvl6pPr>
            <a:lvl7pPr marL="0" marR="0" lvl="6" indent="0" algn="l" rtl="0">
              <a:spcBef>
                <a:spcPts val="0"/>
              </a:spcBef>
              <a:spcAft>
                <a:spcPts val="0"/>
              </a:spcAft>
              <a:buSzPts val="1400"/>
              <a:buNone/>
              <a:defRPr sz="1800" b="0" i="0" u="none" strike="noStrike" cap="none"/>
            </a:lvl7pPr>
            <a:lvl8pPr marL="0" marR="0" lvl="7" indent="0" algn="l" rtl="0">
              <a:spcBef>
                <a:spcPts val="0"/>
              </a:spcBef>
              <a:spcAft>
                <a:spcPts val="0"/>
              </a:spcAft>
              <a:buSzPts val="1400"/>
              <a:buNone/>
              <a:defRPr sz="1800" b="0" i="0" u="none" strike="noStrike" cap="none"/>
            </a:lvl8pPr>
            <a:lvl9pPr marL="0" marR="0" lvl="8" indent="0" algn="l" rtl="0">
              <a:spcBef>
                <a:spcPts val="0"/>
              </a:spcBef>
              <a:spcAft>
                <a:spcPts val="0"/>
              </a:spcAft>
              <a:buSzPts val="1400"/>
              <a:buNone/>
              <a:defRPr sz="1800" b="0" i="0" u="none" strike="noStrike" cap="none"/>
            </a:lvl9pPr>
          </a:lstStyle>
          <a:p>
            <a:endParaRPr/>
          </a:p>
        </p:txBody>
      </p:sp>
      <p:sp>
        <p:nvSpPr>
          <p:cNvPr id="53" name="Google Shape;53;p13"/>
          <p:cNvSpPr txBox="1">
            <a:spLocks noGrp="1"/>
          </p:cNvSpPr>
          <p:nvPr>
            <p:ph type="body" idx="1"/>
          </p:nvPr>
        </p:nvSpPr>
        <p:spPr>
          <a:xfrm>
            <a:off x="456840" y="1599840"/>
            <a:ext cx="8224920" cy="452124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4" name="Google Shape;54;p13"/>
          <p:cNvSpPr txBox="1">
            <a:spLocks noGrp="1"/>
          </p:cNvSpPr>
          <p:nvPr>
            <p:ph type="body" idx="2"/>
          </p:nvPr>
        </p:nvSpPr>
        <p:spPr>
          <a:xfrm>
            <a:off x="456840" y="1599840"/>
            <a:ext cx="8224920" cy="452124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5" name="Google Shape;55;p13"/>
          <p:cNvSpPr/>
          <p:nvPr/>
        </p:nvSpPr>
        <p:spPr>
          <a:xfrm>
            <a:off x="456840" y="1599840"/>
            <a:ext cx="8224920" cy="4521240"/>
          </a:xfrm>
          <a:prstGeom prst="rect">
            <a:avLst/>
          </a:prstGeom>
          <a:noFill/>
          <a:ln>
            <a:noFill/>
          </a:ln>
        </p:spPr>
      </p:sp>
      <p:sp>
        <p:nvSpPr>
          <p:cNvPr id="56" name="Google Shape;56;p13"/>
          <p:cNvSpPr/>
          <p:nvPr/>
        </p:nvSpPr>
        <p:spPr>
          <a:xfrm>
            <a:off x="456840" y="1599840"/>
            <a:ext cx="8224920" cy="452124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56840" y="274680"/>
            <a:ext cx="8224920" cy="113832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800" b="0" i="0" u="none" strike="noStrike" cap="none"/>
            </a:lvl1pPr>
            <a:lvl2pPr marL="0" marR="0" lvl="1" indent="0" algn="l" rtl="0">
              <a:spcBef>
                <a:spcPts val="0"/>
              </a:spcBef>
              <a:spcAft>
                <a:spcPts val="0"/>
              </a:spcAft>
              <a:buSzPts val="1400"/>
              <a:buNone/>
              <a:defRPr sz="1800" b="0" i="0" u="none" strike="noStrike" cap="none"/>
            </a:lvl2pPr>
            <a:lvl3pPr marL="0" marR="0" lvl="2" indent="0" algn="l" rtl="0">
              <a:spcBef>
                <a:spcPts val="0"/>
              </a:spcBef>
              <a:spcAft>
                <a:spcPts val="0"/>
              </a:spcAft>
              <a:buSzPts val="1400"/>
              <a:buNone/>
              <a:defRPr sz="1800" b="0" i="0" u="none" strike="noStrike" cap="none"/>
            </a:lvl3pPr>
            <a:lvl4pPr marL="0" marR="0" lvl="3" indent="0" algn="l" rtl="0">
              <a:spcBef>
                <a:spcPts val="0"/>
              </a:spcBef>
              <a:spcAft>
                <a:spcPts val="0"/>
              </a:spcAft>
              <a:buSzPts val="1400"/>
              <a:buNone/>
              <a:defRPr sz="1800" b="0" i="0" u="none" strike="noStrike" cap="none"/>
            </a:lvl4pPr>
            <a:lvl5pPr marL="0" marR="0" lvl="4" indent="0" algn="l" rtl="0">
              <a:spcBef>
                <a:spcPts val="0"/>
              </a:spcBef>
              <a:spcAft>
                <a:spcPts val="0"/>
              </a:spcAft>
              <a:buSzPts val="1400"/>
              <a:buNone/>
              <a:defRPr sz="1800" b="0" i="0" u="none" strike="noStrike" cap="none"/>
            </a:lvl5pPr>
            <a:lvl6pPr marL="0" marR="0" lvl="5" indent="0" algn="l" rtl="0">
              <a:spcBef>
                <a:spcPts val="0"/>
              </a:spcBef>
              <a:spcAft>
                <a:spcPts val="0"/>
              </a:spcAft>
              <a:buSzPts val="1400"/>
              <a:buNone/>
              <a:defRPr sz="1800" b="0" i="0" u="none" strike="noStrike" cap="none"/>
            </a:lvl6pPr>
            <a:lvl7pPr marL="0" marR="0" lvl="6" indent="0" algn="l" rtl="0">
              <a:spcBef>
                <a:spcPts val="0"/>
              </a:spcBef>
              <a:spcAft>
                <a:spcPts val="0"/>
              </a:spcAft>
              <a:buSzPts val="1400"/>
              <a:buNone/>
              <a:defRPr sz="1800" b="0" i="0" u="none" strike="noStrike" cap="none"/>
            </a:lvl7pPr>
            <a:lvl8pPr marL="0" marR="0" lvl="7" indent="0" algn="l" rtl="0">
              <a:spcBef>
                <a:spcPts val="0"/>
              </a:spcBef>
              <a:spcAft>
                <a:spcPts val="0"/>
              </a:spcAft>
              <a:buSzPts val="1400"/>
              <a:buNone/>
              <a:defRPr sz="1800" b="0" i="0" u="none" strike="noStrike" cap="none"/>
            </a:lvl8pPr>
            <a:lvl9pPr marL="0" marR="0" lvl="8" indent="0" algn="l" rtl="0">
              <a:spcBef>
                <a:spcPts val="0"/>
              </a:spcBef>
              <a:spcAft>
                <a:spcPts val="0"/>
              </a:spcAft>
              <a:buSzPts val="1400"/>
              <a:buNone/>
              <a:defRPr sz="1800" b="0" i="0" u="none" strike="noStrike" cap="none"/>
            </a:lvl9pPr>
          </a:lstStyle>
          <a:p>
            <a:endParaRPr/>
          </a:p>
        </p:txBody>
      </p:sp>
      <p:sp>
        <p:nvSpPr>
          <p:cNvPr id="16" name="Google Shape;16;p3"/>
          <p:cNvSpPr txBox="1">
            <a:spLocks noGrp="1"/>
          </p:cNvSpPr>
          <p:nvPr>
            <p:ph type="body" idx="1"/>
          </p:nvPr>
        </p:nvSpPr>
        <p:spPr>
          <a:xfrm>
            <a:off x="456840" y="1599840"/>
            <a:ext cx="4013640" cy="452124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7" name="Google Shape;17;p3"/>
          <p:cNvSpPr txBox="1">
            <a:spLocks noGrp="1"/>
          </p:cNvSpPr>
          <p:nvPr>
            <p:ph type="body" idx="2"/>
          </p:nvPr>
        </p:nvSpPr>
        <p:spPr>
          <a:xfrm>
            <a:off x="4671720" y="1599840"/>
            <a:ext cx="4013640" cy="452124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56840" y="274680"/>
            <a:ext cx="8224920" cy="113832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800" b="0" i="0" u="none" strike="noStrike" cap="none"/>
            </a:lvl1pPr>
            <a:lvl2pPr marL="0" marR="0" lvl="1" indent="0" algn="l" rtl="0">
              <a:spcBef>
                <a:spcPts val="0"/>
              </a:spcBef>
              <a:spcAft>
                <a:spcPts val="0"/>
              </a:spcAft>
              <a:buSzPts val="1400"/>
              <a:buNone/>
              <a:defRPr sz="1800" b="0" i="0" u="none" strike="noStrike" cap="none"/>
            </a:lvl2pPr>
            <a:lvl3pPr marL="0" marR="0" lvl="2" indent="0" algn="l" rtl="0">
              <a:spcBef>
                <a:spcPts val="0"/>
              </a:spcBef>
              <a:spcAft>
                <a:spcPts val="0"/>
              </a:spcAft>
              <a:buSzPts val="1400"/>
              <a:buNone/>
              <a:defRPr sz="1800" b="0" i="0" u="none" strike="noStrike" cap="none"/>
            </a:lvl3pPr>
            <a:lvl4pPr marL="0" marR="0" lvl="3" indent="0" algn="l" rtl="0">
              <a:spcBef>
                <a:spcPts val="0"/>
              </a:spcBef>
              <a:spcAft>
                <a:spcPts val="0"/>
              </a:spcAft>
              <a:buSzPts val="1400"/>
              <a:buNone/>
              <a:defRPr sz="1800" b="0" i="0" u="none" strike="noStrike" cap="none"/>
            </a:lvl4pPr>
            <a:lvl5pPr marL="0" marR="0" lvl="4" indent="0" algn="l" rtl="0">
              <a:spcBef>
                <a:spcPts val="0"/>
              </a:spcBef>
              <a:spcAft>
                <a:spcPts val="0"/>
              </a:spcAft>
              <a:buSzPts val="1400"/>
              <a:buNone/>
              <a:defRPr sz="1800" b="0" i="0" u="none" strike="noStrike" cap="none"/>
            </a:lvl5pPr>
            <a:lvl6pPr marL="0" marR="0" lvl="5" indent="0" algn="l" rtl="0">
              <a:spcBef>
                <a:spcPts val="0"/>
              </a:spcBef>
              <a:spcAft>
                <a:spcPts val="0"/>
              </a:spcAft>
              <a:buSzPts val="1400"/>
              <a:buNone/>
              <a:defRPr sz="1800" b="0" i="0" u="none" strike="noStrike" cap="none"/>
            </a:lvl6pPr>
            <a:lvl7pPr marL="0" marR="0" lvl="6" indent="0" algn="l" rtl="0">
              <a:spcBef>
                <a:spcPts val="0"/>
              </a:spcBef>
              <a:spcAft>
                <a:spcPts val="0"/>
              </a:spcAft>
              <a:buSzPts val="1400"/>
              <a:buNone/>
              <a:defRPr sz="1800" b="0" i="0" u="none" strike="noStrike" cap="none"/>
            </a:lvl7pPr>
            <a:lvl8pPr marL="0" marR="0" lvl="7" indent="0" algn="l" rtl="0">
              <a:spcBef>
                <a:spcPts val="0"/>
              </a:spcBef>
              <a:spcAft>
                <a:spcPts val="0"/>
              </a:spcAft>
              <a:buSzPts val="1400"/>
              <a:buNone/>
              <a:defRPr sz="1800" b="0" i="0" u="none" strike="noStrike" cap="none"/>
            </a:lvl8pPr>
            <a:lvl9pPr marL="0" marR="0" lvl="8" indent="0" algn="l" rtl="0">
              <a:spcBef>
                <a:spcPts val="0"/>
              </a:spcBef>
              <a:spcAft>
                <a:spcPts val="0"/>
              </a:spcAft>
              <a:buSzPts val="1400"/>
              <a:buNone/>
              <a:defRPr sz="1800" b="0" i="0" u="none" strike="noStrike" cap="none"/>
            </a:lvl9pPr>
          </a:lstStyle>
          <a:p>
            <a:endParaRPr/>
          </a:p>
        </p:txBody>
      </p:sp>
      <p:sp>
        <p:nvSpPr>
          <p:cNvPr id="20" name="Google Shape;20;p4"/>
          <p:cNvSpPr txBox="1">
            <a:spLocks noGrp="1"/>
          </p:cNvSpPr>
          <p:nvPr>
            <p:ph type="body" idx="1"/>
          </p:nvPr>
        </p:nvSpPr>
        <p:spPr>
          <a:xfrm>
            <a:off x="456840" y="1599840"/>
            <a:ext cx="8224920" cy="452124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56840" y="274680"/>
            <a:ext cx="8224920" cy="113832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800" b="0" i="0" u="none" strike="noStrike" cap="none"/>
            </a:lvl1pPr>
            <a:lvl2pPr marL="0" marR="0" lvl="1" indent="0" algn="l" rtl="0">
              <a:spcBef>
                <a:spcPts val="0"/>
              </a:spcBef>
              <a:spcAft>
                <a:spcPts val="0"/>
              </a:spcAft>
              <a:buSzPts val="1400"/>
              <a:buNone/>
              <a:defRPr sz="1800" b="0" i="0" u="none" strike="noStrike" cap="none"/>
            </a:lvl2pPr>
            <a:lvl3pPr marL="0" marR="0" lvl="2" indent="0" algn="l" rtl="0">
              <a:spcBef>
                <a:spcPts val="0"/>
              </a:spcBef>
              <a:spcAft>
                <a:spcPts val="0"/>
              </a:spcAft>
              <a:buSzPts val="1400"/>
              <a:buNone/>
              <a:defRPr sz="1800" b="0" i="0" u="none" strike="noStrike" cap="none"/>
            </a:lvl3pPr>
            <a:lvl4pPr marL="0" marR="0" lvl="3" indent="0" algn="l" rtl="0">
              <a:spcBef>
                <a:spcPts val="0"/>
              </a:spcBef>
              <a:spcAft>
                <a:spcPts val="0"/>
              </a:spcAft>
              <a:buSzPts val="1400"/>
              <a:buNone/>
              <a:defRPr sz="1800" b="0" i="0" u="none" strike="noStrike" cap="none"/>
            </a:lvl4pPr>
            <a:lvl5pPr marL="0" marR="0" lvl="4" indent="0" algn="l" rtl="0">
              <a:spcBef>
                <a:spcPts val="0"/>
              </a:spcBef>
              <a:spcAft>
                <a:spcPts val="0"/>
              </a:spcAft>
              <a:buSzPts val="1400"/>
              <a:buNone/>
              <a:defRPr sz="1800" b="0" i="0" u="none" strike="noStrike" cap="none"/>
            </a:lvl5pPr>
            <a:lvl6pPr marL="0" marR="0" lvl="5" indent="0" algn="l" rtl="0">
              <a:spcBef>
                <a:spcPts val="0"/>
              </a:spcBef>
              <a:spcAft>
                <a:spcPts val="0"/>
              </a:spcAft>
              <a:buSzPts val="1400"/>
              <a:buNone/>
              <a:defRPr sz="1800" b="0" i="0" u="none" strike="noStrike" cap="none"/>
            </a:lvl6pPr>
            <a:lvl7pPr marL="0" marR="0" lvl="6" indent="0" algn="l" rtl="0">
              <a:spcBef>
                <a:spcPts val="0"/>
              </a:spcBef>
              <a:spcAft>
                <a:spcPts val="0"/>
              </a:spcAft>
              <a:buSzPts val="1400"/>
              <a:buNone/>
              <a:defRPr sz="1800" b="0" i="0" u="none" strike="noStrike" cap="none"/>
            </a:lvl7pPr>
            <a:lvl8pPr marL="0" marR="0" lvl="7" indent="0" algn="l" rtl="0">
              <a:spcBef>
                <a:spcPts val="0"/>
              </a:spcBef>
              <a:spcAft>
                <a:spcPts val="0"/>
              </a:spcAft>
              <a:buSzPts val="1400"/>
              <a:buNone/>
              <a:defRPr sz="1800" b="0" i="0" u="none" strike="noStrike" cap="none"/>
            </a:lvl8pPr>
            <a:lvl9pPr marL="0" marR="0" lvl="8" indent="0" algn="l" rtl="0">
              <a:spcBef>
                <a:spcPts val="0"/>
              </a:spcBef>
              <a:spcAft>
                <a:spcPts val="0"/>
              </a:spcAft>
              <a:buSzPts val="1400"/>
              <a:buNone/>
              <a:defRPr sz="1800" b="0" i="0" u="none" strike="noStrike" cap="none"/>
            </a:lvl9pPr>
          </a:lstStyle>
          <a:p>
            <a:endParaRPr/>
          </a:p>
        </p:txBody>
      </p:sp>
      <p:sp>
        <p:nvSpPr>
          <p:cNvPr id="23" name="Google Shape;23;p5"/>
          <p:cNvSpPr txBox="1">
            <a:spLocks noGrp="1"/>
          </p:cNvSpPr>
          <p:nvPr>
            <p:ph type="body" idx="1"/>
          </p:nvPr>
        </p:nvSpPr>
        <p:spPr>
          <a:xfrm>
            <a:off x="456840" y="1599840"/>
            <a:ext cx="4013640" cy="452124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4" name="Google Shape;24;p5"/>
          <p:cNvSpPr txBox="1">
            <a:spLocks noGrp="1"/>
          </p:cNvSpPr>
          <p:nvPr>
            <p:ph type="body" idx="2"/>
          </p:nvPr>
        </p:nvSpPr>
        <p:spPr>
          <a:xfrm>
            <a:off x="4671720" y="1599840"/>
            <a:ext cx="4013640" cy="21564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5" name="Google Shape;25;p5"/>
          <p:cNvSpPr txBox="1">
            <a:spLocks noGrp="1"/>
          </p:cNvSpPr>
          <p:nvPr>
            <p:ph type="body" idx="3"/>
          </p:nvPr>
        </p:nvSpPr>
        <p:spPr>
          <a:xfrm>
            <a:off x="4671720" y="3961440"/>
            <a:ext cx="4013640" cy="21564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56840" y="274680"/>
            <a:ext cx="8224920" cy="113832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800" b="0" i="0" u="none" strike="noStrike" cap="none"/>
            </a:lvl1pPr>
            <a:lvl2pPr marL="0" marR="0" lvl="1" indent="0" algn="l" rtl="0">
              <a:spcBef>
                <a:spcPts val="0"/>
              </a:spcBef>
              <a:spcAft>
                <a:spcPts val="0"/>
              </a:spcAft>
              <a:buSzPts val="1400"/>
              <a:buNone/>
              <a:defRPr sz="1800" b="0" i="0" u="none" strike="noStrike" cap="none"/>
            </a:lvl2pPr>
            <a:lvl3pPr marL="0" marR="0" lvl="2" indent="0" algn="l" rtl="0">
              <a:spcBef>
                <a:spcPts val="0"/>
              </a:spcBef>
              <a:spcAft>
                <a:spcPts val="0"/>
              </a:spcAft>
              <a:buSzPts val="1400"/>
              <a:buNone/>
              <a:defRPr sz="1800" b="0" i="0" u="none" strike="noStrike" cap="none"/>
            </a:lvl3pPr>
            <a:lvl4pPr marL="0" marR="0" lvl="3" indent="0" algn="l" rtl="0">
              <a:spcBef>
                <a:spcPts val="0"/>
              </a:spcBef>
              <a:spcAft>
                <a:spcPts val="0"/>
              </a:spcAft>
              <a:buSzPts val="1400"/>
              <a:buNone/>
              <a:defRPr sz="1800" b="0" i="0" u="none" strike="noStrike" cap="none"/>
            </a:lvl4pPr>
            <a:lvl5pPr marL="0" marR="0" lvl="4" indent="0" algn="l" rtl="0">
              <a:spcBef>
                <a:spcPts val="0"/>
              </a:spcBef>
              <a:spcAft>
                <a:spcPts val="0"/>
              </a:spcAft>
              <a:buSzPts val="1400"/>
              <a:buNone/>
              <a:defRPr sz="1800" b="0" i="0" u="none" strike="noStrike" cap="none"/>
            </a:lvl5pPr>
            <a:lvl6pPr marL="0" marR="0" lvl="5" indent="0" algn="l" rtl="0">
              <a:spcBef>
                <a:spcPts val="0"/>
              </a:spcBef>
              <a:spcAft>
                <a:spcPts val="0"/>
              </a:spcAft>
              <a:buSzPts val="1400"/>
              <a:buNone/>
              <a:defRPr sz="1800" b="0" i="0" u="none" strike="noStrike" cap="none"/>
            </a:lvl6pPr>
            <a:lvl7pPr marL="0" marR="0" lvl="6" indent="0" algn="l" rtl="0">
              <a:spcBef>
                <a:spcPts val="0"/>
              </a:spcBef>
              <a:spcAft>
                <a:spcPts val="0"/>
              </a:spcAft>
              <a:buSzPts val="1400"/>
              <a:buNone/>
              <a:defRPr sz="1800" b="0" i="0" u="none" strike="noStrike" cap="none"/>
            </a:lvl7pPr>
            <a:lvl8pPr marL="0" marR="0" lvl="7" indent="0" algn="l" rtl="0">
              <a:spcBef>
                <a:spcPts val="0"/>
              </a:spcBef>
              <a:spcAft>
                <a:spcPts val="0"/>
              </a:spcAft>
              <a:buSzPts val="1400"/>
              <a:buNone/>
              <a:defRPr sz="1800" b="0" i="0" u="none" strike="noStrike" cap="none"/>
            </a:lvl8pPr>
            <a:lvl9pPr marL="0" marR="0" lvl="8" indent="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9"/>
        <p:cNvGrpSpPr/>
        <p:nvPr/>
      </p:nvGrpSpPr>
      <p:grpSpPr>
        <a:xfrm>
          <a:off x="0" y="0"/>
          <a:ext cx="0" cy="0"/>
          <a:chOff x="0" y="0"/>
          <a:chExt cx="0" cy="0"/>
        </a:xfrm>
      </p:grpSpPr>
      <p:sp>
        <p:nvSpPr>
          <p:cNvPr id="30" name="Google Shape;30;p8"/>
          <p:cNvSpPr txBox="1">
            <a:spLocks noGrp="1"/>
          </p:cNvSpPr>
          <p:nvPr>
            <p:ph type="subTitle" idx="1"/>
          </p:nvPr>
        </p:nvSpPr>
        <p:spPr>
          <a:xfrm>
            <a:off x="456840" y="274680"/>
            <a:ext cx="8224920" cy="527796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800" b="0" i="0" u="none" strike="noStrike" cap="none"/>
            </a:lvl1pPr>
            <a:lvl2pPr marL="0" marR="0" lvl="1" indent="0" algn="l" rtl="0">
              <a:spcBef>
                <a:spcPts val="0"/>
              </a:spcBef>
              <a:spcAft>
                <a:spcPts val="0"/>
              </a:spcAft>
              <a:buSzPts val="1400"/>
              <a:buNone/>
              <a:defRPr sz="1800" b="0" i="0" u="none" strike="noStrike" cap="none"/>
            </a:lvl2pPr>
            <a:lvl3pPr marL="0" marR="0" lvl="2" indent="0" algn="l" rtl="0">
              <a:spcBef>
                <a:spcPts val="0"/>
              </a:spcBef>
              <a:spcAft>
                <a:spcPts val="0"/>
              </a:spcAft>
              <a:buSzPts val="1400"/>
              <a:buNone/>
              <a:defRPr sz="1800" b="0" i="0" u="none" strike="noStrike" cap="none"/>
            </a:lvl3pPr>
            <a:lvl4pPr marL="0" marR="0" lvl="3" indent="0" algn="l" rtl="0">
              <a:spcBef>
                <a:spcPts val="0"/>
              </a:spcBef>
              <a:spcAft>
                <a:spcPts val="0"/>
              </a:spcAft>
              <a:buSzPts val="1400"/>
              <a:buNone/>
              <a:defRPr sz="1800" b="0" i="0" u="none" strike="noStrike" cap="none"/>
            </a:lvl4pPr>
            <a:lvl5pPr marL="0" marR="0" lvl="4" indent="0" algn="l" rtl="0">
              <a:spcBef>
                <a:spcPts val="0"/>
              </a:spcBef>
              <a:spcAft>
                <a:spcPts val="0"/>
              </a:spcAft>
              <a:buSzPts val="1400"/>
              <a:buNone/>
              <a:defRPr sz="1800" b="0" i="0" u="none" strike="noStrike" cap="none"/>
            </a:lvl5pPr>
            <a:lvl6pPr marL="0" marR="0" lvl="5" indent="0" algn="l" rtl="0">
              <a:spcBef>
                <a:spcPts val="0"/>
              </a:spcBef>
              <a:spcAft>
                <a:spcPts val="0"/>
              </a:spcAft>
              <a:buSzPts val="1400"/>
              <a:buNone/>
              <a:defRPr sz="1800" b="0" i="0" u="none" strike="noStrike" cap="none"/>
            </a:lvl6pPr>
            <a:lvl7pPr marL="0" marR="0" lvl="6" indent="0" algn="l" rtl="0">
              <a:spcBef>
                <a:spcPts val="0"/>
              </a:spcBef>
              <a:spcAft>
                <a:spcPts val="0"/>
              </a:spcAft>
              <a:buSzPts val="1400"/>
              <a:buNone/>
              <a:defRPr sz="1800" b="0" i="0" u="none" strike="noStrike" cap="none"/>
            </a:lvl7pPr>
            <a:lvl8pPr marL="0" marR="0" lvl="7" indent="0" algn="l" rtl="0">
              <a:spcBef>
                <a:spcPts val="0"/>
              </a:spcBef>
              <a:spcAft>
                <a:spcPts val="0"/>
              </a:spcAft>
              <a:buSzPts val="1400"/>
              <a:buNone/>
              <a:defRPr sz="1800" b="0" i="0" u="none" strike="noStrike" cap="none"/>
            </a:lvl8pPr>
            <a:lvl9pPr marL="0" marR="0" lvl="8" indent="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456840" y="274680"/>
            <a:ext cx="8224920" cy="113832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800" b="0" i="0" u="none" strike="noStrike" cap="none"/>
            </a:lvl1pPr>
            <a:lvl2pPr marL="0" marR="0" lvl="1" indent="0" algn="l" rtl="0">
              <a:spcBef>
                <a:spcPts val="0"/>
              </a:spcBef>
              <a:spcAft>
                <a:spcPts val="0"/>
              </a:spcAft>
              <a:buSzPts val="1400"/>
              <a:buNone/>
              <a:defRPr sz="1800" b="0" i="0" u="none" strike="noStrike" cap="none"/>
            </a:lvl2pPr>
            <a:lvl3pPr marL="0" marR="0" lvl="2" indent="0" algn="l" rtl="0">
              <a:spcBef>
                <a:spcPts val="0"/>
              </a:spcBef>
              <a:spcAft>
                <a:spcPts val="0"/>
              </a:spcAft>
              <a:buSzPts val="1400"/>
              <a:buNone/>
              <a:defRPr sz="1800" b="0" i="0" u="none" strike="noStrike" cap="none"/>
            </a:lvl3pPr>
            <a:lvl4pPr marL="0" marR="0" lvl="3" indent="0" algn="l" rtl="0">
              <a:spcBef>
                <a:spcPts val="0"/>
              </a:spcBef>
              <a:spcAft>
                <a:spcPts val="0"/>
              </a:spcAft>
              <a:buSzPts val="1400"/>
              <a:buNone/>
              <a:defRPr sz="1800" b="0" i="0" u="none" strike="noStrike" cap="none"/>
            </a:lvl4pPr>
            <a:lvl5pPr marL="0" marR="0" lvl="4" indent="0" algn="l" rtl="0">
              <a:spcBef>
                <a:spcPts val="0"/>
              </a:spcBef>
              <a:spcAft>
                <a:spcPts val="0"/>
              </a:spcAft>
              <a:buSzPts val="1400"/>
              <a:buNone/>
              <a:defRPr sz="1800" b="0" i="0" u="none" strike="noStrike" cap="none"/>
            </a:lvl5pPr>
            <a:lvl6pPr marL="0" marR="0" lvl="5" indent="0" algn="l" rtl="0">
              <a:spcBef>
                <a:spcPts val="0"/>
              </a:spcBef>
              <a:spcAft>
                <a:spcPts val="0"/>
              </a:spcAft>
              <a:buSzPts val="1400"/>
              <a:buNone/>
              <a:defRPr sz="1800" b="0" i="0" u="none" strike="noStrike" cap="none"/>
            </a:lvl6pPr>
            <a:lvl7pPr marL="0" marR="0" lvl="6" indent="0" algn="l" rtl="0">
              <a:spcBef>
                <a:spcPts val="0"/>
              </a:spcBef>
              <a:spcAft>
                <a:spcPts val="0"/>
              </a:spcAft>
              <a:buSzPts val="1400"/>
              <a:buNone/>
              <a:defRPr sz="1800" b="0" i="0" u="none" strike="noStrike" cap="none"/>
            </a:lvl7pPr>
            <a:lvl8pPr marL="0" marR="0" lvl="7" indent="0" algn="l" rtl="0">
              <a:spcBef>
                <a:spcPts val="0"/>
              </a:spcBef>
              <a:spcAft>
                <a:spcPts val="0"/>
              </a:spcAft>
              <a:buSzPts val="1400"/>
              <a:buNone/>
              <a:defRPr sz="1800" b="0" i="0" u="none" strike="noStrike" cap="none"/>
            </a:lvl8pPr>
            <a:lvl9pPr marL="0" marR="0" lvl="8" indent="0" algn="l" rtl="0">
              <a:spcBef>
                <a:spcPts val="0"/>
              </a:spcBef>
              <a:spcAft>
                <a:spcPts val="0"/>
              </a:spcAft>
              <a:buSzPts val="1400"/>
              <a:buNone/>
              <a:defRPr sz="1800" b="0" i="0" u="none" strike="noStrike" cap="none"/>
            </a:lvl9pPr>
          </a:lstStyle>
          <a:p>
            <a:endParaRPr/>
          </a:p>
        </p:txBody>
      </p:sp>
      <p:sp>
        <p:nvSpPr>
          <p:cNvPr id="33" name="Google Shape;33;p9"/>
          <p:cNvSpPr txBox="1">
            <a:spLocks noGrp="1"/>
          </p:cNvSpPr>
          <p:nvPr>
            <p:ph type="body" idx="1"/>
          </p:nvPr>
        </p:nvSpPr>
        <p:spPr>
          <a:xfrm>
            <a:off x="456840" y="1599840"/>
            <a:ext cx="4013640" cy="21564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34" name="Google Shape;34;p9"/>
          <p:cNvSpPr txBox="1">
            <a:spLocks noGrp="1"/>
          </p:cNvSpPr>
          <p:nvPr>
            <p:ph type="body" idx="2"/>
          </p:nvPr>
        </p:nvSpPr>
        <p:spPr>
          <a:xfrm>
            <a:off x="456840" y="3961440"/>
            <a:ext cx="4013640" cy="21564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35" name="Google Shape;35;p9"/>
          <p:cNvSpPr txBox="1">
            <a:spLocks noGrp="1"/>
          </p:cNvSpPr>
          <p:nvPr>
            <p:ph type="body" idx="3"/>
          </p:nvPr>
        </p:nvSpPr>
        <p:spPr>
          <a:xfrm>
            <a:off x="4671720" y="1599840"/>
            <a:ext cx="4013640" cy="452124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456840" y="274680"/>
            <a:ext cx="8224920" cy="113832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800" b="0" i="0" u="none" strike="noStrike" cap="none"/>
            </a:lvl1pPr>
            <a:lvl2pPr marL="0" marR="0" lvl="1" indent="0" algn="l" rtl="0">
              <a:spcBef>
                <a:spcPts val="0"/>
              </a:spcBef>
              <a:spcAft>
                <a:spcPts val="0"/>
              </a:spcAft>
              <a:buSzPts val="1400"/>
              <a:buNone/>
              <a:defRPr sz="1800" b="0" i="0" u="none" strike="noStrike" cap="none"/>
            </a:lvl2pPr>
            <a:lvl3pPr marL="0" marR="0" lvl="2" indent="0" algn="l" rtl="0">
              <a:spcBef>
                <a:spcPts val="0"/>
              </a:spcBef>
              <a:spcAft>
                <a:spcPts val="0"/>
              </a:spcAft>
              <a:buSzPts val="1400"/>
              <a:buNone/>
              <a:defRPr sz="1800" b="0" i="0" u="none" strike="noStrike" cap="none"/>
            </a:lvl3pPr>
            <a:lvl4pPr marL="0" marR="0" lvl="3" indent="0" algn="l" rtl="0">
              <a:spcBef>
                <a:spcPts val="0"/>
              </a:spcBef>
              <a:spcAft>
                <a:spcPts val="0"/>
              </a:spcAft>
              <a:buSzPts val="1400"/>
              <a:buNone/>
              <a:defRPr sz="1800" b="0" i="0" u="none" strike="noStrike" cap="none"/>
            </a:lvl4pPr>
            <a:lvl5pPr marL="0" marR="0" lvl="4" indent="0" algn="l" rtl="0">
              <a:spcBef>
                <a:spcPts val="0"/>
              </a:spcBef>
              <a:spcAft>
                <a:spcPts val="0"/>
              </a:spcAft>
              <a:buSzPts val="1400"/>
              <a:buNone/>
              <a:defRPr sz="1800" b="0" i="0" u="none" strike="noStrike" cap="none"/>
            </a:lvl5pPr>
            <a:lvl6pPr marL="0" marR="0" lvl="5" indent="0" algn="l" rtl="0">
              <a:spcBef>
                <a:spcPts val="0"/>
              </a:spcBef>
              <a:spcAft>
                <a:spcPts val="0"/>
              </a:spcAft>
              <a:buSzPts val="1400"/>
              <a:buNone/>
              <a:defRPr sz="1800" b="0" i="0" u="none" strike="noStrike" cap="none"/>
            </a:lvl6pPr>
            <a:lvl7pPr marL="0" marR="0" lvl="6" indent="0" algn="l" rtl="0">
              <a:spcBef>
                <a:spcPts val="0"/>
              </a:spcBef>
              <a:spcAft>
                <a:spcPts val="0"/>
              </a:spcAft>
              <a:buSzPts val="1400"/>
              <a:buNone/>
              <a:defRPr sz="1800" b="0" i="0" u="none" strike="noStrike" cap="none"/>
            </a:lvl7pPr>
            <a:lvl8pPr marL="0" marR="0" lvl="7" indent="0" algn="l" rtl="0">
              <a:spcBef>
                <a:spcPts val="0"/>
              </a:spcBef>
              <a:spcAft>
                <a:spcPts val="0"/>
              </a:spcAft>
              <a:buSzPts val="1400"/>
              <a:buNone/>
              <a:defRPr sz="1800" b="0" i="0" u="none" strike="noStrike" cap="none"/>
            </a:lvl8pPr>
            <a:lvl9pPr marL="0" marR="0" lvl="8" indent="0" algn="l" rtl="0">
              <a:spcBef>
                <a:spcPts val="0"/>
              </a:spcBef>
              <a:spcAft>
                <a:spcPts val="0"/>
              </a:spcAft>
              <a:buSzPts val="1400"/>
              <a:buNone/>
              <a:defRPr sz="1800" b="0" i="0" u="none" strike="noStrike" cap="none"/>
            </a:lvl9pPr>
          </a:lstStyle>
          <a:p>
            <a:endParaRPr/>
          </a:p>
        </p:txBody>
      </p:sp>
      <p:sp>
        <p:nvSpPr>
          <p:cNvPr id="38" name="Google Shape;38;p10"/>
          <p:cNvSpPr txBox="1">
            <a:spLocks noGrp="1"/>
          </p:cNvSpPr>
          <p:nvPr>
            <p:ph type="body" idx="1"/>
          </p:nvPr>
        </p:nvSpPr>
        <p:spPr>
          <a:xfrm>
            <a:off x="456840" y="1599840"/>
            <a:ext cx="4013640" cy="21564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39" name="Google Shape;39;p10"/>
          <p:cNvSpPr txBox="1">
            <a:spLocks noGrp="1"/>
          </p:cNvSpPr>
          <p:nvPr>
            <p:ph type="body" idx="2"/>
          </p:nvPr>
        </p:nvSpPr>
        <p:spPr>
          <a:xfrm>
            <a:off x="4671720" y="1599840"/>
            <a:ext cx="4013640" cy="21564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40" name="Google Shape;40;p10"/>
          <p:cNvSpPr txBox="1">
            <a:spLocks noGrp="1"/>
          </p:cNvSpPr>
          <p:nvPr>
            <p:ph type="body" idx="3"/>
          </p:nvPr>
        </p:nvSpPr>
        <p:spPr>
          <a:xfrm>
            <a:off x="456840" y="3961440"/>
            <a:ext cx="8224920" cy="21564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6840" y="274680"/>
            <a:ext cx="8224920" cy="113832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800" b="0" i="0" u="none" strike="noStrike" cap="none"/>
            </a:lvl1pPr>
            <a:lvl2pPr marL="0" marR="0" lvl="1" indent="0" algn="l" rtl="0">
              <a:spcBef>
                <a:spcPts val="0"/>
              </a:spcBef>
              <a:spcAft>
                <a:spcPts val="0"/>
              </a:spcAft>
              <a:buSzPts val="1400"/>
              <a:buNone/>
              <a:defRPr sz="1800" b="0" i="0" u="none" strike="noStrike" cap="none"/>
            </a:lvl2pPr>
            <a:lvl3pPr marL="0" marR="0" lvl="2" indent="0" algn="l" rtl="0">
              <a:spcBef>
                <a:spcPts val="0"/>
              </a:spcBef>
              <a:spcAft>
                <a:spcPts val="0"/>
              </a:spcAft>
              <a:buSzPts val="1400"/>
              <a:buNone/>
              <a:defRPr sz="1800" b="0" i="0" u="none" strike="noStrike" cap="none"/>
            </a:lvl3pPr>
            <a:lvl4pPr marL="0" marR="0" lvl="3" indent="0" algn="l" rtl="0">
              <a:spcBef>
                <a:spcPts val="0"/>
              </a:spcBef>
              <a:spcAft>
                <a:spcPts val="0"/>
              </a:spcAft>
              <a:buSzPts val="1400"/>
              <a:buNone/>
              <a:defRPr sz="1800" b="0" i="0" u="none" strike="noStrike" cap="none"/>
            </a:lvl4pPr>
            <a:lvl5pPr marL="0" marR="0" lvl="4" indent="0" algn="l" rtl="0">
              <a:spcBef>
                <a:spcPts val="0"/>
              </a:spcBef>
              <a:spcAft>
                <a:spcPts val="0"/>
              </a:spcAft>
              <a:buSzPts val="1400"/>
              <a:buNone/>
              <a:defRPr sz="1800" b="0" i="0" u="none" strike="noStrike" cap="none"/>
            </a:lvl5pPr>
            <a:lvl6pPr marL="0" marR="0" lvl="5" indent="0" algn="l" rtl="0">
              <a:spcBef>
                <a:spcPts val="0"/>
              </a:spcBef>
              <a:spcAft>
                <a:spcPts val="0"/>
              </a:spcAft>
              <a:buSzPts val="1400"/>
              <a:buNone/>
              <a:defRPr sz="1800" b="0" i="0" u="none" strike="noStrike" cap="none"/>
            </a:lvl6pPr>
            <a:lvl7pPr marL="0" marR="0" lvl="6" indent="0" algn="l" rtl="0">
              <a:spcBef>
                <a:spcPts val="0"/>
              </a:spcBef>
              <a:spcAft>
                <a:spcPts val="0"/>
              </a:spcAft>
              <a:buSzPts val="1400"/>
              <a:buNone/>
              <a:defRPr sz="1800" b="0" i="0" u="none" strike="noStrike" cap="none"/>
            </a:lvl7pPr>
            <a:lvl8pPr marL="0" marR="0" lvl="7" indent="0" algn="l" rtl="0">
              <a:spcBef>
                <a:spcPts val="0"/>
              </a:spcBef>
              <a:spcAft>
                <a:spcPts val="0"/>
              </a:spcAft>
              <a:buSzPts val="1400"/>
              <a:buNone/>
              <a:defRPr sz="1800" b="0" i="0" u="none" strike="noStrike" cap="none"/>
            </a:lvl8pPr>
            <a:lvl9pPr marL="0" marR="0" lvl="8" indent="0" algn="l" rtl="0">
              <a:spcBef>
                <a:spcPts val="0"/>
              </a:spcBef>
              <a:spcAft>
                <a:spcPts val="0"/>
              </a:spcAft>
              <a:buSzPts val="1400"/>
              <a:buNone/>
              <a:defRPr sz="1800" b="0" i="0" u="none" strike="noStrike" cap="none"/>
            </a:lvl9pPr>
          </a:lstStyle>
          <a:p>
            <a:endParaRPr/>
          </a:p>
        </p:txBody>
      </p:sp>
      <p:sp>
        <p:nvSpPr>
          <p:cNvPr id="7" name="Google Shape;7;p1"/>
          <p:cNvSpPr txBox="1">
            <a:spLocks noGrp="1"/>
          </p:cNvSpPr>
          <p:nvPr>
            <p:ph type="body" idx="1"/>
          </p:nvPr>
        </p:nvSpPr>
        <p:spPr>
          <a:xfrm>
            <a:off x="456840" y="1599840"/>
            <a:ext cx="8224920" cy="452124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8" name="Google Shape;8;p1"/>
          <p:cNvSpPr txBox="1">
            <a:spLocks noGrp="1"/>
          </p:cNvSpPr>
          <p:nvPr>
            <p:ph type="dt" idx="10"/>
          </p:nvPr>
        </p:nvSpPr>
        <p:spPr>
          <a:xfrm>
            <a:off x="456840" y="6245280"/>
            <a:ext cx="2128680" cy="4716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800" b="0" i="0" u="none" strike="noStrike" cap="none"/>
            </a:lvl1pPr>
            <a:lvl2pPr marL="0" marR="0" lvl="1" indent="0" algn="l" rtl="0">
              <a:spcBef>
                <a:spcPts val="0"/>
              </a:spcBef>
              <a:spcAft>
                <a:spcPts val="0"/>
              </a:spcAft>
              <a:buSzPts val="1400"/>
              <a:buNone/>
              <a:defRPr sz="1800" b="0" i="0" u="none" strike="noStrike" cap="none"/>
            </a:lvl2pPr>
            <a:lvl3pPr marL="0" marR="0" lvl="2" indent="0" algn="l" rtl="0">
              <a:spcBef>
                <a:spcPts val="0"/>
              </a:spcBef>
              <a:spcAft>
                <a:spcPts val="0"/>
              </a:spcAft>
              <a:buSzPts val="1400"/>
              <a:buNone/>
              <a:defRPr sz="1800" b="0" i="0" u="none" strike="noStrike" cap="none"/>
            </a:lvl3pPr>
            <a:lvl4pPr marL="0" marR="0" lvl="3" indent="0" algn="l" rtl="0">
              <a:spcBef>
                <a:spcPts val="0"/>
              </a:spcBef>
              <a:spcAft>
                <a:spcPts val="0"/>
              </a:spcAft>
              <a:buSzPts val="1400"/>
              <a:buNone/>
              <a:defRPr sz="1800" b="0" i="0" u="none" strike="noStrike" cap="none"/>
            </a:lvl4pPr>
            <a:lvl5pPr marL="0" marR="0" lvl="4" indent="0" algn="l" rtl="0">
              <a:spcBef>
                <a:spcPts val="0"/>
              </a:spcBef>
              <a:spcAft>
                <a:spcPts val="0"/>
              </a:spcAft>
              <a:buSzPts val="1400"/>
              <a:buNone/>
              <a:defRPr sz="1800" b="0" i="0" u="none" strike="noStrike" cap="none"/>
            </a:lvl5pPr>
            <a:lvl6pPr marL="0" marR="0" lvl="5" indent="0" algn="l" rtl="0">
              <a:spcBef>
                <a:spcPts val="0"/>
              </a:spcBef>
              <a:spcAft>
                <a:spcPts val="0"/>
              </a:spcAft>
              <a:buSzPts val="1400"/>
              <a:buNone/>
              <a:defRPr sz="1800" b="0" i="0" u="none" strike="noStrike" cap="none"/>
            </a:lvl6pPr>
            <a:lvl7pPr marL="0" marR="0" lvl="6" indent="0" algn="l" rtl="0">
              <a:spcBef>
                <a:spcPts val="0"/>
              </a:spcBef>
              <a:spcAft>
                <a:spcPts val="0"/>
              </a:spcAft>
              <a:buSzPts val="1400"/>
              <a:buNone/>
              <a:defRPr sz="1800" b="0" i="0" u="none" strike="noStrike" cap="none"/>
            </a:lvl7pPr>
            <a:lvl8pPr marL="0" marR="0" lvl="7" indent="0" algn="l" rtl="0">
              <a:spcBef>
                <a:spcPts val="0"/>
              </a:spcBef>
              <a:spcAft>
                <a:spcPts val="0"/>
              </a:spcAft>
              <a:buSzPts val="1400"/>
              <a:buNone/>
              <a:defRPr sz="1800" b="0" i="0" u="none" strike="noStrike" cap="none"/>
            </a:lvl8pPr>
            <a:lvl9pPr marL="0" marR="0" lvl="8" indent="0" algn="l" rtl="0">
              <a:spcBef>
                <a:spcPts val="0"/>
              </a:spcBef>
              <a:spcAft>
                <a:spcPts val="0"/>
              </a:spcAft>
              <a:buSzPts val="1400"/>
              <a:buNone/>
              <a:defRPr sz="1800" b="0" i="0" u="none" strike="noStrike" cap="none"/>
            </a:lvl9pPr>
          </a:lstStyle>
          <a:p>
            <a:endParaRPr/>
          </a:p>
        </p:txBody>
      </p:sp>
      <p:sp>
        <p:nvSpPr>
          <p:cNvPr id="9" name="Google Shape;9;p1"/>
          <p:cNvSpPr txBox="1">
            <a:spLocks noGrp="1"/>
          </p:cNvSpPr>
          <p:nvPr>
            <p:ph type="ftr" idx="11"/>
          </p:nvPr>
        </p:nvSpPr>
        <p:spPr>
          <a:xfrm>
            <a:off x="3124080" y="6245280"/>
            <a:ext cx="2890800" cy="4716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800" b="0" i="0" u="none" strike="noStrike" cap="none"/>
            </a:lvl1pPr>
            <a:lvl2pPr marL="0" marR="0" lvl="1" indent="0" algn="l" rtl="0">
              <a:spcBef>
                <a:spcPts val="0"/>
              </a:spcBef>
              <a:spcAft>
                <a:spcPts val="0"/>
              </a:spcAft>
              <a:buSzPts val="1400"/>
              <a:buNone/>
              <a:defRPr sz="1800" b="0" i="0" u="none" strike="noStrike" cap="none"/>
            </a:lvl2pPr>
            <a:lvl3pPr marL="0" marR="0" lvl="2" indent="0" algn="l" rtl="0">
              <a:spcBef>
                <a:spcPts val="0"/>
              </a:spcBef>
              <a:spcAft>
                <a:spcPts val="0"/>
              </a:spcAft>
              <a:buSzPts val="1400"/>
              <a:buNone/>
              <a:defRPr sz="1800" b="0" i="0" u="none" strike="noStrike" cap="none"/>
            </a:lvl3pPr>
            <a:lvl4pPr marL="0" marR="0" lvl="3" indent="0" algn="l" rtl="0">
              <a:spcBef>
                <a:spcPts val="0"/>
              </a:spcBef>
              <a:spcAft>
                <a:spcPts val="0"/>
              </a:spcAft>
              <a:buSzPts val="1400"/>
              <a:buNone/>
              <a:defRPr sz="1800" b="0" i="0" u="none" strike="noStrike" cap="none"/>
            </a:lvl4pPr>
            <a:lvl5pPr marL="0" marR="0" lvl="4" indent="0" algn="l" rtl="0">
              <a:spcBef>
                <a:spcPts val="0"/>
              </a:spcBef>
              <a:spcAft>
                <a:spcPts val="0"/>
              </a:spcAft>
              <a:buSzPts val="1400"/>
              <a:buNone/>
              <a:defRPr sz="1800" b="0" i="0" u="none" strike="noStrike" cap="none"/>
            </a:lvl5pPr>
            <a:lvl6pPr marL="0" marR="0" lvl="5" indent="0" algn="l" rtl="0">
              <a:spcBef>
                <a:spcPts val="0"/>
              </a:spcBef>
              <a:spcAft>
                <a:spcPts val="0"/>
              </a:spcAft>
              <a:buSzPts val="1400"/>
              <a:buNone/>
              <a:defRPr sz="1800" b="0" i="0" u="none" strike="noStrike" cap="none"/>
            </a:lvl6pPr>
            <a:lvl7pPr marL="0" marR="0" lvl="6" indent="0" algn="l" rtl="0">
              <a:spcBef>
                <a:spcPts val="0"/>
              </a:spcBef>
              <a:spcAft>
                <a:spcPts val="0"/>
              </a:spcAft>
              <a:buSzPts val="1400"/>
              <a:buNone/>
              <a:defRPr sz="1800" b="0" i="0" u="none" strike="noStrike" cap="none"/>
            </a:lvl7pPr>
            <a:lvl8pPr marL="0" marR="0" lvl="7" indent="0" algn="l" rtl="0">
              <a:spcBef>
                <a:spcPts val="0"/>
              </a:spcBef>
              <a:spcAft>
                <a:spcPts val="0"/>
              </a:spcAft>
              <a:buSzPts val="1400"/>
              <a:buNone/>
              <a:defRPr sz="1800" b="0" i="0" u="none" strike="noStrike" cap="none"/>
            </a:lvl8pPr>
            <a:lvl9pPr marL="0" marR="0" lvl="8" indent="0" algn="l" rtl="0">
              <a:spcBef>
                <a:spcPts val="0"/>
              </a:spcBef>
              <a:spcAft>
                <a:spcPts val="0"/>
              </a:spcAft>
              <a:buSzPts val="1400"/>
              <a:buNone/>
              <a:defRPr sz="1800" b="0" i="0" u="none" strike="noStrike" cap="none"/>
            </a:lvl9pPr>
          </a:lstStyle>
          <a:p>
            <a:endParaRPr/>
          </a:p>
        </p:txBody>
      </p:sp>
      <p:sp>
        <p:nvSpPr>
          <p:cNvPr id="10" name="Google Shape;10;p1"/>
          <p:cNvSpPr txBox="1">
            <a:spLocks noGrp="1"/>
          </p:cNvSpPr>
          <p:nvPr>
            <p:ph type="sldNum" idx="12"/>
          </p:nvPr>
        </p:nvSpPr>
        <p:spPr>
          <a:xfrm>
            <a:off x="6553080" y="6245280"/>
            <a:ext cx="2129040" cy="471600"/>
          </a:xfrm>
          <a:prstGeom prst="rect">
            <a:avLst/>
          </a:prstGeom>
          <a:noFill/>
          <a:ln>
            <a:noFill/>
          </a:ln>
        </p:spPr>
        <p:txBody>
          <a:bodyPr spcFirstLastPara="1" wrap="square" lIns="90000" tIns="46800" rIns="90000" bIns="46800" anchor="t" anchorCtr="0">
            <a:noAutofit/>
          </a:bodyPr>
          <a:lstStyle>
            <a:lvl1pPr marL="0" marR="0" lvl="0" indent="0" algn="l" rtl="0">
              <a:spcBef>
                <a:spcPts val="0"/>
              </a:spcBef>
              <a:buNone/>
              <a:defRPr sz="1800" b="0" i="0" u="none" strike="noStrike" cap="none">
                <a:solidFill>
                  <a:srgbClr val="000000"/>
                </a:solidFill>
                <a:latin typeface="Arial"/>
                <a:ea typeface="Arial"/>
                <a:cs typeface="Arial"/>
                <a:sym typeface="Arial"/>
              </a:defRPr>
            </a:lvl1pPr>
            <a:lvl2pPr marL="0" marR="0" lvl="1" indent="0" algn="l" rtl="0">
              <a:spcBef>
                <a:spcPts val="0"/>
              </a:spcBef>
              <a:buNone/>
              <a:defRPr sz="1800" b="0" i="0" u="none" strike="noStrike" cap="none">
                <a:solidFill>
                  <a:srgbClr val="000000"/>
                </a:solidFill>
                <a:latin typeface="Arial"/>
                <a:ea typeface="Arial"/>
                <a:cs typeface="Arial"/>
                <a:sym typeface="Arial"/>
              </a:defRPr>
            </a:lvl2pPr>
            <a:lvl3pPr marL="0" marR="0" lvl="2" indent="0" algn="l" rtl="0">
              <a:spcBef>
                <a:spcPts val="0"/>
              </a:spcBef>
              <a:buNone/>
              <a:defRPr sz="1800" b="0" i="0" u="none" strike="noStrike" cap="none">
                <a:solidFill>
                  <a:srgbClr val="000000"/>
                </a:solidFill>
                <a:latin typeface="Arial"/>
                <a:ea typeface="Arial"/>
                <a:cs typeface="Arial"/>
                <a:sym typeface="Arial"/>
              </a:defRPr>
            </a:lvl3pPr>
            <a:lvl4pPr marL="0" marR="0" lvl="3" indent="0" algn="l" rtl="0">
              <a:spcBef>
                <a:spcPts val="0"/>
              </a:spcBef>
              <a:buNone/>
              <a:defRPr sz="1800" b="0" i="0" u="none" strike="noStrike" cap="none">
                <a:solidFill>
                  <a:srgbClr val="000000"/>
                </a:solidFill>
                <a:latin typeface="Arial"/>
                <a:ea typeface="Arial"/>
                <a:cs typeface="Arial"/>
                <a:sym typeface="Arial"/>
              </a:defRPr>
            </a:lvl4pPr>
            <a:lvl5pPr marL="0" marR="0" lvl="4" indent="0" algn="l" rtl="0">
              <a:spcBef>
                <a:spcPts val="0"/>
              </a:spcBef>
              <a:buNone/>
              <a:defRPr sz="1800" b="0" i="0" u="none" strike="noStrike" cap="none">
                <a:solidFill>
                  <a:srgbClr val="000000"/>
                </a:solidFill>
                <a:latin typeface="Arial"/>
                <a:ea typeface="Arial"/>
                <a:cs typeface="Arial"/>
                <a:sym typeface="Arial"/>
              </a:defRPr>
            </a:lvl5pPr>
            <a:lvl6pPr marL="0" marR="0" lvl="5" indent="0" algn="l" rtl="0">
              <a:spcBef>
                <a:spcPts val="0"/>
              </a:spcBef>
              <a:buNone/>
              <a:defRPr sz="1800" b="0" i="0" u="none" strike="noStrike" cap="none">
                <a:solidFill>
                  <a:srgbClr val="000000"/>
                </a:solidFill>
                <a:latin typeface="Arial"/>
                <a:ea typeface="Arial"/>
                <a:cs typeface="Arial"/>
                <a:sym typeface="Arial"/>
              </a:defRPr>
            </a:lvl6pPr>
            <a:lvl7pPr marL="0" marR="0" lvl="6" indent="0" algn="l" rtl="0">
              <a:spcBef>
                <a:spcPts val="0"/>
              </a:spcBef>
              <a:buNone/>
              <a:defRPr sz="1800" b="0" i="0" u="none" strike="noStrike" cap="none">
                <a:solidFill>
                  <a:srgbClr val="000000"/>
                </a:solidFill>
                <a:latin typeface="Arial"/>
                <a:ea typeface="Arial"/>
                <a:cs typeface="Arial"/>
                <a:sym typeface="Arial"/>
              </a:defRPr>
            </a:lvl7pPr>
            <a:lvl8pPr marL="0" marR="0" lvl="7" indent="0" algn="l" rtl="0">
              <a:spcBef>
                <a:spcPts val="0"/>
              </a:spcBef>
              <a:buNone/>
              <a:defRPr sz="1800" b="0" i="0" u="none" strike="noStrike" cap="none">
                <a:solidFill>
                  <a:srgbClr val="000000"/>
                </a:solidFill>
                <a:latin typeface="Arial"/>
                <a:ea typeface="Arial"/>
                <a:cs typeface="Arial"/>
                <a:sym typeface="Arial"/>
              </a:defRPr>
            </a:lvl8pPr>
            <a:lvl9pPr marL="0" marR="0" lvl="8" indent="0" algn="l" rtl="0">
              <a:spcBef>
                <a:spcPts val="0"/>
              </a:spcBef>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p:nvPr/>
        </p:nvSpPr>
        <p:spPr>
          <a:xfrm>
            <a:off x="755650" y="-87849"/>
            <a:ext cx="7772400" cy="31944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pPr>
            <a:r>
              <a:rPr lang="en-GB" sz="8000" b="1" i="0" u="none" strike="noStrike" cap="none">
                <a:solidFill>
                  <a:srgbClr val="000000"/>
                </a:solidFill>
                <a:latin typeface="Architects Daughter"/>
                <a:ea typeface="Architects Daughter"/>
                <a:cs typeface="Architects Daughter"/>
                <a:sym typeface="Architects Daughter"/>
              </a:rPr>
              <a:t> Consumer</a:t>
            </a:r>
            <a:r>
              <a:rPr lang="en-GB" sz="8000" b="1">
                <a:latin typeface="Architects Daughter"/>
                <a:ea typeface="Architects Daughter"/>
                <a:cs typeface="Architects Daughter"/>
                <a:sym typeface="Architects Daughter"/>
              </a:rPr>
              <a:t> </a:t>
            </a:r>
            <a:r>
              <a:rPr lang="en-GB" sz="8000" b="1" i="0" u="none" strike="noStrike" cap="none">
                <a:solidFill>
                  <a:srgbClr val="000000"/>
                </a:solidFill>
                <a:latin typeface="Architects Daughter"/>
                <a:ea typeface="Architects Daughter"/>
                <a:cs typeface="Architects Daughter"/>
                <a:sym typeface="Architects Daughter"/>
              </a:rPr>
              <a:t>Rights</a:t>
            </a:r>
            <a:endParaRPr sz="4400" b="0" i="0" u="none" strike="noStrike" cap="none">
              <a:solidFill>
                <a:srgbClr val="000000"/>
              </a:solidFill>
              <a:latin typeface="Arial"/>
              <a:ea typeface="Arial"/>
              <a:cs typeface="Arial"/>
              <a:sym typeface="Arial"/>
            </a:endParaRPr>
          </a:p>
        </p:txBody>
      </p:sp>
      <p:pic>
        <p:nvPicPr>
          <p:cNvPr id="63" name="Google Shape;63;p14"/>
          <p:cNvPicPr preferRelativeResize="0"/>
          <p:nvPr/>
        </p:nvPicPr>
        <p:blipFill rotWithShape="1">
          <a:blip r:embed="rId3">
            <a:alphaModFix/>
          </a:blip>
          <a:srcRect/>
          <a:stretch/>
        </p:blipFill>
        <p:spPr>
          <a:xfrm>
            <a:off x="1809000" y="3528000"/>
            <a:ext cx="6345000" cy="333000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p:nvPr/>
        </p:nvSpPr>
        <p:spPr>
          <a:xfrm>
            <a:off x="324000" y="1268280"/>
            <a:ext cx="4038480" cy="4525920"/>
          </a:xfrm>
          <a:prstGeom prst="rect">
            <a:avLst/>
          </a:prstGeom>
          <a:noFill/>
          <a:ln>
            <a:noFill/>
          </a:ln>
        </p:spPr>
        <p:txBody>
          <a:bodyPr spcFirstLastPara="1" wrap="square" lIns="90000" tIns="46800" rIns="90000" bIns="46800" anchor="t" anchorCtr="0">
            <a:noAutofit/>
          </a:bodyPr>
          <a:lstStyle/>
          <a:p>
            <a:pPr marL="342720" marR="0" lvl="0" indent="-342720" algn="l" rtl="0">
              <a:lnSpc>
                <a:spcPct val="100000"/>
              </a:lnSpc>
              <a:spcBef>
                <a:spcPts val="0"/>
              </a:spcBef>
              <a:spcAft>
                <a:spcPts val="0"/>
              </a:spcAft>
              <a:buNone/>
            </a:pPr>
            <a:r>
              <a:rPr lang="en-GB" sz="2800" b="1" i="0" u="none" strike="noStrike" cap="none">
                <a:solidFill>
                  <a:srgbClr val="000000"/>
                </a:solidFill>
                <a:latin typeface="Comic Sans MS"/>
                <a:ea typeface="Comic Sans MS"/>
                <a:cs typeface="Comic Sans MS"/>
                <a:sym typeface="Comic Sans MS"/>
              </a:rPr>
              <a:t>The right:</a:t>
            </a:r>
            <a:r>
              <a:rPr lang="en-GB" sz="2800" b="0" i="0" u="none" strike="noStrike" cap="none">
                <a:solidFill>
                  <a:srgbClr val="000000"/>
                </a:solidFill>
                <a:latin typeface="Comic Sans MS"/>
                <a:ea typeface="Comic Sans MS"/>
                <a:cs typeface="Comic Sans MS"/>
                <a:sym typeface="Comic Sans MS"/>
              </a:rPr>
              <a:t> </a:t>
            </a:r>
            <a:endParaRPr sz="3200" b="0" i="0" u="none" strike="noStrike" cap="none">
              <a:solidFill>
                <a:srgbClr val="000000"/>
              </a:solidFill>
              <a:latin typeface="Arial"/>
              <a:ea typeface="Arial"/>
              <a:cs typeface="Arial"/>
              <a:sym typeface="Arial"/>
            </a:endParaRPr>
          </a:p>
          <a:p>
            <a:pPr marL="342720" marR="0" lvl="0" indent="-342720" algn="l" rtl="0">
              <a:lnSpc>
                <a:spcPct val="100000"/>
              </a:lnSpc>
              <a:spcBef>
                <a:spcPts val="0"/>
              </a:spcBef>
              <a:spcAft>
                <a:spcPts val="0"/>
              </a:spcAft>
              <a:buClr>
                <a:srgbClr val="000000"/>
              </a:buClr>
              <a:buSzPts val="2800"/>
              <a:buFont typeface="Comic Sans MS"/>
              <a:buChar char="•"/>
            </a:pPr>
            <a:r>
              <a:rPr lang="en-GB" sz="2800" b="0" i="0" u="none" strike="noStrike" cap="none">
                <a:solidFill>
                  <a:srgbClr val="000000"/>
                </a:solidFill>
                <a:latin typeface="Comic Sans MS"/>
                <a:ea typeface="Comic Sans MS"/>
                <a:cs typeface="Comic Sans MS"/>
                <a:sym typeface="Comic Sans MS"/>
              </a:rPr>
              <a:t>To be able to select from a range of products and services, offered at competitive prices with an assurance of satisfactory quality. </a:t>
            </a:r>
            <a:endParaRPr sz="3200" b="0" i="0" u="none" strike="noStrike" cap="none">
              <a:solidFill>
                <a:srgbClr val="000000"/>
              </a:solidFill>
              <a:latin typeface="Arial"/>
              <a:ea typeface="Arial"/>
              <a:cs typeface="Arial"/>
              <a:sym typeface="Arial"/>
            </a:endParaRPr>
          </a:p>
        </p:txBody>
      </p:sp>
      <p:pic>
        <p:nvPicPr>
          <p:cNvPr id="126" name="Google Shape;126;p23"/>
          <p:cNvPicPr preferRelativeResize="0"/>
          <p:nvPr/>
        </p:nvPicPr>
        <p:blipFill rotWithShape="1">
          <a:blip r:embed="rId3">
            <a:alphaModFix/>
          </a:blip>
          <a:srcRect/>
          <a:stretch/>
        </p:blipFill>
        <p:spPr>
          <a:xfrm>
            <a:off x="4643280" y="1268280"/>
            <a:ext cx="4023829" cy="3578887"/>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p:nvPr/>
        </p:nvSpPr>
        <p:spPr>
          <a:xfrm>
            <a:off x="468360" y="549000"/>
            <a:ext cx="8229600" cy="11430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pPr>
            <a:r>
              <a:rPr lang="en-GB" sz="3600" b="1" i="0" u="none" strike="noStrike" cap="none">
                <a:solidFill>
                  <a:srgbClr val="000000"/>
                </a:solidFill>
                <a:latin typeface="Comic Sans MS"/>
                <a:ea typeface="Comic Sans MS"/>
                <a:cs typeface="Comic Sans MS"/>
                <a:sym typeface="Comic Sans MS"/>
              </a:rPr>
              <a:t>5. The right to be heard</a:t>
            </a:r>
            <a:r>
              <a:rPr lang="en-GB" sz="4400" b="0" i="0" u="none" strike="noStrike" cap="none">
                <a:solidFill>
                  <a:srgbClr val="000000"/>
                </a:solidFill>
                <a:latin typeface="Arial"/>
                <a:ea typeface="Arial"/>
                <a:cs typeface="Arial"/>
                <a:sym typeface="Arial"/>
              </a:rPr>
              <a:t> </a:t>
            </a:r>
            <a:endParaRPr sz="4400" b="0" i="0" u="none" strike="noStrike" cap="none">
              <a:solidFill>
                <a:srgbClr val="000000"/>
              </a:solidFill>
              <a:latin typeface="Arial"/>
              <a:ea typeface="Arial"/>
              <a:cs typeface="Arial"/>
              <a:sym typeface="Arial"/>
            </a:endParaRPr>
          </a:p>
        </p:txBody>
      </p:sp>
      <p:pic>
        <p:nvPicPr>
          <p:cNvPr id="133" name="Google Shape;133;p24"/>
          <p:cNvPicPr preferRelativeResize="0"/>
          <p:nvPr/>
        </p:nvPicPr>
        <p:blipFill rotWithShape="1">
          <a:blip r:embed="rId3">
            <a:alphaModFix/>
          </a:blip>
          <a:srcRect/>
          <a:stretch/>
        </p:blipFill>
        <p:spPr>
          <a:xfrm>
            <a:off x="2916360" y="2349360"/>
            <a:ext cx="2946240" cy="2904093"/>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p:nvPr/>
        </p:nvSpPr>
        <p:spPr>
          <a:xfrm>
            <a:off x="468360" y="1052280"/>
            <a:ext cx="4038480" cy="4784760"/>
          </a:xfrm>
          <a:prstGeom prst="rect">
            <a:avLst/>
          </a:prstGeom>
          <a:noFill/>
          <a:ln>
            <a:noFill/>
          </a:ln>
        </p:spPr>
        <p:txBody>
          <a:bodyPr spcFirstLastPara="1" wrap="square" lIns="90000" tIns="46800" rIns="90000" bIns="46800" anchor="t" anchorCtr="0">
            <a:noAutofit/>
          </a:bodyPr>
          <a:lstStyle/>
          <a:p>
            <a:pPr marL="342720" marR="0" lvl="0" indent="-342720" algn="l" rtl="0">
              <a:lnSpc>
                <a:spcPct val="90000"/>
              </a:lnSpc>
              <a:spcBef>
                <a:spcPts val="0"/>
              </a:spcBef>
              <a:spcAft>
                <a:spcPts val="0"/>
              </a:spcAft>
              <a:buNone/>
            </a:pPr>
            <a:r>
              <a:rPr lang="en-GB" sz="2800" b="1" i="0" u="none" strike="noStrike" cap="none">
                <a:solidFill>
                  <a:srgbClr val="000000"/>
                </a:solidFill>
                <a:latin typeface="Comic Sans MS"/>
                <a:ea typeface="Comic Sans MS"/>
                <a:cs typeface="Comic Sans MS"/>
                <a:sym typeface="Comic Sans MS"/>
              </a:rPr>
              <a:t>The right:</a:t>
            </a:r>
            <a:r>
              <a:rPr lang="en-GB" sz="2800" b="0" i="0" u="none" strike="noStrike" cap="none">
                <a:solidFill>
                  <a:srgbClr val="000000"/>
                </a:solidFill>
                <a:latin typeface="Comic Sans MS"/>
                <a:ea typeface="Comic Sans MS"/>
                <a:cs typeface="Comic Sans MS"/>
                <a:sym typeface="Comic Sans MS"/>
              </a:rPr>
              <a:t> </a:t>
            </a:r>
            <a:endParaRPr sz="3200" b="0" i="0" u="none" strike="noStrike" cap="none">
              <a:solidFill>
                <a:srgbClr val="000000"/>
              </a:solidFill>
              <a:latin typeface="Arial"/>
              <a:ea typeface="Arial"/>
              <a:cs typeface="Arial"/>
              <a:sym typeface="Arial"/>
            </a:endParaRPr>
          </a:p>
          <a:p>
            <a:pPr marL="342720" marR="0" lvl="0" indent="-342720" algn="l" rtl="0">
              <a:lnSpc>
                <a:spcPct val="90000"/>
              </a:lnSpc>
              <a:spcBef>
                <a:spcPts val="0"/>
              </a:spcBef>
              <a:spcAft>
                <a:spcPts val="0"/>
              </a:spcAft>
              <a:buClr>
                <a:srgbClr val="000000"/>
              </a:buClr>
              <a:buSzPts val="2800"/>
              <a:buFont typeface="Comic Sans MS"/>
              <a:buChar char="•"/>
            </a:pPr>
            <a:r>
              <a:rPr lang="en-GB" sz="2800" b="0" i="0" u="none" strike="noStrike" cap="none">
                <a:solidFill>
                  <a:srgbClr val="000000"/>
                </a:solidFill>
                <a:latin typeface="Comic Sans MS"/>
                <a:ea typeface="Comic Sans MS"/>
                <a:cs typeface="Comic Sans MS"/>
                <a:sym typeface="Comic Sans MS"/>
              </a:rPr>
              <a:t>To have consumer interests represented in the making and execution of government policy, and in the development of products and services.</a:t>
            </a:r>
            <a:r>
              <a:rPr lang="en-GB" sz="2400" b="0" i="0" u="none" strike="noStrike" cap="none">
                <a:solidFill>
                  <a:srgbClr val="000000"/>
                </a:solidFill>
                <a:latin typeface="Comic Sans MS"/>
                <a:ea typeface="Comic Sans MS"/>
                <a:cs typeface="Comic Sans MS"/>
                <a:sym typeface="Comic Sans MS"/>
              </a:rPr>
              <a:t> </a:t>
            </a:r>
            <a:endParaRPr sz="3200" b="0" i="0" u="none" strike="noStrike" cap="none">
              <a:solidFill>
                <a:srgbClr val="000000"/>
              </a:solidFill>
              <a:latin typeface="Arial"/>
              <a:ea typeface="Arial"/>
              <a:cs typeface="Arial"/>
              <a:sym typeface="Arial"/>
            </a:endParaRPr>
          </a:p>
        </p:txBody>
      </p:sp>
      <p:pic>
        <p:nvPicPr>
          <p:cNvPr id="140" name="Google Shape;140;p25"/>
          <p:cNvPicPr preferRelativeResize="0"/>
          <p:nvPr/>
        </p:nvPicPr>
        <p:blipFill rotWithShape="1">
          <a:blip r:embed="rId3">
            <a:alphaModFix/>
          </a:blip>
          <a:srcRect/>
          <a:stretch/>
        </p:blipFill>
        <p:spPr>
          <a:xfrm>
            <a:off x="5003640" y="1197000"/>
            <a:ext cx="3578893" cy="4033498"/>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p:nvPr/>
        </p:nvSpPr>
        <p:spPr>
          <a:xfrm>
            <a:off x="468360" y="475920"/>
            <a:ext cx="8229600" cy="11430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pPr>
            <a:r>
              <a:rPr lang="en-GB" sz="3600" b="1" i="0" u="none" strike="noStrike" cap="none">
                <a:solidFill>
                  <a:srgbClr val="000000"/>
                </a:solidFill>
                <a:latin typeface="Comic Sans MS"/>
                <a:ea typeface="Comic Sans MS"/>
                <a:cs typeface="Comic Sans MS"/>
                <a:sym typeface="Comic Sans MS"/>
              </a:rPr>
              <a:t>6. The right to redress</a:t>
            </a:r>
            <a:endParaRPr sz="4400" b="0" i="0" u="none" strike="noStrike" cap="none">
              <a:solidFill>
                <a:srgbClr val="000000"/>
              </a:solidFill>
              <a:latin typeface="Arial"/>
              <a:ea typeface="Arial"/>
              <a:cs typeface="Arial"/>
              <a:sym typeface="Arial"/>
            </a:endParaRPr>
          </a:p>
        </p:txBody>
      </p:sp>
      <p:pic>
        <p:nvPicPr>
          <p:cNvPr id="147" name="Google Shape;147;p26"/>
          <p:cNvPicPr preferRelativeResize="0"/>
          <p:nvPr/>
        </p:nvPicPr>
        <p:blipFill rotWithShape="1">
          <a:blip r:embed="rId3">
            <a:alphaModFix/>
          </a:blip>
          <a:srcRect/>
          <a:stretch/>
        </p:blipFill>
        <p:spPr>
          <a:xfrm>
            <a:off x="2411280" y="2421000"/>
            <a:ext cx="4026510" cy="3320831"/>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p:nvPr/>
        </p:nvSpPr>
        <p:spPr>
          <a:xfrm>
            <a:off x="468360" y="1197000"/>
            <a:ext cx="4038480" cy="5145120"/>
          </a:xfrm>
          <a:prstGeom prst="rect">
            <a:avLst/>
          </a:prstGeom>
          <a:noFill/>
          <a:ln>
            <a:noFill/>
          </a:ln>
        </p:spPr>
        <p:txBody>
          <a:bodyPr spcFirstLastPara="1" wrap="square" lIns="90000" tIns="46800" rIns="90000" bIns="46800" anchor="t" anchorCtr="0">
            <a:noAutofit/>
          </a:bodyPr>
          <a:lstStyle/>
          <a:p>
            <a:pPr marL="342720" marR="0" lvl="0" indent="-342720" algn="l" rtl="0">
              <a:lnSpc>
                <a:spcPct val="100000"/>
              </a:lnSpc>
              <a:spcBef>
                <a:spcPts val="0"/>
              </a:spcBef>
              <a:spcAft>
                <a:spcPts val="0"/>
              </a:spcAft>
              <a:buNone/>
            </a:pPr>
            <a:r>
              <a:rPr lang="en-GB" sz="2800" b="1" i="0" u="none" strike="noStrike" cap="none">
                <a:solidFill>
                  <a:srgbClr val="000000"/>
                </a:solidFill>
                <a:latin typeface="Comic Sans MS"/>
                <a:ea typeface="Comic Sans MS"/>
                <a:cs typeface="Comic Sans MS"/>
                <a:sym typeface="Comic Sans MS"/>
              </a:rPr>
              <a:t>The right:</a:t>
            </a:r>
            <a:r>
              <a:rPr lang="en-GB" sz="2800" b="0" i="0" u="none" strike="noStrike" cap="none">
                <a:solidFill>
                  <a:srgbClr val="000000"/>
                </a:solidFill>
                <a:latin typeface="Comic Sans MS"/>
                <a:ea typeface="Comic Sans MS"/>
                <a:cs typeface="Comic Sans MS"/>
                <a:sym typeface="Comic Sans MS"/>
              </a:rPr>
              <a:t> </a:t>
            </a:r>
            <a:endParaRPr sz="3200" b="0" i="0" u="none" strike="noStrike" cap="none">
              <a:solidFill>
                <a:srgbClr val="000000"/>
              </a:solidFill>
              <a:latin typeface="Arial"/>
              <a:ea typeface="Arial"/>
              <a:cs typeface="Arial"/>
              <a:sym typeface="Arial"/>
            </a:endParaRPr>
          </a:p>
          <a:p>
            <a:pPr marL="342720" marR="0" lvl="0" indent="-342720" algn="l" rtl="0">
              <a:lnSpc>
                <a:spcPct val="100000"/>
              </a:lnSpc>
              <a:spcBef>
                <a:spcPts val="0"/>
              </a:spcBef>
              <a:spcAft>
                <a:spcPts val="0"/>
              </a:spcAft>
              <a:buClr>
                <a:srgbClr val="000000"/>
              </a:buClr>
              <a:buSzPts val="2800"/>
              <a:buFont typeface="Comic Sans MS"/>
              <a:buChar char="•"/>
            </a:pPr>
            <a:r>
              <a:rPr lang="en-GB" sz="2800" b="0" i="0" u="none" strike="noStrike" cap="none">
                <a:solidFill>
                  <a:srgbClr val="000000"/>
                </a:solidFill>
                <a:latin typeface="Comic Sans MS"/>
                <a:ea typeface="Comic Sans MS"/>
                <a:cs typeface="Comic Sans MS"/>
                <a:sym typeface="Comic Sans MS"/>
              </a:rPr>
              <a:t>To receive a fair settlement of just claims, including compensation for misrepresentation, shoddy goods or unsatisfactory services. </a:t>
            </a:r>
            <a:endParaRPr sz="3200" b="0" i="0" u="none" strike="noStrike" cap="none">
              <a:solidFill>
                <a:srgbClr val="000000"/>
              </a:solidFill>
              <a:latin typeface="Arial"/>
              <a:ea typeface="Arial"/>
              <a:cs typeface="Arial"/>
              <a:sym typeface="Arial"/>
            </a:endParaRPr>
          </a:p>
        </p:txBody>
      </p:sp>
      <p:pic>
        <p:nvPicPr>
          <p:cNvPr id="154" name="Google Shape;154;p27"/>
          <p:cNvPicPr preferRelativeResize="0"/>
          <p:nvPr/>
        </p:nvPicPr>
        <p:blipFill rotWithShape="1">
          <a:blip r:embed="rId3">
            <a:alphaModFix/>
          </a:blip>
          <a:srcRect/>
          <a:stretch/>
        </p:blipFill>
        <p:spPr>
          <a:xfrm>
            <a:off x="4932360" y="1052640"/>
            <a:ext cx="3636528" cy="3947200"/>
          </a:xfrm>
          <a:prstGeom prst="rect">
            <a:avLst/>
          </a:prstGeom>
          <a:noFill/>
          <a:ln>
            <a:noFill/>
          </a:ln>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8"/>
          <p:cNvSpPr txBox="1"/>
          <p:nvPr/>
        </p:nvSpPr>
        <p:spPr>
          <a:xfrm>
            <a:off x="468360" y="549000"/>
            <a:ext cx="8229600" cy="11430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pPr>
            <a:r>
              <a:rPr lang="en-GB" sz="3600" b="1" i="0" u="none" strike="noStrike" cap="none">
                <a:solidFill>
                  <a:srgbClr val="000000"/>
                </a:solidFill>
                <a:latin typeface="Comic Sans MS"/>
                <a:ea typeface="Comic Sans MS"/>
                <a:cs typeface="Comic Sans MS"/>
                <a:sym typeface="Comic Sans MS"/>
              </a:rPr>
              <a:t>7. The right to consumer education</a:t>
            </a:r>
            <a:endParaRPr sz="4400" b="0" i="0" u="none" strike="noStrike" cap="none">
              <a:solidFill>
                <a:srgbClr val="000000"/>
              </a:solidFill>
              <a:latin typeface="Arial"/>
              <a:ea typeface="Arial"/>
              <a:cs typeface="Arial"/>
              <a:sym typeface="Arial"/>
            </a:endParaRPr>
          </a:p>
        </p:txBody>
      </p:sp>
      <p:pic>
        <p:nvPicPr>
          <p:cNvPr id="161" name="Google Shape;161;p28"/>
          <p:cNvPicPr preferRelativeResize="0"/>
          <p:nvPr/>
        </p:nvPicPr>
        <p:blipFill rotWithShape="1">
          <a:blip r:embed="rId3">
            <a:alphaModFix/>
          </a:blip>
          <a:srcRect/>
          <a:stretch/>
        </p:blipFill>
        <p:spPr>
          <a:xfrm>
            <a:off x="3130560" y="2637000"/>
            <a:ext cx="2524124" cy="3327813"/>
          </a:xfrm>
          <a:prstGeom prst="rect">
            <a:avLst/>
          </a:prstGeom>
          <a:noFill/>
          <a:ln>
            <a:noFill/>
          </a:ln>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p:nvPr/>
        </p:nvSpPr>
        <p:spPr>
          <a:xfrm>
            <a:off x="468360" y="907920"/>
            <a:ext cx="4038480" cy="5400720"/>
          </a:xfrm>
          <a:prstGeom prst="rect">
            <a:avLst/>
          </a:prstGeom>
          <a:noFill/>
          <a:ln>
            <a:noFill/>
          </a:ln>
        </p:spPr>
        <p:txBody>
          <a:bodyPr spcFirstLastPara="1" wrap="square" lIns="90000" tIns="46800" rIns="90000" bIns="46800" anchor="t" anchorCtr="0">
            <a:noAutofit/>
          </a:bodyPr>
          <a:lstStyle/>
          <a:p>
            <a:pPr marL="342720" marR="0" lvl="0" indent="-342720" algn="l" rtl="0">
              <a:lnSpc>
                <a:spcPct val="100000"/>
              </a:lnSpc>
              <a:spcBef>
                <a:spcPts val="0"/>
              </a:spcBef>
              <a:spcAft>
                <a:spcPts val="0"/>
              </a:spcAft>
              <a:buNone/>
            </a:pPr>
            <a:r>
              <a:rPr lang="en-GB" sz="2800" b="1" i="0" u="none" strike="noStrike" cap="none">
                <a:solidFill>
                  <a:srgbClr val="000000"/>
                </a:solidFill>
                <a:latin typeface="Comic Sans MS"/>
                <a:ea typeface="Comic Sans MS"/>
                <a:cs typeface="Comic Sans MS"/>
                <a:sym typeface="Comic Sans MS"/>
              </a:rPr>
              <a:t>The right:</a:t>
            </a:r>
            <a:r>
              <a:rPr lang="en-GB" sz="2800" b="0" i="0" u="none" strike="noStrike" cap="none">
                <a:solidFill>
                  <a:srgbClr val="000000"/>
                </a:solidFill>
                <a:latin typeface="Comic Sans MS"/>
                <a:ea typeface="Comic Sans MS"/>
                <a:cs typeface="Comic Sans MS"/>
                <a:sym typeface="Comic Sans MS"/>
              </a:rPr>
              <a:t> </a:t>
            </a:r>
            <a:endParaRPr sz="3200" b="0" i="0" u="none" strike="noStrike" cap="none">
              <a:solidFill>
                <a:srgbClr val="000000"/>
              </a:solidFill>
              <a:latin typeface="Arial"/>
              <a:ea typeface="Arial"/>
              <a:cs typeface="Arial"/>
              <a:sym typeface="Arial"/>
            </a:endParaRPr>
          </a:p>
          <a:p>
            <a:pPr marL="342720" marR="0" lvl="0" indent="-342720" algn="l" rtl="0">
              <a:lnSpc>
                <a:spcPct val="100000"/>
              </a:lnSpc>
              <a:spcBef>
                <a:spcPts val="0"/>
              </a:spcBef>
              <a:spcAft>
                <a:spcPts val="0"/>
              </a:spcAft>
              <a:buClr>
                <a:srgbClr val="000000"/>
              </a:buClr>
              <a:buSzPts val="2800"/>
              <a:buFont typeface="Comic Sans MS"/>
              <a:buChar char="•"/>
            </a:pPr>
            <a:r>
              <a:rPr lang="en-GB" sz="2800" b="0" i="0" u="none" strike="noStrike" cap="none">
                <a:solidFill>
                  <a:srgbClr val="000000"/>
                </a:solidFill>
                <a:latin typeface="Comic Sans MS"/>
                <a:ea typeface="Comic Sans MS"/>
                <a:cs typeface="Comic Sans MS"/>
                <a:sym typeface="Comic Sans MS"/>
              </a:rPr>
              <a:t>To acquire knowledge and skills needed to make informed, and confident choices about goods and services, while being aware of basic consumer rights and responsibilities and how to act on them. </a:t>
            </a:r>
            <a:endParaRPr sz="3200" b="0" i="0" u="none" strike="noStrike" cap="none">
              <a:solidFill>
                <a:srgbClr val="000000"/>
              </a:solidFill>
              <a:latin typeface="Arial"/>
              <a:ea typeface="Arial"/>
              <a:cs typeface="Arial"/>
              <a:sym typeface="Arial"/>
            </a:endParaRPr>
          </a:p>
        </p:txBody>
      </p:sp>
      <p:pic>
        <p:nvPicPr>
          <p:cNvPr id="168" name="Google Shape;168;p29"/>
          <p:cNvPicPr preferRelativeResize="0"/>
          <p:nvPr/>
        </p:nvPicPr>
        <p:blipFill rotWithShape="1">
          <a:blip r:embed="rId3">
            <a:alphaModFix/>
          </a:blip>
          <a:srcRect/>
          <a:stretch/>
        </p:blipFill>
        <p:spPr>
          <a:xfrm>
            <a:off x="5148360" y="1341360"/>
            <a:ext cx="3077740" cy="3500096"/>
          </a:xfrm>
          <a:prstGeom prst="rect">
            <a:avLst/>
          </a:prstGeom>
          <a:noFill/>
          <a:ln>
            <a:noFill/>
          </a:ln>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txBox="1"/>
          <p:nvPr/>
        </p:nvSpPr>
        <p:spPr>
          <a:xfrm>
            <a:off x="395280" y="782280"/>
            <a:ext cx="8229600" cy="125244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pPr>
            <a:r>
              <a:rPr lang="en-GB" sz="3600" b="1" i="0" u="none" strike="noStrike" cap="none">
                <a:solidFill>
                  <a:srgbClr val="000000"/>
                </a:solidFill>
                <a:latin typeface="Comic Sans MS"/>
                <a:ea typeface="Comic Sans MS"/>
                <a:cs typeface="Comic Sans MS"/>
                <a:sym typeface="Comic Sans MS"/>
              </a:rPr>
              <a:t>8. The right to a healthy environment</a:t>
            </a:r>
            <a:r>
              <a:rPr lang="en-GB" sz="4000" b="0" i="0" u="none" strike="noStrike" cap="none">
                <a:solidFill>
                  <a:srgbClr val="000000"/>
                </a:solidFill>
                <a:latin typeface="Arial"/>
                <a:ea typeface="Arial"/>
                <a:cs typeface="Arial"/>
                <a:sym typeface="Arial"/>
              </a:rPr>
              <a:t> </a:t>
            </a:r>
            <a:endParaRPr sz="4400" b="0" i="0" u="none" strike="noStrike" cap="none">
              <a:solidFill>
                <a:srgbClr val="000000"/>
              </a:solidFill>
              <a:latin typeface="Arial"/>
              <a:ea typeface="Arial"/>
              <a:cs typeface="Arial"/>
              <a:sym typeface="Arial"/>
            </a:endParaRPr>
          </a:p>
        </p:txBody>
      </p:sp>
      <p:pic>
        <p:nvPicPr>
          <p:cNvPr id="175" name="Google Shape;175;p30"/>
          <p:cNvPicPr preferRelativeResize="0"/>
          <p:nvPr/>
        </p:nvPicPr>
        <p:blipFill rotWithShape="1">
          <a:blip r:embed="rId3">
            <a:alphaModFix/>
          </a:blip>
          <a:srcRect/>
          <a:stretch/>
        </p:blipFill>
        <p:spPr>
          <a:xfrm>
            <a:off x="3059280" y="2781360"/>
            <a:ext cx="3232040" cy="3131425"/>
          </a:xfrm>
          <a:prstGeom prst="rect">
            <a:avLst/>
          </a:prstGeom>
          <a:noFill/>
          <a:ln>
            <a:noFill/>
          </a:ln>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1"/>
          <p:cNvSpPr txBox="1"/>
          <p:nvPr/>
        </p:nvSpPr>
        <p:spPr>
          <a:xfrm>
            <a:off x="468360" y="1267920"/>
            <a:ext cx="4038480" cy="5000760"/>
          </a:xfrm>
          <a:prstGeom prst="rect">
            <a:avLst/>
          </a:prstGeom>
          <a:noFill/>
          <a:ln>
            <a:noFill/>
          </a:ln>
        </p:spPr>
        <p:txBody>
          <a:bodyPr spcFirstLastPara="1" wrap="square" lIns="90000" tIns="46800" rIns="90000" bIns="46800" anchor="t" anchorCtr="0">
            <a:noAutofit/>
          </a:bodyPr>
          <a:lstStyle/>
          <a:p>
            <a:pPr marL="342720" marR="0" lvl="0" indent="-342720" algn="l" rtl="0">
              <a:lnSpc>
                <a:spcPct val="100000"/>
              </a:lnSpc>
              <a:spcBef>
                <a:spcPts val="0"/>
              </a:spcBef>
              <a:spcAft>
                <a:spcPts val="0"/>
              </a:spcAft>
              <a:buNone/>
            </a:pPr>
            <a:r>
              <a:rPr lang="en-GB" sz="2800" b="1" i="0" u="none" strike="noStrike" cap="none" dirty="0">
                <a:solidFill>
                  <a:srgbClr val="000000"/>
                </a:solidFill>
                <a:latin typeface="Comic Sans MS"/>
                <a:ea typeface="Comic Sans MS"/>
                <a:cs typeface="Comic Sans MS"/>
                <a:sym typeface="Comic Sans MS"/>
              </a:rPr>
              <a:t>The right:</a:t>
            </a:r>
            <a:r>
              <a:rPr lang="en-GB" sz="2800" b="0" i="0" u="none" strike="noStrike" cap="none" dirty="0">
                <a:solidFill>
                  <a:srgbClr val="000000"/>
                </a:solidFill>
                <a:latin typeface="Comic Sans MS"/>
                <a:ea typeface="Comic Sans MS"/>
                <a:cs typeface="Comic Sans MS"/>
                <a:sym typeface="Comic Sans MS"/>
              </a:rPr>
              <a:t> </a:t>
            </a:r>
            <a:endParaRPr sz="3200" b="0" i="0" u="none" strike="noStrike" cap="none" dirty="0">
              <a:solidFill>
                <a:srgbClr val="000000"/>
              </a:solidFill>
              <a:latin typeface="Arial"/>
              <a:ea typeface="Arial"/>
              <a:cs typeface="Arial"/>
              <a:sym typeface="Arial"/>
            </a:endParaRPr>
          </a:p>
          <a:p>
            <a:pPr marL="342720" marR="0" lvl="0" indent="-342720" algn="l" rtl="0">
              <a:lnSpc>
                <a:spcPct val="100000"/>
              </a:lnSpc>
              <a:spcBef>
                <a:spcPts val="0"/>
              </a:spcBef>
              <a:spcAft>
                <a:spcPts val="0"/>
              </a:spcAft>
              <a:buClr>
                <a:srgbClr val="000000"/>
              </a:buClr>
              <a:buSzPts val="2800"/>
              <a:buFont typeface="Comic Sans MS"/>
              <a:buChar char="•"/>
            </a:pPr>
            <a:r>
              <a:rPr lang="en-GB" sz="2800" b="0" i="0" u="none" strike="noStrike" cap="none" dirty="0">
                <a:solidFill>
                  <a:srgbClr val="000000"/>
                </a:solidFill>
                <a:latin typeface="Comic Sans MS"/>
                <a:ea typeface="Comic Sans MS"/>
                <a:cs typeface="Comic Sans MS"/>
                <a:sym typeface="Comic Sans MS"/>
              </a:rPr>
              <a:t>To live and work in an environment which is non-threatening to the well-being of present and future generations. </a:t>
            </a:r>
            <a:endParaRPr sz="3200" b="0" i="0" u="none" strike="noStrike" cap="none" dirty="0">
              <a:solidFill>
                <a:srgbClr val="000000"/>
              </a:solidFill>
              <a:latin typeface="Arial"/>
              <a:ea typeface="Arial"/>
              <a:cs typeface="Arial"/>
              <a:sym typeface="Arial"/>
            </a:endParaRPr>
          </a:p>
        </p:txBody>
      </p:sp>
      <p:pic>
        <p:nvPicPr>
          <p:cNvPr id="182" name="Google Shape;182;p31"/>
          <p:cNvPicPr preferRelativeResize="0"/>
          <p:nvPr/>
        </p:nvPicPr>
        <p:blipFill rotWithShape="1">
          <a:blip r:embed="rId3">
            <a:alphaModFix/>
          </a:blip>
          <a:srcRect/>
          <a:stretch/>
        </p:blipFill>
        <p:spPr>
          <a:xfrm>
            <a:off x="4932360" y="981000"/>
            <a:ext cx="2552332" cy="2183370"/>
          </a:xfrm>
          <a:prstGeom prst="rect">
            <a:avLst/>
          </a:prstGeom>
          <a:noFill/>
          <a:ln>
            <a:noFill/>
          </a:ln>
        </p:spPr>
      </p:pic>
      <p:pic>
        <p:nvPicPr>
          <p:cNvPr id="183" name="Google Shape;183;p31"/>
          <p:cNvPicPr preferRelativeResize="0"/>
          <p:nvPr/>
        </p:nvPicPr>
        <p:blipFill rotWithShape="1">
          <a:blip r:embed="rId4">
            <a:alphaModFix/>
          </a:blip>
          <a:srcRect/>
          <a:stretch/>
        </p:blipFill>
        <p:spPr>
          <a:xfrm>
            <a:off x="6156360" y="3724200"/>
            <a:ext cx="2459926" cy="2383376"/>
          </a:xfrm>
          <a:prstGeom prst="rect">
            <a:avLst/>
          </a:prstGeom>
          <a:noFill/>
          <a:ln>
            <a:noFill/>
          </a:ln>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2"/>
          <p:cNvSpPr txBox="1"/>
          <p:nvPr/>
        </p:nvSpPr>
        <p:spPr>
          <a:xfrm>
            <a:off x="457200" y="272520"/>
            <a:ext cx="8228160" cy="1235160"/>
          </a:xfrm>
          <a:prstGeom prst="rect">
            <a:avLst/>
          </a:prstGeom>
          <a:noFill/>
          <a:ln>
            <a:noFill/>
          </a:ln>
        </p:spPr>
        <p:txBody>
          <a:bodyPr spcFirstLastPara="1" wrap="square" lIns="90000" tIns="46800" rIns="90000" bIns="46800" anchor="ctr" anchorCtr="0">
            <a:noAutofit/>
          </a:bodyPr>
          <a:lstStyle/>
          <a:p>
            <a:pPr marL="0" marR="0" lvl="0" indent="0" algn="ctr" rtl="0">
              <a:spcBef>
                <a:spcPts val="0"/>
              </a:spcBef>
              <a:spcAft>
                <a:spcPts val="0"/>
              </a:spcAft>
              <a:buNone/>
            </a:pPr>
            <a:endParaRPr sz="4400" b="0" i="0" u="none" strike="noStrike" cap="none">
              <a:solidFill>
                <a:srgbClr val="000000"/>
              </a:solidFill>
              <a:latin typeface="Arial"/>
              <a:ea typeface="Arial"/>
              <a:cs typeface="Arial"/>
              <a:sym typeface="Arial"/>
            </a:endParaRPr>
          </a:p>
        </p:txBody>
      </p:sp>
      <p:sp>
        <p:nvSpPr>
          <p:cNvPr id="190" name="Google Shape;190;p32"/>
          <p:cNvSpPr txBox="1"/>
          <p:nvPr/>
        </p:nvSpPr>
        <p:spPr>
          <a:xfrm>
            <a:off x="457200" y="513002"/>
            <a:ext cx="8228100" cy="6157500"/>
          </a:xfrm>
          <a:prstGeom prst="rect">
            <a:avLst/>
          </a:prstGeom>
          <a:noFill/>
          <a:ln>
            <a:noFill/>
          </a:ln>
        </p:spPr>
        <p:txBody>
          <a:bodyPr spcFirstLastPara="1" wrap="square" lIns="90000" tIns="46800" rIns="90000" bIns="46800" anchor="t" anchorCtr="0">
            <a:noAutofit/>
          </a:bodyPr>
          <a:lstStyle/>
          <a:p>
            <a:pPr marL="342719" marR="0" lvl="0" indent="-342719" algn="ctr" rtl="0">
              <a:spcBef>
                <a:spcPts val="0"/>
              </a:spcBef>
              <a:spcAft>
                <a:spcPts val="0"/>
              </a:spcAft>
              <a:buNone/>
            </a:pPr>
            <a:r>
              <a:rPr lang="en-GB" sz="3200" b="0" i="0" u="none" strike="noStrike" cap="none" dirty="0">
                <a:solidFill>
                  <a:srgbClr val="000000"/>
                </a:solidFill>
                <a:latin typeface="Arial"/>
                <a:ea typeface="Arial"/>
                <a:cs typeface="Arial"/>
                <a:sym typeface="Arial"/>
              </a:rPr>
              <a:t>To think about </a:t>
            </a:r>
            <a:endParaRPr sz="3200" b="0" i="0" u="none" strike="noStrike" cap="none" dirty="0">
              <a:solidFill>
                <a:srgbClr val="000000"/>
              </a:solidFill>
              <a:latin typeface="Arial"/>
              <a:ea typeface="Arial"/>
              <a:cs typeface="Arial"/>
              <a:sym typeface="Arial"/>
            </a:endParaRPr>
          </a:p>
          <a:p>
            <a:pPr marL="342719" marR="0" lvl="0" indent="-342719" algn="l" rtl="0">
              <a:spcBef>
                <a:spcPts val="0"/>
              </a:spcBef>
              <a:spcAft>
                <a:spcPts val="0"/>
              </a:spcAft>
              <a:buNone/>
            </a:pPr>
            <a:endParaRPr sz="3200" dirty="0"/>
          </a:p>
          <a:p>
            <a:pPr marL="0" marR="0" lvl="0" indent="0" algn="l" rtl="0">
              <a:spcBef>
                <a:spcPts val="0"/>
              </a:spcBef>
              <a:spcAft>
                <a:spcPts val="0"/>
              </a:spcAft>
              <a:buNone/>
            </a:pPr>
            <a:r>
              <a:rPr lang="en-GB" sz="3200" b="0" i="0" u="none" strike="noStrike" cap="none" dirty="0">
                <a:solidFill>
                  <a:srgbClr val="000000"/>
                </a:solidFill>
                <a:latin typeface="Arial"/>
                <a:ea typeface="Arial"/>
                <a:cs typeface="Arial"/>
                <a:sym typeface="Arial"/>
              </a:rPr>
              <a:t>Research has shown that if someone has a consumer complaint they will tell at least 9 other people about their unhappiness. But if the complaint is handled well by the trader, the consumer is likely to recommend that trader to about 15 other people. So it is in the best interests of the trader to try his/her best to solve customer complaints.</a:t>
            </a:r>
            <a:endParaRPr sz="3200" b="0" i="0" u="none" strike="noStrike" cap="none" dirty="0">
              <a:solidFill>
                <a:srgbClr val="000000"/>
              </a:solidFill>
              <a:latin typeface="Arial"/>
              <a:ea typeface="Arial"/>
              <a:cs typeface="Arial"/>
              <a:sym typeface="Arial"/>
            </a:endParaRPr>
          </a:p>
          <a:p>
            <a:pPr marL="342720" marR="0" lvl="0" indent="-342720" algn="l" rtl="0">
              <a:spcBef>
                <a:spcPts val="0"/>
              </a:spcBef>
              <a:spcAft>
                <a:spcPts val="0"/>
              </a:spcAft>
              <a:buNone/>
            </a:pPr>
            <a:r>
              <a:rPr lang="en-GB" sz="3200" b="0" i="0" u="none" strike="noStrike" cap="none" dirty="0">
                <a:solidFill>
                  <a:srgbClr val="000000"/>
                </a:solidFill>
                <a:latin typeface="Arial"/>
                <a:ea typeface="Arial"/>
                <a:cs typeface="Arial"/>
                <a:sym typeface="Arial"/>
              </a:rPr>
              <a:t> </a:t>
            </a:r>
            <a:endParaRPr sz="3200" b="0" i="0" u="none" strike="noStrike" cap="none" dirty="0">
              <a:solidFill>
                <a:srgbClr val="000000"/>
              </a:solidFill>
              <a:latin typeface="Arial"/>
              <a:ea typeface="Arial"/>
              <a:cs typeface="Arial"/>
              <a:sym typeface="Arial"/>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456840" y="274680"/>
            <a:ext cx="8224800" cy="1138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GB" sz="2900" dirty="0">
                <a:latin typeface="Calibri" panose="020F0502020204030204" pitchFamily="34" charset="0"/>
                <a:cs typeface="Calibri" panose="020F0502020204030204" pitchFamily="34" charset="0"/>
              </a:rPr>
              <a:t>                    Week 7: Consumer Rights              </a:t>
            </a:r>
            <a:br>
              <a:rPr lang="en-GB" sz="2900" dirty="0">
                <a:latin typeface="Calibri" panose="020F0502020204030204" pitchFamily="34" charset="0"/>
                <a:cs typeface="Calibri" panose="020F0502020204030204" pitchFamily="34" charset="0"/>
              </a:rPr>
            </a:br>
            <a:r>
              <a:rPr lang="en-GB" sz="29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The Week of September 5 to September 11, 2022</a:t>
            </a:r>
            <a:endParaRPr sz="2000" dirty="0">
              <a:latin typeface="Calibri" panose="020F0502020204030204" pitchFamily="34" charset="0"/>
              <a:cs typeface="Calibri" panose="020F0502020204030204" pitchFamily="34" charset="0"/>
            </a:endParaRPr>
          </a:p>
        </p:txBody>
      </p:sp>
      <p:sp>
        <p:nvSpPr>
          <p:cNvPr id="69" name="Google Shape;69;p15"/>
          <p:cNvSpPr txBox="1">
            <a:spLocks noGrp="1"/>
          </p:cNvSpPr>
          <p:nvPr>
            <p:ph type="body" idx="1"/>
          </p:nvPr>
        </p:nvSpPr>
        <p:spPr>
          <a:xfrm>
            <a:off x="456840" y="1599840"/>
            <a:ext cx="8224800" cy="45213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GB" sz="2400" dirty="0">
                <a:latin typeface="Calibri" panose="020F0502020204030204" pitchFamily="34" charset="0"/>
                <a:cs typeface="Calibri" panose="020F0502020204030204" pitchFamily="34" charset="0"/>
              </a:rPr>
              <a:t>Success Criteria</a:t>
            </a:r>
            <a:endParaRPr sz="2400" dirty="0">
              <a:latin typeface="Calibri" panose="020F0502020204030204" pitchFamily="34" charset="0"/>
              <a:cs typeface="Calibri" panose="020F0502020204030204" pitchFamily="34" charset="0"/>
            </a:endParaRPr>
          </a:p>
          <a:p>
            <a:pPr marL="0" lvl="0" indent="0" algn="l" rtl="0">
              <a:spcBef>
                <a:spcPts val="1200"/>
              </a:spcBef>
              <a:spcAft>
                <a:spcPts val="0"/>
              </a:spcAft>
              <a:buNone/>
            </a:pPr>
            <a:r>
              <a:rPr lang="en-GB" sz="2400" dirty="0">
                <a:latin typeface="Calibri" panose="020F0502020204030204" pitchFamily="34" charset="0"/>
                <a:cs typeface="Calibri" panose="020F0502020204030204" pitchFamily="34" charset="0"/>
              </a:rPr>
              <a:t>Students will become familiar with the 8 consumer rights and be able to apply them to real-world situations based on a Current Event in New Zealand in 2022.  You will be able to explain at least one consumer right and describe how it applies to a recent </a:t>
            </a:r>
            <a:r>
              <a:rPr lang="en-GB" sz="2400">
                <a:latin typeface="Calibri" panose="020F0502020204030204" pitchFamily="34" charset="0"/>
                <a:cs typeface="Calibri" panose="020F0502020204030204" pitchFamily="34" charset="0"/>
              </a:rPr>
              <a:t>current event.  </a:t>
            </a:r>
            <a:endParaRPr sz="2400" dirty="0">
              <a:latin typeface="Calibri" panose="020F0502020204030204" pitchFamily="34" charset="0"/>
              <a:cs typeface="Calibri" panose="020F0502020204030204" pitchFamily="34" charset="0"/>
            </a:endParaRPr>
          </a:p>
          <a:p>
            <a:pPr marL="0" lvl="0" indent="0" algn="l" rtl="0">
              <a:spcBef>
                <a:spcPts val="1200"/>
              </a:spcBef>
              <a:spcAft>
                <a:spcPts val="0"/>
              </a:spcAft>
              <a:buNone/>
            </a:pPr>
            <a:endParaRPr sz="2400" dirty="0">
              <a:latin typeface="Calibri" panose="020F0502020204030204" pitchFamily="34" charset="0"/>
              <a:cs typeface="Calibri" panose="020F0502020204030204" pitchFamily="34" charset="0"/>
            </a:endParaRPr>
          </a:p>
          <a:p>
            <a:pPr marL="0" lvl="0" indent="0" algn="l" rtl="0">
              <a:spcBef>
                <a:spcPts val="1200"/>
              </a:spcBef>
              <a:spcAft>
                <a:spcPts val="0"/>
              </a:spcAft>
              <a:buNone/>
            </a:pPr>
            <a:r>
              <a:rPr lang="en-GB" sz="2400" b="1" dirty="0">
                <a:latin typeface="Calibri" panose="020F0502020204030204" pitchFamily="34" charset="0"/>
                <a:cs typeface="Calibri" panose="020F0502020204030204" pitchFamily="34" charset="0"/>
              </a:rPr>
              <a:t>Task 1:  </a:t>
            </a:r>
            <a:r>
              <a:rPr lang="en-GB" sz="2400" dirty="0">
                <a:latin typeface="Calibri" panose="020F0502020204030204" pitchFamily="34" charset="0"/>
                <a:cs typeface="Calibri" panose="020F0502020204030204" pitchFamily="34" charset="0"/>
              </a:rPr>
              <a:t>Read about the 8 consumer rights and make a list of these rights in your </a:t>
            </a:r>
            <a:r>
              <a:rPr lang="en-GB" sz="2400" dirty="0">
                <a:solidFill>
                  <a:srgbClr val="FF0000"/>
                </a:solidFill>
                <a:latin typeface="Calibri" panose="020F0502020204030204" pitchFamily="34" charset="0"/>
                <a:cs typeface="Calibri" panose="020F0502020204030204" pitchFamily="34" charset="0"/>
              </a:rPr>
              <a:t>Red Book </a:t>
            </a:r>
            <a:r>
              <a:rPr lang="en-GB" sz="2400" dirty="0">
                <a:latin typeface="Calibri" panose="020F0502020204030204" pitchFamily="34" charset="0"/>
                <a:cs typeface="Calibri" panose="020F0502020204030204" pitchFamily="34" charset="0"/>
              </a:rPr>
              <a:t>(to be completed during the 1st half of the class).   </a:t>
            </a:r>
            <a:endParaRPr sz="2400" dirty="0">
              <a:latin typeface="Calibri" panose="020F0502020204030204" pitchFamily="34" charset="0"/>
              <a:cs typeface="Calibri" panose="020F0502020204030204" pitchFamily="34" charset="0"/>
            </a:endParaRPr>
          </a:p>
          <a:p>
            <a:pPr marL="0" lvl="0" indent="0" algn="l" rtl="0">
              <a:spcBef>
                <a:spcPts val="1200"/>
              </a:spcBef>
              <a:spcAft>
                <a:spcPts val="0"/>
              </a:spcAft>
              <a:buClr>
                <a:schemeClr val="dk1"/>
              </a:buClr>
              <a:buSzPts val="1100"/>
              <a:buFont typeface="Arial"/>
              <a:buNone/>
            </a:pPr>
            <a:endParaRPr sz="2400" dirty="0">
              <a:solidFill>
                <a:schemeClr val="dk1"/>
              </a:solidFill>
            </a:endParaRPr>
          </a:p>
          <a:p>
            <a:pPr marL="0" lvl="0" indent="0" algn="l" rtl="0">
              <a:spcBef>
                <a:spcPts val="1200"/>
              </a:spcBef>
              <a:spcAft>
                <a:spcPts val="0"/>
              </a:spcAft>
              <a:buClr>
                <a:schemeClr val="dk1"/>
              </a:buClr>
              <a:buSzPts val="1100"/>
              <a:buFont typeface="Arial"/>
              <a:buNone/>
            </a:pPr>
            <a:endParaRPr sz="1100" dirty="0">
              <a:solidFill>
                <a:schemeClr val="dk1"/>
              </a:solidFill>
            </a:endParaRPr>
          </a:p>
          <a:p>
            <a:pPr marL="0" lvl="0" indent="0" algn="l" rtl="0">
              <a:spcBef>
                <a:spcPts val="0"/>
              </a:spcBef>
              <a:spcAft>
                <a:spcPts val="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448056" y="192024"/>
            <a:ext cx="8233594" cy="6368858"/>
          </a:xfrm>
          <a:prstGeom prst="rect">
            <a:avLst/>
          </a:prstGeom>
        </p:spPr>
        <p:txBody>
          <a:bodyPr spcFirstLastPara="1" wrap="square" lIns="91425" tIns="91425" rIns="91425" bIns="91425" anchor="ctr" anchorCtr="0">
            <a:noAutofit/>
          </a:bodyPr>
          <a:lstStyle/>
          <a:p>
            <a:pPr marL="0" lvl="0" indent="0" algn="l" rtl="0">
              <a:spcBef>
                <a:spcPts val="1200"/>
              </a:spcBef>
              <a:spcAft>
                <a:spcPts val="0"/>
              </a:spcAft>
              <a:buNone/>
            </a:pPr>
            <a:r>
              <a:rPr lang="en-GB" sz="2400" b="1" dirty="0">
                <a:solidFill>
                  <a:schemeClr val="dk1"/>
                </a:solidFill>
                <a:highlight>
                  <a:srgbClr val="FFFFFF"/>
                </a:highlight>
              </a:rPr>
              <a:t>Lesson 1 Task 2:  </a:t>
            </a:r>
            <a:r>
              <a:rPr lang="en-GB" sz="2400" dirty="0">
                <a:solidFill>
                  <a:schemeClr val="dk1"/>
                </a:solidFill>
                <a:highlight>
                  <a:srgbClr val="FFFFFF"/>
                </a:highlight>
              </a:rPr>
              <a:t>(to be done during the 2nd half of the class and all of </a:t>
            </a:r>
            <a:r>
              <a:rPr lang="en-GB" sz="2400" b="1" dirty="0">
                <a:solidFill>
                  <a:schemeClr val="dk1"/>
                </a:solidFill>
                <a:highlight>
                  <a:srgbClr val="FFFFFF"/>
                </a:highlight>
              </a:rPr>
              <a:t>Lesson 2</a:t>
            </a:r>
            <a:r>
              <a:rPr lang="en-GB" sz="2400" dirty="0">
                <a:solidFill>
                  <a:schemeClr val="dk1"/>
                </a:solidFill>
                <a:highlight>
                  <a:srgbClr val="FFFFFF"/>
                </a:highlight>
              </a:rPr>
              <a:t>)</a:t>
            </a:r>
            <a:endParaRPr sz="2400" dirty="0">
              <a:solidFill>
                <a:schemeClr val="dk1"/>
              </a:solidFill>
              <a:highlight>
                <a:srgbClr val="FFFFFF"/>
              </a:highlight>
            </a:endParaRPr>
          </a:p>
          <a:p>
            <a:pPr marL="0" lvl="0" indent="0" algn="l" rtl="0">
              <a:spcBef>
                <a:spcPts val="1200"/>
              </a:spcBef>
              <a:spcAft>
                <a:spcPts val="0"/>
              </a:spcAft>
              <a:buClr>
                <a:schemeClr val="dk1"/>
              </a:buClr>
              <a:buSzPts val="1100"/>
              <a:buFont typeface="Arial"/>
              <a:buNone/>
            </a:pPr>
            <a:r>
              <a:rPr lang="en-GB" sz="2400" dirty="0">
                <a:solidFill>
                  <a:schemeClr val="dk1"/>
                </a:solidFill>
                <a:highlight>
                  <a:srgbClr val="FFFFFF"/>
                </a:highlight>
              </a:rPr>
              <a:t>Break up into small groups of 3 to 5. You are going to spend the first 2 lessons identifying a major current event from 2022 in New Zealand that deals with one or more consumer rights. Each group will create a </a:t>
            </a:r>
            <a:r>
              <a:rPr lang="en-GB" sz="2400" dirty="0" err="1">
                <a:solidFill>
                  <a:schemeClr val="dk1"/>
                </a:solidFill>
                <a:highlight>
                  <a:srgbClr val="FFFFFF"/>
                </a:highlight>
              </a:rPr>
              <a:t>Powerpoint</a:t>
            </a:r>
            <a:r>
              <a:rPr lang="en-GB" sz="2400" dirty="0">
                <a:solidFill>
                  <a:schemeClr val="dk1"/>
                </a:solidFill>
                <a:highlight>
                  <a:srgbClr val="FFFFFF"/>
                </a:highlight>
              </a:rPr>
              <a:t> of 3 slides (&amp; NO MORE than 3 slides) that 1) </a:t>
            </a:r>
            <a:r>
              <a:rPr lang="en-GB" sz="2400" b="1" dirty="0">
                <a:solidFill>
                  <a:schemeClr val="dk1"/>
                </a:solidFill>
                <a:highlight>
                  <a:srgbClr val="FFFFFF"/>
                </a:highlight>
              </a:rPr>
              <a:t>describes the event</a:t>
            </a:r>
            <a:r>
              <a:rPr lang="en-GB" sz="2400" dirty="0">
                <a:solidFill>
                  <a:schemeClr val="dk1"/>
                </a:solidFill>
                <a:highlight>
                  <a:srgbClr val="FFFFFF"/>
                </a:highlight>
              </a:rPr>
              <a:t>, 2) </a:t>
            </a:r>
            <a:r>
              <a:rPr lang="en-GB" sz="2400" b="1" dirty="0">
                <a:solidFill>
                  <a:schemeClr val="dk1"/>
                </a:solidFill>
                <a:highlight>
                  <a:srgbClr val="FFFFFF"/>
                </a:highlight>
              </a:rPr>
              <a:t>what consumer rights were violated</a:t>
            </a:r>
            <a:r>
              <a:rPr lang="en-GB" sz="2400" dirty="0">
                <a:solidFill>
                  <a:schemeClr val="dk1"/>
                </a:solidFill>
                <a:highlight>
                  <a:srgbClr val="FFFFFF"/>
                </a:highlight>
              </a:rPr>
              <a:t>, and 3) </a:t>
            </a:r>
            <a:r>
              <a:rPr lang="en-GB" sz="2400" b="1" dirty="0">
                <a:solidFill>
                  <a:schemeClr val="dk1"/>
                </a:solidFill>
                <a:highlight>
                  <a:srgbClr val="FFFFFF"/>
                </a:highlight>
              </a:rPr>
              <a:t>what was done or planned to address it</a:t>
            </a:r>
            <a:r>
              <a:rPr lang="en-GB" sz="2400" dirty="0">
                <a:solidFill>
                  <a:schemeClr val="dk1"/>
                </a:solidFill>
                <a:highlight>
                  <a:srgbClr val="FFFFFF"/>
                </a:highlight>
              </a:rPr>
              <a:t>.  You will begin this in Lesson 1 and finish by the end of Lesson 2.</a:t>
            </a:r>
            <a:endParaRPr sz="2400" dirty="0">
              <a:solidFill>
                <a:schemeClr val="dk1"/>
              </a:solidFill>
              <a:highlight>
                <a:srgbClr val="FFFFFF"/>
              </a:highlight>
            </a:endParaRPr>
          </a:p>
          <a:p>
            <a:pPr marL="0" lvl="0" indent="0" algn="l" rtl="0">
              <a:spcBef>
                <a:spcPts val="1200"/>
              </a:spcBef>
              <a:spcAft>
                <a:spcPts val="0"/>
              </a:spcAft>
              <a:buClr>
                <a:schemeClr val="dk1"/>
              </a:buClr>
              <a:buSzPts val="1100"/>
              <a:buFont typeface="Arial"/>
              <a:buNone/>
            </a:pPr>
            <a:r>
              <a:rPr lang="en-GB" sz="2400" dirty="0">
                <a:solidFill>
                  <a:schemeClr val="dk1"/>
                </a:solidFill>
                <a:highlight>
                  <a:srgbClr val="FFFFFF"/>
                </a:highlight>
              </a:rPr>
              <a:t>They will then present to the class during </a:t>
            </a:r>
            <a:r>
              <a:rPr lang="en-GB" sz="2400" b="1" dirty="0">
                <a:solidFill>
                  <a:schemeClr val="dk1"/>
                </a:solidFill>
                <a:highlight>
                  <a:srgbClr val="FFFFFF"/>
                </a:highlight>
              </a:rPr>
              <a:t>Lesson 3.</a:t>
            </a:r>
            <a:br>
              <a:rPr lang="en-GB" sz="2400" b="1" dirty="0">
                <a:solidFill>
                  <a:schemeClr val="dk1"/>
                </a:solidFill>
                <a:highlight>
                  <a:srgbClr val="FFFFFF"/>
                </a:highlight>
              </a:rPr>
            </a:br>
            <a:br>
              <a:rPr lang="en-GB" sz="2400" b="1" dirty="0">
                <a:solidFill>
                  <a:schemeClr val="dk1"/>
                </a:solidFill>
                <a:highlight>
                  <a:srgbClr val="FFFFFF"/>
                </a:highlight>
              </a:rPr>
            </a:br>
            <a:r>
              <a:rPr lang="en-GB" sz="2400" b="1" dirty="0">
                <a:solidFill>
                  <a:schemeClr val="dk1"/>
                </a:solidFill>
                <a:highlight>
                  <a:srgbClr val="FFFFFF"/>
                </a:highlight>
              </a:rPr>
              <a:t>This lesson will help you next week when we start our assessment.</a:t>
            </a:r>
            <a:endParaRPr sz="2400" b="1" dirty="0">
              <a:solidFill>
                <a:schemeClr val="dk1"/>
              </a:solidFill>
              <a:highlight>
                <a:srgbClr val="FFFFFF"/>
              </a:highlight>
            </a:endParaRPr>
          </a:p>
          <a:p>
            <a:pPr marL="0" lvl="0" indent="0" algn="l" rtl="0">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p:nvPr/>
        </p:nvSpPr>
        <p:spPr>
          <a:xfrm>
            <a:off x="468360" y="525240"/>
            <a:ext cx="8229600" cy="1190520"/>
          </a:xfrm>
          <a:prstGeom prst="rect">
            <a:avLst/>
          </a:prstGeom>
          <a:noFill/>
          <a:ln>
            <a:noFill/>
          </a:ln>
        </p:spPr>
        <p:txBody>
          <a:bodyPr spcFirstLastPara="1" wrap="square" lIns="90000" tIns="46800" rIns="90000" bIns="46800" anchor="ctr" anchorCtr="0">
            <a:noAutofit/>
          </a:bodyPr>
          <a:lstStyle/>
          <a:p>
            <a:pPr marL="833400" marR="0" lvl="0" indent="-833400" algn="l" rtl="0">
              <a:lnSpc>
                <a:spcPct val="100000"/>
              </a:lnSpc>
              <a:spcBef>
                <a:spcPts val="0"/>
              </a:spcBef>
              <a:spcAft>
                <a:spcPts val="0"/>
              </a:spcAft>
              <a:buClr>
                <a:srgbClr val="000000"/>
              </a:buClr>
              <a:buSzPts val="3600"/>
              <a:buFont typeface="Noto Sans Symbols"/>
              <a:buAutoNum type="arabicPeriod"/>
            </a:pPr>
            <a:r>
              <a:rPr lang="en-GB" sz="3600" b="1" i="0" u="none" strike="noStrike" cap="none" dirty="0">
                <a:solidFill>
                  <a:srgbClr val="000000"/>
                </a:solidFill>
                <a:latin typeface="Comic Sans MS"/>
                <a:ea typeface="Comic Sans MS"/>
                <a:cs typeface="Comic Sans MS"/>
                <a:sym typeface="Comic Sans MS"/>
              </a:rPr>
              <a:t>The right to satisfaction of basic needs</a:t>
            </a:r>
            <a:endParaRPr sz="4400" b="0" i="0" u="none" strike="noStrike" cap="none" dirty="0">
              <a:solidFill>
                <a:srgbClr val="000000"/>
              </a:solidFill>
              <a:latin typeface="Arial"/>
              <a:ea typeface="Arial"/>
              <a:cs typeface="Arial"/>
              <a:sym typeface="Arial"/>
            </a:endParaRPr>
          </a:p>
        </p:txBody>
      </p:sp>
      <p:pic>
        <p:nvPicPr>
          <p:cNvPr id="76" name="Google Shape;76;p16"/>
          <p:cNvPicPr preferRelativeResize="0"/>
          <p:nvPr/>
        </p:nvPicPr>
        <p:blipFill rotWithShape="1">
          <a:blip r:embed="rId3">
            <a:alphaModFix/>
          </a:blip>
          <a:srcRect/>
          <a:stretch/>
        </p:blipFill>
        <p:spPr>
          <a:xfrm>
            <a:off x="3132000" y="2565360"/>
            <a:ext cx="3216260" cy="2740299"/>
          </a:xfrm>
          <a:prstGeom prst="rect">
            <a:avLst/>
          </a:prstGeom>
          <a:noFill/>
          <a:ln>
            <a:noFill/>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p:nvPr/>
        </p:nvSpPr>
        <p:spPr>
          <a:xfrm>
            <a:off x="457200" y="1052280"/>
            <a:ext cx="4038480" cy="5073480"/>
          </a:xfrm>
          <a:prstGeom prst="rect">
            <a:avLst/>
          </a:prstGeom>
          <a:noFill/>
          <a:ln>
            <a:noFill/>
          </a:ln>
        </p:spPr>
        <p:txBody>
          <a:bodyPr spcFirstLastPara="1" wrap="square" lIns="90000" tIns="46800" rIns="90000" bIns="46800" anchor="t" anchorCtr="0">
            <a:noAutofit/>
          </a:bodyPr>
          <a:lstStyle/>
          <a:p>
            <a:pPr marL="342720" marR="0" lvl="0" indent="-342720" algn="l" rtl="0">
              <a:lnSpc>
                <a:spcPct val="100000"/>
              </a:lnSpc>
              <a:spcBef>
                <a:spcPts val="0"/>
              </a:spcBef>
              <a:spcAft>
                <a:spcPts val="0"/>
              </a:spcAft>
              <a:buNone/>
            </a:pPr>
            <a:r>
              <a:rPr lang="en-GB" sz="2800" b="1" i="0" u="none" strike="noStrike" cap="none" dirty="0">
                <a:solidFill>
                  <a:srgbClr val="000000"/>
                </a:solidFill>
                <a:latin typeface="Comic Sans MS"/>
                <a:ea typeface="Comic Sans MS"/>
                <a:cs typeface="Comic Sans MS"/>
                <a:sym typeface="Comic Sans MS"/>
              </a:rPr>
              <a:t>The right:</a:t>
            </a:r>
            <a:endParaRPr sz="3200" b="0" i="0" u="none" strike="noStrike" cap="none" dirty="0">
              <a:solidFill>
                <a:srgbClr val="000000"/>
              </a:solidFill>
              <a:latin typeface="Arial"/>
              <a:ea typeface="Arial"/>
              <a:cs typeface="Arial"/>
              <a:sym typeface="Arial"/>
            </a:endParaRPr>
          </a:p>
          <a:p>
            <a:pPr marL="342720" marR="0" lvl="0" indent="-342720" algn="l" rtl="0">
              <a:lnSpc>
                <a:spcPct val="100000"/>
              </a:lnSpc>
              <a:spcBef>
                <a:spcPts val="0"/>
              </a:spcBef>
              <a:spcAft>
                <a:spcPts val="0"/>
              </a:spcAft>
              <a:buClr>
                <a:srgbClr val="000000"/>
              </a:buClr>
              <a:buSzPts val="2800"/>
              <a:buFont typeface="Comic Sans MS"/>
              <a:buChar char="•"/>
            </a:pPr>
            <a:r>
              <a:rPr lang="en-GB" sz="2800" b="0" i="0" u="none" strike="noStrike" cap="none" dirty="0">
                <a:solidFill>
                  <a:srgbClr val="000000"/>
                </a:solidFill>
                <a:latin typeface="Comic Sans MS"/>
                <a:ea typeface="Comic Sans MS"/>
                <a:cs typeface="Comic Sans MS"/>
                <a:sym typeface="Comic Sans MS"/>
              </a:rPr>
              <a:t>To have access to basic, essential goods and services: adequate food, clothing, shelter, health care, education and sanitation.</a:t>
            </a:r>
            <a:endParaRPr sz="3200" b="0" i="0" u="none" strike="noStrike" cap="none" dirty="0">
              <a:solidFill>
                <a:srgbClr val="000000"/>
              </a:solidFill>
              <a:latin typeface="Arial"/>
              <a:ea typeface="Arial"/>
              <a:cs typeface="Arial"/>
              <a:sym typeface="Arial"/>
            </a:endParaRPr>
          </a:p>
        </p:txBody>
      </p:sp>
      <p:pic>
        <p:nvPicPr>
          <p:cNvPr id="83" name="Google Shape;83;p17"/>
          <p:cNvPicPr preferRelativeResize="0"/>
          <p:nvPr/>
        </p:nvPicPr>
        <p:blipFill rotWithShape="1">
          <a:blip r:embed="rId3">
            <a:alphaModFix/>
          </a:blip>
          <a:srcRect/>
          <a:stretch/>
        </p:blipFill>
        <p:spPr>
          <a:xfrm>
            <a:off x="5651640" y="1052640"/>
            <a:ext cx="2048203" cy="4043584"/>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p:nvPr/>
        </p:nvSpPr>
        <p:spPr>
          <a:xfrm>
            <a:off x="468360" y="475920"/>
            <a:ext cx="8229600" cy="1143000"/>
          </a:xfrm>
          <a:prstGeom prst="rect">
            <a:avLst/>
          </a:prstGeom>
          <a:no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None/>
            </a:pPr>
            <a:r>
              <a:rPr lang="en-GB" sz="3600" b="1" i="0" u="none" strike="noStrike" cap="none">
                <a:solidFill>
                  <a:srgbClr val="000000"/>
                </a:solidFill>
                <a:latin typeface="Comic Sans MS"/>
                <a:ea typeface="Comic Sans MS"/>
                <a:cs typeface="Comic Sans MS"/>
                <a:sym typeface="Comic Sans MS"/>
              </a:rPr>
              <a:t>2. The right to safety</a:t>
            </a:r>
            <a:endParaRPr sz="4400" b="0" i="0" u="none" strike="noStrike" cap="none">
              <a:solidFill>
                <a:srgbClr val="000000"/>
              </a:solidFill>
              <a:latin typeface="Arial"/>
              <a:ea typeface="Arial"/>
              <a:cs typeface="Arial"/>
              <a:sym typeface="Arial"/>
            </a:endParaRPr>
          </a:p>
        </p:txBody>
      </p:sp>
      <p:pic>
        <p:nvPicPr>
          <p:cNvPr id="90" name="Google Shape;90;p18"/>
          <p:cNvPicPr preferRelativeResize="0"/>
          <p:nvPr/>
        </p:nvPicPr>
        <p:blipFill rotWithShape="1">
          <a:blip r:embed="rId3">
            <a:alphaModFix/>
          </a:blip>
          <a:srcRect/>
          <a:stretch/>
        </p:blipFill>
        <p:spPr>
          <a:xfrm>
            <a:off x="3132000" y="2492280"/>
            <a:ext cx="2975649" cy="3023556"/>
          </a:xfrm>
          <a:prstGeom prst="rect">
            <a:avLst/>
          </a:prstGeom>
          <a:noFill/>
          <a:ln>
            <a:no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p:nvPr/>
        </p:nvSpPr>
        <p:spPr>
          <a:xfrm>
            <a:off x="468360" y="1557360"/>
            <a:ext cx="4038480" cy="4525920"/>
          </a:xfrm>
          <a:prstGeom prst="rect">
            <a:avLst/>
          </a:prstGeom>
          <a:noFill/>
          <a:ln>
            <a:noFill/>
          </a:ln>
        </p:spPr>
        <p:txBody>
          <a:bodyPr spcFirstLastPara="1" wrap="square" lIns="90000" tIns="46800" rIns="90000" bIns="46800" anchor="t" anchorCtr="0">
            <a:noAutofit/>
          </a:bodyPr>
          <a:lstStyle/>
          <a:p>
            <a:pPr marL="342720" marR="0" lvl="0" indent="-342720" algn="l" rtl="0">
              <a:lnSpc>
                <a:spcPct val="100000"/>
              </a:lnSpc>
              <a:spcBef>
                <a:spcPts val="0"/>
              </a:spcBef>
              <a:spcAft>
                <a:spcPts val="0"/>
              </a:spcAft>
              <a:buNone/>
            </a:pPr>
            <a:r>
              <a:rPr lang="en-GB" sz="2800" b="1" i="0" u="none" strike="noStrike" cap="none">
                <a:solidFill>
                  <a:srgbClr val="000000"/>
                </a:solidFill>
                <a:latin typeface="Comic Sans MS"/>
                <a:ea typeface="Comic Sans MS"/>
                <a:cs typeface="Comic Sans MS"/>
                <a:sym typeface="Comic Sans MS"/>
              </a:rPr>
              <a:t>The right:</a:t>
            </a:r>
            <a:r>
              <a:rPr lang="en-GB" sz="2800" b="0" i="0" u="none" strike="noStrike" cap="none">
                <a:solidFill>
                  <a:srgbClr val="000000"/>
                </a:solidFill>
                <a:latin typeface="Comic Sans MS"/>
                <a:ea typeface="Comic Sans MS"/>
                <a:cs typeface="Comic Sans MS"/>
                <a:sym typeface="Comic Sans MS"/>
              </a:rPr>
              <a:t> </a:t>
            </a:r>
            <a:endParaRPr sz="3200" b="0" i="0" u="none" strike="noStrike" cap="none">
              <a:solidFill>
                <a:srgbClr val="000000"/>
              </a:solidFill>
              <a:latin typeface="Arial"/>
              <a:ea typeface="Arial"/>
              <a:cs typeface="Arial"/>
              <a:sym typeface="Arial"/>
            </a:endParaRPr>
          </a:p>
          <a:p>
            <a:pPr marL="342720" marR="0" lvl="0" indent="-342720" algn="l" rtl="0">
              <a:lnSpc>
                <a:spcPct val="100000"/>
              </a:lnSpc>
              <a:spcBef>
                <a:spcPts val="0"/>
              </a:spcBef>
              <a:spcAft>
                <a:spcPts val="0"/>
              </a:spcAft>
              <a:buClr>
                <a:srgbClr val="000000"/>
              </a:buClr>
              <a:buSzPts val="2800"/>
              <a:buFont typeface="Comic Sans MS"/>
              <a:buChar char="•"/>
            </a:pPr>
            <a:r>
              <a:rPr lang="en-GB" sz="2800" b="0" i="0" u="none" strike="noStrike" cap="none">
                <a:solidFill>
                  <a:srgbClr val="000000"/>
                </a:solidFill>
                <a:latin typeface="Comic Sans MS"/>
                <a:ea typeface="Comic Sans MS"/>
                <a:cs typeface="Comic Sans MS"/>
                <a:sym typeface="Comic Sans MS"/>
              </a:rPr>
              <a:t>To be protected against products, production processes and services which are hazardous to health or life. </a:t>
            </a:r>
            <a:endParaRPr sz="3200" b="0" i="0" u="none" strike="noStrike" cap="none">
              <a:solidFill>
                <a:srgbClr val="000000"/>
              </a:solidFill>
              <a:latin typeface="Arial"/>
              <a:ea typeface="Arial"/>
              <a:cs typeface="Arial"/>
              <a:sym typeface="Arial"/>
            </a:endParaRPr>
          </a:p>
        </p:txBody>
      </p:sp>
      <p:pic>
        <p:nvPicPr>
          <p:cNvPr id="97" name="Google Shape;97;p19"/>
          <p:cNvPicPr preferRelativeResize="0"/>
          <p:nvPr/>
        </p:nvPicPr>
        <p:blipFill rotWithShape="1">
          <a:blip r:embed="rId3">
            <a:alphaModFix/>
          </a:blip>
          <a:srcRect/>
          <a:stretch/>
        </p:blipFill>
        <p:spPr>
          <a:xfrm>
            <a:off x="5724360" y="3500280"/>
            <a:ext cx="2305434" cy="2386368"/>
          </a:xfrm>
          <a:prstGeom prst="rect">
            <a:avLst/>
          </a:prstGeom>
          <a:noFill/>
          <a:ln>
            <a:noFill/>
          </a:ln>
        </p:spPr>
      </p:pic>
      <p:pic>
        <p:nvPicPr>
          <p:cNvPr id="98" name="Google Shape;98;p19"/>
          <p:cNvPicPr preferRelativeResize="0"/>
          <p:nvPr/>
        </p:nvPicPr>
        <p:blipFill rotWithShape="1">
          <a:blip r:embed="rId4">
            <a:alphaModFix/>
          </a:blip>
          <a:srcRect/>
          <a:stretch/>
        </p:blipFill>
        <p:spPr>
          <a:xfrm>
            <a:off x="5796000" y="981000"/>
            <a:ext cx="2087553" cy="1701039"/>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p:nvPr/>
        </p:nvSpPr>
        <p:spPr>
          <a:xfrm>
            <a:off x="468360" y="475920"/>
            <a:ext cx="8229600" cy="11430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pPr>
            <a:r>
              <a:rPr lang="en-GB" sz="3600" b="1" i="0" u="none" strike="noStrike" cap="none">
                <a:solidFill>
                  <a:srgbClr val="000000"/>
                </a:solidFill>
                <a:latin typeface="Comic Sans MS"/>
                <a:ea typeface="Comic Sans MS"/>
                <a:cs typeface="Comic Sans MS"/>
                <a:sym typeface="Comic Sans MS"/>
              </a:rPr>
              <a:t>3. The right to be informed</a:t>
            </a:r>
            <a:endParaRPr sz="4400" b="0" i="0" u="none" strike="noStrike" cap="none">
              <a:solidFill>
                <a:srgbClr val="000000"/>
              </a:solidFill>
              <a:latin typeface="Arial"/>
              <a:ea typeface="Arial"/>
              <a:cs typeface="Arial"/>
              <a:sym typeface="Arial"/>
            </a:endParaRPr>
          </a:p>
        </p:txBody>
      </p:sp>
      <p:pic>
        <p:nvPicPr>
          <p:cNvPr id="105" name="Google Shape;105;p20"/>
          <p:cNvPicPr preferRelativeResize="0"/>
          <p:nvPr/>
        </p:nvPicPr>
        <p:blipFill rotWithShape="1">
          <a:blip r:embed="rId3">
            <a:alphaModFix/>
          </a:blip>
          <a:srcRect/>
          <a:stretch/>
        </p:blipFill>
        <p:spPr>
          <a:xfrm>
            <a:off x="2916360" y="2565360"/>
            <a:ext cx="3233876" cy="3412371"/>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p:nvPr/>
        </p:nvSpPr>
        <p:spPr>
          <a:xfrm>
            <a:off x="755640" y="1052640"/>
            <a:ext cx="4038480" cy="4525920"/>
          </a:xfrm>
          <a:prstGeom prst="rect">
            <a:avLst/>
          </a:prstGeom>
          <a:noFill/>
          <a:ln>
            <a:noFill/>
          </a:ln>
        </p:spPr>
        <p:txBody>
          <a:bodyPr spcFirstLastPara="1" wrap="square" lIns="90000" tIns="46800" rIns="90000" bIns="46800" anchor="t" anchorCtr="0">
            <a:noAutofit/>
          </a:bodyPr>
          <a:lstStyle/>
          <a:p>
            <a:pPr marL="342720" marR="0" lvl="0" indent="-342720" algn="l" rtl="0">
              <a:lnSpc>
                <a:spcPct val="100000"/>
              </a:lnSpc>
              <a:spcBef>
                <a:spcPts val="0"/>
              </a:spcBef>
              <a:spcAft>
                <a:spcPts val="0"/>
              </a:spcAft>
              <a:buNone/>
            </a:pPr>
            <a:r>
              <a:rPr lang="en-GB" sz="2800" b="1" i="0" u="none" strike="noStrike" cap="none">
                <a:solidFill>
                  <a:srgbClr val="000000"/>
                </a:solidFill>
                <a:latin typeface="Comic Sans MS"/>
                <a:ea typeface="Comic Sans MS"/>
                <a:cs typeface="Comic Sans MS"/>
                <a:sym typeface="Comic Sans MS"/>
              </a:rPr>
              <a:t>The right:</a:t>
            </a:r>
            <a:r>
              <a:rPr lang="en-GB" sz="2800" b="0" i="0" u="none" strike="noStrike" cap="none">
                <a:solidFill>
                  <a:srgbClr val="000000"/>
                </a:solidFill>
                <a:latin typeface="Comic Sans MS"/>
                <a:ea typeface="Comic Sans MS"/>
                <a:cs typeface="Comic Sans MS"/>
                <a:sym typeface="Comic Sans MS"/>
              </a:rPr>
              <a:t> </a:t>
            </a:r>
            <a:endParaRPr sz="3200" b="0" i="0" u="none" strike="noStrike" cap="none">
              <a:solidFill>
                <a:srgbClr val="000000"/>
              </a:solidFill>
              <a:latin typeface="Arial"/>
              <a:ea typeface="Arial"/>
              <a:cs typeface="Arial"/>
              <a:sym typeface="Arial"/>
            </a:endParaRPr>
          </a:p>
          <a:p>
            <a:pPr marL="342720" marR="0" lvl="0" indent="-342720" algn="l" rtl="0">
              <a:lnSpc>
                <a:spcPct val="100000"/>
              </a:lnSpc>
              <a:spcBef>
                <a:spcPts val="0"/>
              </a:spcBef>
              <a:spcAft>
                <a:spcPts val="0"/>
              </a:spcAft>
              <a:buClr>
                <a:srgbClr val="000000"/>
              </a:buClr>
              <a:buSzPts val="2800"/>
              <a:buFont typeface="Comic Sans MS"/>
              <a:buChar char="•"/>
            </a:pPr>
            <a:r>
              <a:rPr lang="en-GB" sz="2800" b="0" i="0" u="none" strike="noStrike" cap="none">
                <a:solidFill>
                  <a:srgbClr val="000000"/>
                </a:solidFill>
                <a:latin typeface="Comic Sans MS"/>
                <a:ea typeface="Comic Sans MS"/>
                <a:cs typeface="Comic Sans MS"/>
                <a:sym typeface="Comic Sans MS"/>
              </a:rPr>
              <a:t>To be given the facts needed to make an informed choice, and to be protected against dishonest or misleading advertising and labelling. </a:t>
            </a:r>
            <a:endParaRPr sz="3200" b="0" i="0" u="none" strike="noStrike" cap="none">
              <a:solidFill>
                <a:srgbClr val="000000"/>
              </a:solidFill>
              <a:latin typeface="Arial"/>
              <a:ea typeface="Arial"/>
              <a:cs typeface="Arial"/>
              <a:sym typeface="Arial"/>
            </a:endParaRPr>
          </a:p>
        </p:txBody>
      </p:sp>
      <p:pic>
        <p:nvPicPr>
          <p:cNvPr id="112" name="Google Shape;112;p21"/>
          <p:cNvPicPr preferRelativeResize="0"/>
          <p:nvPr/>
        </p:nvPicPr>
        <p:blipFill rotWithShape="1">
          <a:blip r:embed="rId3">
            <a:alphaModFix/>
          </a:blip>
          <a:srcRect/>
          <a:stretch/>
        </p:blipFill>
        <p:spPr>
          <a:xfrm>
            <a:off x="5724360" y="1125360"/>
            <a:ext cx="1855371" cy="3959636"/>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p:nvPr/>
        </p:nvSpPr>
        <p:spPr>
          <a:xfrm>
            <a:off x="395280" y="668160"/>
            <a:ext cx="8229600" cy="119088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pPr>
            <a:r>
              <a:rPr lang="en-GB" sz="3600" b="1" i="0" u="none" strike="noStrike" cap="none">
                <a:solidFill>
                  <a:srgbClr val="000000"/>
                </a:solidFill>
                <a:latin typeface="Comic Sans MS"/>
                <a:ea typeface="Comic Sans MS"/>
                <a:cs typeface="Comic Sans MS"/>
                <a:sym typeface="Comic Sans MS"/>
              </a:rPr>
              <a:t>4. The right to choose</a:t>
            </a:r>
            <a:br>
              <a:rPr lang="en-GB" sz="3600" b="1" i="0" u="none" strike="noStrike" cap="none">
                <a:solidFill>
                  <a:srgbClr val="000000"/>
                </a:solidFill>
                <a:latin typeface="Comic Sans MS"/>
                <a:ea typeface="Comic Sans MS"/>
                <a:cs typeface="Comic Sans MS"/>
                <a:sym typeface="Comic Sans MS"/>
              </a:rPr>
            </a:br>
            <a:r>
              <a:rPr lang="en-GB" sz="3600" b="1" i="0" u="none" strike="noStrike" cap="none">
                <a:solidFill>
                  <a:srgbClr val="000000"/>
                </a:solidFill>
                <a:latin typeface="Comic Sans MS"/>
                <a:ea typeface="Comic Sans MS"/>
                <a:cs typeface="Comic Sans MS"/>
                <a:sym typeface="Comic Sans MS"/>
              </a:rPr>
              <a:t> </a:t>
            </a:r>
            <a:endParaRPr sz="4400" b="0" i="0" u="none" strike="noStrike" cap="none">
              <a:solidFill>
                <a:srgbClr val="000000"/>
              </a:solidFill>
              <a:latin typeface="Arial"/>
              <a:ea typeface="Arial"/>
              <a:cs typeface="Arial"/>
              <a:sym typeface="Arial"/>
            </a:endParaRPr>
          </a:p>
        </p:txBody>
      </p:sp>
      <p:pic>
        <p:nvPicPr>
          <p:cNvPr id="119" name="Google Shape;119;p22"/>
          <p:cNvPicPr preferRelativeResize="0"/>
          <p:nvPr/>
        </p:nvPicPr>
        <p:blipFill rotWithShape="1">
          <a:blip r:embed="rId3">
            <a:alphaModFix/>
          </a:blip>
          <a:srcRect/>
          <a:stretch/>
        </p:blipFill>
        <p:spPr>
          <a:xfrm>
            <a:off x="2843280" y="2492280"/>
            <a:ext cx="3738600" cy="3735360"/>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590</Words>
  <Application>Microsoft Office PowerPoint</Application>
  <PresentationFormat>On-screen Show (4:3)</PresentationFormat>
  <Paragraphs>38</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Comic Sans MS</vt:lpstr>
      <vt:lpstr>Noto Sans Symbols</vt:lpstr>
      <vt:lpstr>Architects Daughter</vt:lpstr>
      <vt:lpstr>Calibri</vt:lpstr>
      <vt:lpstr>Office Theme</vt:lpstr>
      <vt:lpstr>PowerPoint Presentation</vt:lpstr>
      <vt:lpstr>                    Week 7: Consumer Rights                                 The Week of September 5 to September 11,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 1 Task 2:  (to be done during the 2nd half of the class and all of Lesson 2) Break up into small groups of 3 to 5. You are going to spend the first 2 lessons identifying a major current event from 2022 in New Zealand that deals with one or more consumer rights. Each group will create a Powerpoint of 3 slides (&amp; NO MORE than 3 slides) that 1) describes the event, 2) what consumer rights were violated, and 3) what was done or planned to address it.  You will begin this in Lesson 1 and finish by the end of Lesson 2. They will then present to the class during Lesson 3.  This lesson will help you next week when we start our assessment.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Robert Bartholomew</cp:lastModifiedBy>
  <cp:revision>8</cp:revision>
  <dcterms:modified xsi:type="dcterms:W3CDTF">2022-09-04T10:44:39Z</dcterms:modified>
</cp:coreProperties>
</file>