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503FA2-3756-4E9A-808D-E5DE8DA28FC1}">
  <a:tblStyle styleId="{31503FA2-3756-4E9A-808D-E5DE8DA28F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5.xml"/><Relationship Id="rId22" Type="http://schemas.openxmlformats.org/officeDocument/2006/relationships/font" Target="fonts/Lato-boldItalic.fntdata"/><Relationship Id="rId10" Type="http://schemas.openxmlformats.org/officeDocument/2006/relationships/slide" Target="slides/slide4.xml"/><Relationship Id="rId21" Type="http://schemas.openxmlformats.org/officeDocument/2006/relationships/font" Target="fonts/La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aleway-regular.fntdata"/><Relationship Id="rId14" Type="http://schemas.openxmlformats.org/officeDocument/2006/relationships/slide" Target="slides/slide8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at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fc5eddb4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fc5eddb4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c5eddb4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fc5eddb4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fc5eddb4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fc5eddb4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fc5eddb4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fc5eddb4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fc5eddb4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fc5eddb4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fc5eddb4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fc5eddb4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fc5eddb4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fc5eddb4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nT8o2j9nA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theconversation.com/lets-choose-our-words-more-carefully-when-discussing-matauranga-maori-and-science-165465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Matauranga Maori And Science Slideshow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0" y="1437825"/>
            <a:ext cx="2085467" cy="2434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Science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connecting indigenous knowledge with science.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075" y="1133150"/>
            <a:ext cx="3330475" cy="293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Words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article</a:t>
            </a:r>
            <a:r>
              <a:rPr lang="en"/>
              <a:t> about “</a:t>
            </a:r>
            <a:r>
              <a:rPr lang="en" sz="1250">
                <a:solidFill>
                  <a:srgbClr val="383838"/>
                </a:solidFill>
              </a:rPr>
              <a:t>Let’s choose our words more carefully when discussing mātauranga Māori and science.”</a:t>
            </a:r>
            <a:endParaRPr sz="1250"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7850" y="1172550"/>
            <a:ext cx="3645800" cy="29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Think of a situation when you had to be careful about what you had to say. </a:t>
            </a:r>
            <a:r>
              <a:rPr lang="en">
                <a:solidFill>
                  <a:srgbClr val="000000"/>
                </a:solidFill>
              </a:rPr>
              <a:t>Write down the situation in your English books as well as how you felt about it at that time.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550" y="1448475"/>
            <a:ext cx="3478275" cy="22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On the next slide you will see a table. Draw the table into your books. Then write the similarities and differences between what you had to be careful with what you said and what happened in the article.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225" y="1320350"/>
            <a:ext cx="4256701" cy="26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8"/>
          <p:cNvGraphicFramePr/>
          <p:nvPr/>
        </p:nvGraphicFramePr>
        <p:xfrm>
          <a:off x="952500" y="1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{31503FA2-3756-4E9A-808D-E5DE8DA28FC1}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Similarities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Differences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Using evidence from the links in the article write with a minimum of 150 words a conclusion about your opinion on what you would do to change the situation for Māori or if you would keep it the same.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075" y="1473100"/>
            <a:ext cx="2670300" cy="21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Draw, label and colour a picture of what is happening in the article that you have read.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150" y="1556850"/>
            <a:ext cx="3951251" cy="22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