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5143500" cx="9144000"/>
  <p:notesSz cx="6858000" cy="9144000"/>
  <p:embeddedFontLst>
    <p:embeddedFont>
      <p:font typeface="Raleway"/>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regular.fntdata"/><Relationship Id="rId20" Type="http://schemas.openxmlformats.org/officeDocument/2006/relationships/slide" Target="slides/slide15.xml"/><Relationship Id="rId42" Type="http://schemas.openxmlformats.org/officeDocument/2006/relationships/font" Target="fonts/Raleway-italic.fntdata"/><Relationship Id="rId41" Type="http://schemas.openxmlformats.org/officeDocument/2006/relationships/font" Target="fonts/Raleway-bold.fntdata"/><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font" Target="fonts/Raleway-bold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baae2445a9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baae2445a9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baae2445a9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baae2445a9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baae2445a9_0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baae2445a9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baae2445a9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baae2445a9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baae2445a9_0_4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baae2445a9_0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baae2445a9_0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baae2445a9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baae2445a9_0_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baae2445a9_0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baae2445a9_0_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baae2445a9_0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baae2445a9_0_6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baae2445a9_0_6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baae2445a9_0_6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baae2445a9_0_6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beea7cfb4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beea7cfb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baae2445a9_0_7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baae2445a9_0_7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baae2445a9_0_7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baae2445a9_0_7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baae2445a9_0_8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baae2445a9_0_8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baae2445a9_0_8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baae2445a9_0_8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baae2445a9_0_9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baae2445a9_0_9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baae2445a9_0_9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baae2445a9_0_9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baae2445a9_0_10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baae2445a9_0_10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baae2445a9_0_10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baae2445a9_0_10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baae2445a9_0_1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baae2445a9_0_1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baae2445a9_0_1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baae2445a9_0_1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2beea7cfb4e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2beea7cfb4e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baae2445a9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baae2445a9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baae2445a9_0_1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baae2445a9_0_1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baae2445a9_0_1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baae2445a9_0_1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baae2445a9_0_1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baae2445a9_0_1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baae2445a9_0_1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baae2445a9_0_1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baae2445a9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baae2445a9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baae2445a9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baae2445a9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baae2445a9_0_1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baae2445a9_0_1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baae2445a9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baae2445a9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baae2445a9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baae2445a9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baae2445a9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baae2445a9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485875" y="264475"/>
            <a:ext cx="8183700" cy="14736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2" name="Google Shape;12;p2"/>
          <p:cNvSpPr txBox="1"/>
          <p:nvPr>
            <p:ph idx="1" type="subTitle"/>
          </p:nvPr>
        </p:nvSpPr>
        <p:spPr>
          <a:xfrm>
            <a:off x="485875" y="1738075"/>
            <a:ext cx="8183700" cy="861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7" name="Shape 47"/>
        <p:cNvGrpSpPr/>
        <p:nvPr/>
      </p:nvGrpSpPr>
      <p:grpSpPr>
        <a:xfrm>
          <a:off x="0" y="0"/>
          <a:ext cx="0" cy="0"/>
          <a:chOff x="0" y="0"/>
          <a:chExt cx="0" cy="0"/>
        </a:xfrm>
      </p:grpSpPr>
      <p:sp>
        <p:nvSpPr>
          <p:cNvPr id="48" name="Google Shape;48;p11"/>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11"/>
          <p:cNvSpPr txBox="1"/>
          <p:nvPr>
            <p:ph hasCustomPrompt="1" type="title"/>
          </p:nvPr>
        </p:nvSpPr>
        <p:spPr>
          <a:xfrm>
            <a:off x="311700" y="743001"/>
            <a:ext cx="8520600" cy="20064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50" name="Google Shape;50;p11"/>
          <p:cNvSpPr txBox="1"/>
          <p:nvPr>
            <p:ph idx="1" type="body"/>
          </p:nvPr>
        </p:nvSpPr>
        <p:spPr>
          <a:xfrm>
            <a:off x="311700" y="2845182"/>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chemeClr val="lt1"/>
              </a:buClr>
              <a:buSzPts val="1800"/>
              <a:buChar char="●"/>
              <a:defRPr>
                <a:solidFill>
                  <a:schemeClr val="lt1"/>
                </a:solidFill>
              </a:defRPr>
            </a:lvl1pPr>
            <a:lvl2pPr indent="-317500" lvl="1" marL="914400" algn="ctr">
              <a:spcBef>
                <a:spcPts val="0"/>
              </a:spcBef>
              <a:spcAft>
                <a:spcPts val="0"/>
              </a:spcAft>
              <a:buClr>
                <a:schemeClr val="lt1"/>
              </a:buClr>
              <a:buSzPts val="1400"/>
              <a:buChar char="○"/>
              <a:defRPr>
                <a:solidFill>
                  <a:schemeClr val="lt1"/>
                </a:solidFill>
              </a:defRPr>
            </a:lvl2pPr>
            <a:lvl3pPr indent="-317500" lvl="2" marL="1371600" algn="ctr">
              <a:spcBef>
                <a:spcPts val="0"/>
              </a:spcBef>
              <a:spcAft>
                <a:spcPts val="0"/>
              </a:spcAft>
              <a:buClr>
                <a:schemeClr val="lt1"/>
              </a:buClr>
              <a:buSzPts val="1400"/>
              <a:buChar char="■"/>
              <a:defRPr>
                <a:solidFill>
                  <a:schemeClr val="lt1"/>
                </a:solidFill>
              </a:defRPr>
            </a:lvl3pPr>
            <a:lvl4pPr indent="-317500" lvl="3" marL="1828800" algn="ctr">
              <a:spcBef>
                <a:spcPts val="0"/>
              </a:spcBef>
              <a:spcAft>
                <a:spcPts val="0"/>
              </a:spcAft>
              <a:buClr>
                <a:schemeClr val="lt1"/>
              </a:buClr>
              <a:buSzPts val="1400"/>
              <a:buChar char="●"/>
              <a:defRPr>
                <a:solidFill>
                  <a:schemeClr val="lt1"/>
                </a:solidFill>
              </a:defRPr>
            </a:lvl4pPr>
            <a:lvl5pPr indent="-317500" lvl="4" marL="2286000" algn="ctr">
              <a:spcBef>
                <a:spcPts val="0"/>
              </a:spcBef>
              <a:spcAft>
                <a:spcPts val="0"/>
              </a:spcAft>
              <a:buClr>
                <a:schemeClr val="lt1"/>
              </a:buClr>
              <a:buSzPts val="1400"/>
              <a:buChar char="○"/>
              <a:defRPr>
                <a:solidFill>
                  <a:schemeClr val="lt1"/>
                </a:solidFill>
              </a:defRPr>
            </a:lvl5pPr>
            <a:lvl6pPr indent="-317500" lvl="5" marL="2743200" algn="ctr">
              <a:spcBef>
                <a:spcPts val="0"/>
              </a:spcBef>
              <a:spcAft>
                <a:spcPts val="0"/>
              </a:spcAft>
              <a:buClr>
                <a:schemeClr val="lt1"/>
              </a:buClr>
              <a:buSzPts val="1400"/>
              <a:buChar char="■"/>
              <a:defRPr>
                <a:solidFill>
                  <a:schemeClr val="lt1"/>
                </a:solidFill>
              </a:defRPr>
            </a:lvl6pPr>
            <a:lvl7pPr indent="-317500" lvl="6" marL="3200400" algn="ctr">
              <a:spcBef>
                <a:spcPts val="0"/>
              </a:spcBef>
              <a:spcAft>
                <a:spcPts val="0"/>
              </a:spcAft>
              <a:buClr>
                <a:schemeClr val="lt1"/>
              </a:buClr>
              <a:buSzPts val="1400"/>
              <a:buChar char="●"/>
              <a:defRPr>
                <a:solidFill>
                  <a:schemeClr val="lt1"/>
                </a:solidFill>
              </a:defRPr>
            </a:lvl7pPr>
            <a:lvl8pPr indent="-317500" lvl="7" marL="3657600" algn="ctr">
              <a:spcBef>
                <a:spcPts val="0"/>
              </a:spcBef>
              <a:spcAft>
                <a:spcPts val="0"/>
              </a:spcAft>
              <a:buClr>
                <a:schemeClr val="lt1"/>
              </a:buClr>
              <a:buSzPts val="1400"/>
              <a:buChar char="○"/>
              <a:defRPr>
                <a:solidFill>
                  <a:schemeClr val="lt1"/>
                </a:solidFill>
              </a:defRPr>
            </a:lvl8pPr>
            <a:lvl9pPr indent="-317500" lvl="8" marL="4114800" algn="ctr">
              <a:spcBef>
                <a:spcPts val="0"/>
              </a:spcBef>
              <a:spcAft>
                <a:spcPts val="0"/>
              </a:spcAft>
              <a:buClr>
                <a:schemeClr val="lt1"/>
              </a:buClr>
              <a:buSzPts val="1400"/>
              <a:buChar char="■"/>
              <a:defRPr>
                <a:solidFill>
                  <a:schemeClr val="lt1"/>
                </a:solidFill>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ph type="title"/>
          </p:nvPr>
        </p:nvSpPr>
        <p:spPr>
          <a:xfrm>
            <a:off x="485875" y="1714500"/>
            <a:ext cx="8183700" cy="785700"/>
          </a:xfrm>
          <a:prstGeom prst="rect">
            <a:avLst/>
          </a:prstGeom>
        </p:spPr>
        <p:txBody>
          <a:bodyPr anchorCtr="0" anchor="b"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7" name="Google Shape;17;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311700" y="445025"/>
            <a:ext cx="8520600" cy="623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0" name="Google Shape;20;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 name="Google Shape;21;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623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623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9" name="Google Shape;29;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2" name="Google Shape;32;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2"/>
        </a:solidFill>
      </p:bgPr>
    </p:bg>
    <p:spTree>
      <p:nvGrpSpPr>
        <p:cNvPr id="34" name="Shape 34"/>
        <p:cNvGrpSpPr/>
        <p:nvPr/>
      </p:nvGrpSpPr>
      <p:grpSpPr>
        <a:xfrm>
          <a:off x="0" y="0"/>
          <a:ext cx="0" cy="0"/>
          <a:chOff x="0" y="0"/>
          <a:chExt cx="0" cy="0"/>
        </a:xfrm>
      </p:grpSpPr>
      <p:sp>
        <p:nvSpPr>
          <p:cNvPr id="35" name="Google Shape;35;p8"/>
          <p:cNvSpPr txBox="1"/>
          <p:nvPr>
            <p:ph type="title"/>
          </p:nvPr>
        </p:nvSpPr>
        <p:spPr>
          <a:xfrm>
            <a:off x="490250" y="526350"/>
            <a:ext cx="56040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6" name="Google Shape;36;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4636800" y="80700"/>
            <a:ext cx="4426500" cy="4982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 name="Google Shape;39;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0" name="Google Shape;40;p9"/>
          <p:cNvSpPr txBox="1"/>
          <p:nvPr>
            <p:ph type="title"/>
          </p:nvPr>
        </p:nvSpPr>
        <p:spPr>
          <a:xfrm>
            <a:off x="265500" y="1181700"/>
            <a:ext cx="4045200" cy="15336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1" name="Google Shape;41;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3" name="Google Shape;43;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 name="Shape 44"/>
        <p:cNvGrpSpPr/>
        <p:nvPr/>
      </p:nvGrpSpPr>
      <p:grpSpPr>
        <a:xfrm>
          <a:off x="0" y="0"/>
          <a:ext cx="0" cy="0"/>
          <a:chOff x="0" y="0"/>
          <a:chExt cx="0" cy="0"/>
        </a:xfrm>
      </p:grpSpPr>
      <p:sp>
        <p:nvSpPr>
          <p:cNvPr id="45" name="Google Shape;45;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100"/>
              <a:buNone/>
              <a:defRPr sz="2100"/>
            </a:lvl1pPr>
          </a:lstStyle>
          <a:p/>
        </p:txBody>
      </p:sp>
      <p:sp>
        <p:nvSpPr>
          <p:cNvPr id="46" name="Google Shape;46;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lu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indent="-317500" lvl="1" marL="9144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indent="-317500" lvl="2" marL="13716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indent="-317500" lvl="3" marL="18288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indent="-317500" lvl="4" marL="22860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indent="-317500" lvl="5" marL="27432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indent="-317500" lvl="6" marL="32004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indent="-317500" lvl="7" marL="36576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indent="-317500" lvl="8" marL="41148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latin typeface="Source Sans Pro"/>
                <a:ea typeface="Source Sans Pro"/>
                <a:cs typeface="Source Sans Pro"/>
                <a:sym typeface="Source Sans Pro"/>
              </a:defRPr>
            </a:lvl1pPr>
            <a:lvl2pPr lvl="1" algn="r">
              <a:buNone/>
              <a:defRPr sz="1000">
                <a:solidFill>
                  <a:schemeClr val="lt2"/>
                </a:solidFill>
                <a:latin typeface="Source Sans Pro"/>
                <a:ea typeface="Source Sans Pro"/>
                <a:cs typeface="Source Sans Pro"/>
                <a:sym typeface="Source Sans Pro"/>
              </a:defRPr>
            </a:lvl2pPr>
            <a:lvl3pPr lvl="2" algn="r">
              <a:buNone/>
              <a:defRPr sz="1000">
                <a:solidFill>
                  <a:schemeClr val="lt2"/>
                </a:solidFill>
                <a:latin typeface="Source Sans Pro"/>
                <a:ea typeface="Source Sans Pro"/>
                <a:cs typeface="Source Sans Pro"/>
                <a:sym typeface="Source Sans Pro"/>
              </a:defRPr>
            </a:lvl3pPr>
            <a:lvl4pPr lvl="3" algn="r">
              <a:buNone/>
              <a:defRPr sz="1000">
                <a:solidFill>
                  <a:schemeClr val="lt2"/>
                </a:solidFill>
                <a:latin typeface="Source Sans Pro"/>
                <a:ea typeface="Source Sans Pro"/>
                <a:cs typeface="Source Sans Pro"/>
                <a:sym typeface="Source Sans Pro"/>
              </a:defRPr>
            </a:lvl4pPr>
            <a:lvl5pPr lvl="4" algn="r">
              <a:buNone/>
              <a:defRPr sz="1000">
                <a:solidFill>
                  <a:schemeClr val="lt2"/>
                </a:solidFill>
                <a:latin typeface="Source Sans Pro"/>
                <a:ea typeface="Source Sans Pro"/>
                <a:cs typeface="Source Sans Pro"/>
                <a:sym typeface="Source Sans Pro"/>
              </a:defRPr>
            </a:lvl5pPr>
            <a:lvl6pPr lvl="5" algn="r">
              <a:buNone/>
              <a:defRPr sz="1000">
                <a:solidFill>
                  <a:schemeClr val="lt2"/>
                </a:solidFill>
                <a:latin typeface="Source Sans Pro"/>
                <a:ea typeface="Source Sans Pro"/>
                <a:cs typeface="Source Sans Pro"/>
                <a:sym typeface="Source Sans Pro"/>
              </a:defRPr>
            </a:lvl6pPr>
            <a:lvl7pPr lvl="6" algn="r">
              <a:buNone/>
              <a:defRPr sz="1000">
                <a:solidFill>
                  <a:schemeClr val="lt2"/>
                </a:solidFill>
                <a:latin typeface="Source Sans Pro"/>
                <a:ea typeface="Source Sans Pro"/>
                <a:cs typeface="Source Sans Pro"/>
                <a:sym typeface="Source Sans Pro"/>
              </a:defRPr>
            </a:lvl7pPr>
            <a:lvl8pPr lvl="7" algn="r">
              <a:buNone/>
              <a:defRPr sz="1000">
                <a:solidFill>
                  <a:schemeClr val="lt2"/>
                </a:solidFill>
                <a:latin typeface="Source Sans Pro"/>
                <a:ea typeface="Source Sans Pro"/>
                <a:cs typeface="Source Sans Pro"/>
                <a:sym typeface="Source Sans Pro"/>
              </a:defRPr>
            </a:lvl8pPr>
            <a:lvl9pPr lvl="8" algn="r">
              <a:buNone/>
              <a:defRPr sz="1000">
                <a:solidFill>
                  <a:schemeClr val="lt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hyperlink" Target="https://www.youtube.com/watch?v=sgUTNm2_AQU"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3"/>
          <p:cNvSpPr txBox="1"/>
          <p:nvPr>
            <p:ph type="ctrTitle"/>
          </p:nvPr>
        </p:nvSpPr>
        <p:spPr>
          <a:xfrm>
            <a:off x="485875" y="264475"/>
            <a:ext cx="8183700" cy="1473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Visual Devices Slideshow</a:t>
            </a:r>
            <a:endParaRPr/>
          </a:p>
        </p:txBody>
      </p:sp>
      <p:sp>
        <p:nvSpPr>
          <p:cNvPr id="59" name="Google Shape;59;p13"/>
          <p:cNvSpPr txBox="1"/>
          <p:nvPr>
            <p:ph idx="1" type="subTitle"/>
          </p:nvPr>
        </p:nvSpPr>
        <p:spPr>
          <a:xfrm>
            <a:off x="485875" y="1738075"/>
            <a:ext cx="8183700" cy="861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2"/>
              </a:buClr>
              <a:buSzPts val="1100"/>
              <a:buFont typeface="Arial"/>
              <a:buNone/>
            </a:pPr>
            <a:r>
              <a:rPr lang="en"/>
              <a:t>Part 2 Of Verbal Devices</a:t>
            </a:r>
            <a:endParaRPr/>
          </a:p>
        </p:txBody>
      </p:sp>
      <p:pic>
        <p:nvPicPr>
          <p:cNvPr id="60" name="Google Shape;60;p13"/>
          <p:cNvPicPr preferRelativeResize="0"/>
          <p:nvPr/>
        </p:nvPicPr>
        <p:blipFill>
          <a:blip r:embed="rId3">
            <a:alphaModFix/>
          </a:blip>
          <a:stretch>
            <a:fillRect/>
          </a:stretch>
        </p:blipFill>
        <p:spPr>
          <a:xfrm>
            <a:off x="3402938" y="2741625"/>
            <a:ext cx="2239625" cy="22396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22"/>
          <p:cNvPicPr preferRelativeResize="0"/>
          <p:nvPr/>
        </p:nvPicPr>
        <p:blipFill>
          <a:blip r:embed="rId3">
            <a:alphaModFix/>
          </a:blip>
          <a:stretch>
            <a:fillRect/>
          </a:stretch>
        </p:blipFill>
        <p:spPr>
          <a:xfrm>
            <a:off x="0" y="0"/>
            <a:ext cx="9143999"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2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24"/>
          <p:cNvPicPr preferRelativeResize="0"/>
          <p:nvPr/>
        </p:nvPicPr>
        <p:blipFill>
          <a:blip r:embed="rId3">
            <a:alphaModFix/>
          </a:blip>
          <a:stretch>
            <a:fillRect/>
          </a:stretch>
        </p:blipFill>
        <p:spPr>
          <a:xfrm>
            <a:off x="0" y="0"/>
            <a:ext cx="9143999"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25"/>
          <p:cNvPicPr preferRelativeResize="0"/>
          <p:nvPr/>
        </p:nvPicPr>
        <p:blipFill>
          <a:blip r:embed="rId3">
            <a:alphaModFix/>
          </a:blip>
          <a:stretch>
            <a:fillRect/>
          </a:stretch>
        </p:blipFill>
        <p:spPr>
          <a:xfrm>
            <a:off x="0" y="0"/>
            <a:ext cx="9143999"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26"/>
          <p:cNvPicPr preferRelativeResize="0"/>
          <p:nvPr/>
        </p:nvPicPr>
        <p:blipFill>
          <a:blip r:embed="rId3">
            <a:alphaModFix/>
          </a:blip>
          <a:stretch>
            <a:fillRect/>
          </a:stretch>
        </p:blipFill>
        <p:spPr>
          <a:xfrm>
            <a:off x="0" y="0"/>
            <a:ext cx="9143999" cy="50672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27"/>
          <p:cNvPicPr preferRelativeResize="0"/>
          <p:nvPr/>
        </p:nvPicPr>
        <p:blipFill>
          <a:blip r:embed="rId3">
            <a:alphaModFix/>
          </a:blip>
          <a:stretch>
            <a:fillRect/>
          </a:stretch>
        </p:blipFill>
        <p:spPr>
          <a:xfrm>
            <a:off x="0" y="71925"/>
            <a:ext cx="9144000" cy="49953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28"/>
          <p:cNvPicPr preferRelativeResize="0"/>
          <p:nvPr/>
        </p:nvPicPr>
        <p:blipFill>
          <a:blip r:embed="rId3">
            <a:alphaModFix/>
          </a:blip>
          <a:stretch>
            <a:fillRect/>
          </a:stretch>
        </p:blipFill>
        <p:spPr>
          <a:xfrm>
            <a:off x="0" y="0"/>
            <a:ext cx="9088050" cy="5067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29"/>
          <p:cNvPicPr preferRelativeResize="0"/>
          <p:nvPr/>
        </p:nvPicPr>
        <p:blipFill>
          <a:blip r:embed="rId3">
            <a:alphaModFix/>
          </a:blip>
          <a:stretch>
            <a:fillRect/>
          </a:stretch>
        </p:blipFill>
        <p:spPr>
          <a:xfrm>
            <a:off x="59950" y="76200"/>
            <a:ext cx="9028100" cy="49911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30"/>
          <p:cNvPicPr preferRelativeResize="0"/>
          <p:nvPr/>
        </p:nvPicPr>
        <p:blipFill>
          <a:blip r:embed="rId3">
            <a:alphaModFix/>
          </a:blip>
          <a:stretch>
            <a:fillRect/>
          </a:stretch>
        </p:blipFill>
        <p:spPr>
          <a:xfrm>
            <a:off x="0" y="59950"/>
            <a:ext cx="9144000" cy="50073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31"/>
          <p:cNvPicPr preferRelativeResize="0"/>
          <p:nvPr/>
        </p:nvPicPr>
        <p:blipFill>
          <a:blip r:embed="rId3">
            <a:alphaModFix/>
          </a:blip>
          <a:stretch>
            <a:fillRect/>
          </a:stretch>
        </p:blipFill>
        <p:spPr>
          <a:xfrm>
            <a:off x="0" y="0"/>
            <a:ext cx="9088050" cy="5067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type="title"/>
          </p:nvPr>
        </p:nvSpPr>
        <p:spPr>
          <a:xfrm>
            <a:off x="490250" y="526350"/>
            <a:ext cx="56040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Clr>
                <a:schemeClr val="dk2"/>
              </a:buClr>
              <a:buSzPts val="1100"/>
              <a:buFont typeface="Arial"/>
              <a:buNone/>
            </a:pPr>
            <a:r>
              <a:rPr lang="en"/>
              <a:t>L.I: We are FOCUSING on visual devices by explaining the effects.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32"/>
          <p:cNvPicPr preferRelativeResize="0"/>
          <p:nvPr/>
        </p:nvPicPr>
        <p:blipFill>
          <a:blip r:embed="rId3">
            <a:alphaModFix/>
          </a:blip>
          <a:stretch>
            <a:fillRect/>
          </a:stretch>
        </p:blipFill>
        <p:spPr>
          <a:xfrm>
            <a:off x="0" y="0"/>
            <a:ext cx="9143999" cy="5067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33"/>
          <p:cNvPicPr preferRelativeResize="0"/>
          <p:nvPr/>
        </p:nvPicPr>
        <p:blipFill>
          <a:blip r:embed="rId3">
            <a:alphaModFix/>
          </a:blip>
          <a:stretch>
            <a:fillRect/>
          </a:stretch>
        </p:blipFill>
        <p:spPr>
          <a:xfrm>
            <a:off x="0" y="57150"/>
            <a:ext cx="9143999" cy="5029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34"/>
          <p:cNvPicPr preferRelativeResize="0"/>
          <p:nvPr/>
        </p:nvPicPr>
        <p:blipFill>
          <a:blip r:embed="rId3">
            <a:alphaModFix/>
          </a:blip>
          <a:stretch>
            <a:fillRect/>
          </a:stretch>
        </p:blipFill>
        <p:spPr>
          <a:xfrm>
            <a:off x="0" y="0"/>
            <a:ext cx="9076049"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35"/>
          <p:cNvPicPr preferRelativeResize="0"/>
          <p:nvPr/>
        </p:nvPicPr>
        <p:blipFill>
          <a:blip r:embed="rId3">
            <a:alphaModFix/>
          </a:blip>
          <a:stretch>
            <a:fillRect/>
          </a:stretch>
        </p:blipFill>
        <p:spPr>
          <a:xfrm>
            <a:off x="0" y="76200"/>
            <a:ext cx="9144000" cy="4991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3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37"/>
          <p:cNvPicPr preferRelativeResize="0"/>
          <p:nvPr/>
        </p:nvPicPr>
        <p:blipFill>
          <a:blip r:embed="rId3">
            <a:alphaModFix/>
          </a:blip>
          <a:stretch>
            <a:fillRect/>
          </a:stretch>
        </p:blipFill>
        <p:spPr>
          <a:xfrm>
            <a:off x="0" y="0"/>
            <a:ext cx="9144000" cy="50673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38"/>
          <p:cNvPicPr preferRelativeResize="0"/>
          <p:nvPr/>
        </p:nvPicPr>
        <p:blipFill>
          <a:blip r:embed="rId3">
            <a:alphaModFix/>
          </a:blip>
          <a:stretch>
            <a:fillRect/>
          </a:stretch>
        </p:blipFill>
        <p:spPr>
          <a:xfrm>
            <a:off x="0" y="0"/>
            <a:ext cx="9088050" cy="51434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39"/>
          <p:cNvPicPr preferRelativeResize="0"/>
          <p:nvPr/>
        </p:nvPicPr>
        <p:blipFill>
          <a:blip r:embed="rId3">
            <a:alphaModFix/>
          </a:blip>
          <a:stretch>
            <a:fillRect/>
          </a:stretch>
        </p:blipFill>
        <p:spPr>
          <a:xfrm>
            <a:off x="0" y="76200"/>
            <a:ext cx="9088049" cy="4991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40"/>
          <p:cNvPicPr preferRelativeResize="0"/>
          <p:nvPr/>
        </p:nvPicPr>
        <p:blipFill>
          <a:blip r:embed="rId3">
            <a:alphaModFix/>
          </a:blip>
          <a:stretch>
            <a:fillRect/>
          </a:stretch>
        </p:blipFill>
        <p:spPr>
          <a:xfrm>
            <a:off x="59950" y="76200"/>
            <a:ext cx="9016100" cy="49910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4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1</a:t>
            </a:r>
            <a:endParaRPr/>
          </a:p>
        </p:txBody>
      </p:sp>
      <p:sp>
        <p:nvSpPr>
          <p:cNvPr id="204" name="Google Shape;204;p4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Look at the image (right) and write about how it shows the context of travelling around the world. Write about which </a:t>
            </a:r>
            <a:r>
              <a:rPr lang="en"/>
              <a:t>visual devices from slides 7 to 28 are used for the image. Also, write about how it shows the features of a static image on slide 5.</a:t>
            </a:r>
            <a:endParaRPr/>
          </a:p>
        </p:txBody>
      </p:sp>
      <p:pic>
        <p:nvPicPr>
          <p:cNvPr id="205" name="Google Shape;205;p41"/>
          <p:cNvPicPr preferRelativeResize="0"/>
          <p:nvPr/>
        </p:nvPicPr>
        <p:blipFill>
          <a:blip r:embed="rId3">
            <a:alphaModFix/>
          </a:blip>
          <a:stretch>
            <a:fillRect/>
          </a:stretch>
        </p:blipFill>
        <p:spPr>
          <a:xfrm>
            <a:off x="4008175" y="152400"/>
            <a:ext cx="4102625" cy="48387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ph type="title"/>
          </p:nvPr>
        </p:nvSpPr>
        <p:spPr>
          <a:xfrm>
            <a:off x="490250" y="526350"/>
            <a:ext cx="56040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S.C: I can compose a range of text using language features.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42"/>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2</a:t>
            </a:r>
            <a:endParaRPr/>
          </a:p>
        </p:txBody>
      </p:sp>
      <p:sp>
        <p:nvSpPr>
          <p:cNvPr id="211" name="Google Shape;211;p42"/>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On slide 31 you will see a picture of the Mad Hatter’s Tea Party from “Alice In Wonderland.” Then on slide 32 you will see a colour chart of all the different colours which you may not have heard of. Describe the colours you see in the picture as well as the visual devices that the artist has used which are stated from slides 7 to 28 to make the picture appealing. Write your opinion of whether it is an appealing image to you or not and why.</a:t>
            </a:r>
            <a:endParaRPr/>
          </a:p>
        </p:txBody>
      </p:sp>
      <p:pic>
        <p:nvPicPr>
          <p:cNvPr id="212" name="Google Shape;212;p42"/>
          <p:cNvPicPr preferRelativeResize="0"/>
          <p:nvPr/>
        </p:nvPicPr>
        <p:blipFill>
          <a:blip r:embed="rId3">
            <a:alphaModFix/>
          </a:blip>
          <a:stretch>
            <a:fillRect/>
          </a:stretch>
        </p:blipFill>
        <p:spPr>
          <a:xfrm>
            <a:off x="3172800" y="152400"/>
            <a:ext cx="5818800" cy="48433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43"/>
          <p:cNvPicPr preferRelativeResize="0"/>
          <p:nvPr/>
        </p:nvPicPr>
        <p:blipFill>
          <a:blip r:embed="rId3">
            <a:alphaModFix/>
          </a:blip>
          <a:stretch>
            <a:fillRect/>
          </a:stretch>
        </p:blipFill>
        <p:spPr>
          <a:xfrm>
            <a:off x="137950" y="152400"/>
            <a:ext cx="8853651" cy="48531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44"/>
          <p:cNvPicPr preferRelativeResize="0"/>
          <p:nvPr/>
        </p:nvPicPr>
        <p:blipFill>
          <a:blip r:embed="rId3">
            <a:alphaModFix/>
          </a:blip>
          <a:stretch>
            <a:fillRect/>
          </a:stretch>
        </p:blipFill>
        <p:spPr>
          <a:xfrm>
            <a:off x="152400" y="152400"/>
            <a:ext cx="8824275" cy="48387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45"/>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3</a:t>
            </a:r>
            <a:endParaRPr/>
          </a:p>
        </p:txBody>
      </p:sp>
      <p:sp>
        <p:nvSpPr>
          <p:cNvPr id="228" name="Google Shape;228;p45"/>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See the advertising slogan for promoting people to travel around the world below:</a:t>
            </a:r>
            <a:endParaRPr/>
          </a:p>
          <a:p>
            <a:pPr indent="0" lvl="0" marL="0" rtl="0" algn="l">
              <a:spcBef>
                <a:spcPts val="1200"/>
              </a:spcBef>
              <a:spcAft>
                <a:spcPts val="0"/>
              </a:spcAft>
              <a:buNone/>
            </a:pPr>
            <a:r>
              <a:rPr b="1" lang="en" sz="1800">
                <a:solidFill>
                  <a:srgbClr val="0000FF"/>
                </a:solidFill>
              </a:rPr>
              <a:t>“The trip around the world means big moments of living!”</a:t>
            </a:r>
            <a:endParaRPr b="1" sz="1800">
              <a:solidFill>
                <a:srgbClr val="0000FF"/>
              </a:solidFill>
            </a:endParaRPr>
          </a:p>
          <a:p>
            <a:pPr indent="0" lvl="0" marL="0" rtl="0" algn="l">
              <a:spcBef>
                <a:spcPts val="1200"/>
              </a:spcBef>
              <a:spcAft>
                <a:spcPts val="1200"/>
              </a:spcAft>
              <a:buNone/>
            </a:pPr>
            <a:r>
              <a:rPr lang="en"/>
              <a:t>Then draw a picture which represents it. If you want to create your own slogan that is fine but draw the picture for it too.</a:t>
            </a:r>
            <a:endParaRPr/>
          </a:p>
        </p:txBody>
      </p:sp>
      <p:pic>
        <p:nvPicPr>
          <p:cNvPr id="229" name="Google Shape;229;p45"/>
          <p:cNvPicPr preferRelativeResize="0"/>
          <p:nvPr/>
        </p:nvPicPr>
        <p:blipFill>
          <a:blip r:embed="rId3">
            <a:alphaModFix/>
          </a:blip>
          <a:stretch>
            <a:fillRect/>
          </a:stretch>
        </p:blipFill>
        <p:spPr>
          <a:xfrm>
            <a:off x="3272100" y="152400"/>
            <a:ext cx="5576300" cy="48334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46"/>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4</a:t>
            </a:r>
            <a:endParaRPr/>
          </a:p>
        </p:txBody>
      </p:sp>
      <p:sp>
        <p:nvSpPr>
          <p:cNvPr id="235" name="Google Shape;235;p46"/>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Create a slideshow of different images which show the context of going around the world for each of the </a:t>
            </a:r>
            <a:r>
              <a:rPr lang="en"/>
              <a:t>visual devices from slides 7 to 28. Then write in your English books how each of the visual devices are being shown.</a:t>
            </a:r>
            <a:endParaRPr/>
          </a:p>
        </p:txBody>
      </p:sp>
      <p:pic>
        <p:nvPicPr>
          <p:cNvPr id="236" name="Google Shape;236;p46"/>
          <p:cNvPicPr preferRelativeResize="0"/>
          <p:nvPr/>
        </p:nvPicPr>
        <p:blipFill>
          <a:blip r:embed="rId3">
            <a:alphaModFix/>
          </a:blip>
          <a:stretch>
            <a:fillRect/>
          </a:stretch>
        </p:blipFill>
        <p:spPr>
          <a:xfrm>
            <a:off x="3272100" y="152400"/>
            <a:ext cx="5467901" cy="483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Analysing Images</a:t>
            </a:r>
            <a:endParaRPr/>
          </a:p>
        </p:txBody>
      </p:sp>
      <p:sp>
        <p:nvSpPr>
          <p:cNvPr id="76" name="Google Shape;76;p16"/>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Watch the following </a:t>
            </a:r>
            <a:r>
              <a:rPr lang="en" u="sng">
                <a:solidFill>
                  <a:schemeClr val="hlink"/>
                </a:solidFill>
                <a:hlinkClick r:id="rId3"/>
              </a:rPr>
              <a:t>video</a:t>
            </a:r>
            <a:r>
              <a:rPr lang="en"/>
              <a:t> about how to analyse images and visual information.</a:t>
            </a:r>
            <a:endParaRPr/>
          </a:p>
        </p:txBody>
      </p:sp>
      <p:pic>
        <p:nvPicPr>
          <p:cNvPr id="77" name="Google Shape;77;p16"/>
          <p:cNvPicPr preferRelativeResize="0"/>
          <p:nvPr/>
        </p:nvPicPr>
        <p:blipFill>
          <a:blip r:embed="rId4">
            <a:alphaModFix/>
          </a:blip>
          <a:stretch>
            <a:fillRect/>
          </a:stretch>
        </p:blipFill>
        <p:spPr>
          <a:xfrm>
            <a:off x="3119700" y="152400"/>
            <a:ext cx="5871900" cy="4853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17"/>
          <p:cNvPicPr preferRelativeResize="0"/>
          <p:nvPr/>
        </p:nvPicPr>
        <p:blipFill>
          <a:blip r:embed="rId3">
            <a:alphaModFix/>
          </a:blip>
          <a:stretch>
            <a:fillRect/>
          </a:stretch>
        </p:blipFill>
        <p:spPr>
          <a:xfrm>
            <a:off x="0" y="0"/>
            <a:ext cx="9144000" cy="51434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8"/>
          <p:cNvSpPr txBox="1"/>
          <p:nvPr/>
        </p:nvSpPr>
        <p:spPr>
          <a:xfrm>
            <a:off x="0" y="0"/>
            <a:ext cx="91440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The dominant image of </a:t>
            </a:r>
            <a:r>
              <a:rPr lang="en"/>
              <a:t>Mātauranga Māori is a Māori way of being and engaging in the world – in its simplest form, it uses kawa (cultural practices) and tikanga (cultural principles) to critique, examine, analyse and understand the world. It is based on ancient values of the spiritual realm of Te Ao Mārama (the cosmic family of the natural world) and it is constantly evolving as Māori continue to make sense of their human existence within the world.</a:t>
            </a:r>
            <a:endParaRPr/>
          </a:p>
        </p:txBody>
      </p:sp>
      <p:pic>
        <p:nvPicPr>
          <p:cNvPr id="88" name="Google Shape;88;p18"/>
          <p:cNvPicPr preferRelativeResize="0"/>
          <p:nvPr/>
        </p:nvPicPr>
        <p:blipFill>
          <a:blip r:embed="rId3">
            <a:alphaModFix/>
          </a:blip>
          <a:stretch>
            <a:fillRect/>
          </a:stretch>
        </p:blipFill>
        <p:spPr>
          <a:xfrm>
            <a:off x="152400" y="1262100"/>
            <a:ext cx="8814250" cy="3729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9"/>
          <p:cNvPicPr preferRelativeResize="0"/>
          <p:nvPr/>
        </p:nvPicPr>
        <p:blipFill>
          <a:blip r:embed="rId3">
            <a:alphaModFix/>
          </a:blip>
          <a:stretch>
            <a:fillRect/>
          </a:stretch>
        </p:blipFill>
        <p:spPr>
          <a:xfrm>
            <a:off x="0" y="0"/>
            <a:ext cx="9143999"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20"/>
          <p:cNvPicPr preferRelativeResize="0"/>
          <p:nvPr/>
        </p:nvPicPr>
        <p:blipFill>
          <a:blip r:embed="rId3">
            <a:alphaModFix/>
          </a:blip>
          <a:stretch>
            <a:fillRect/>
          </a:stretch>
        </p:blipFill>
        <p:spPr>
          <a:xfrm>
            <a:off x="0" y="0"/>
            <a:ext cx="9143999"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2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