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 id="214748368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5143500" cx="9144000"/>
  <p:notesSz cx="6858000" cy="9144000"/>
  <p:embeddedFontLst>
    <p:embeddedFont>
      <p:font typeface="Raleway"/>
      <p:regular r:id="rId22"/>
      <p:bold r:id="rId23"/>
      <p:italic r:id="rId24"/>
      <p:boldItalic r:id="rId25"/>
    </p:embeddedFont>
    <p:embeddedFont>
      <p:font typeface="Lato"/>
      <p:regular r:id="rId26"/>
      <p:bold r:id="rId27"/>
      <p:italic r:id="rId28"/>
      <p:boldItalic r:id="rId29"/>
    </p:embeddedFont>
    <p:embeddedFont>
      <p:font typeface="Old Standard TT"/>
      <p:regular r:id="rId30"/>
      <p:bold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0F69DA-E75A-4E7D-B447-CC11F441ED85}">
  <a:tblStyle styleId="{210F69DA-E75A-4E7D-B447-CC11F441ED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Raleway-regular.fntdata"/><Relationship Id="rId21" Type="http://schemas.openxmlformats.org/officeDocument/2006/relationships/slide" Target="slides/slide12.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Lato-regular.fntdata"/><Relationship Id="rId25" Type="http://schemas.openxmlformats.org/officeDocument/2006/relationships/font" Target="fonts/Ralew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bold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OldStandardTT-bold.fntdata"/><Relationship Id="rId30" Type="http://schemas.openxmlformats.org/officeDocument/2006/relationships/font" Target="fonts/OldStandardTT-regular.fntdata"/><Relationship Id="rId11" Type="http://schemas.openxmlformats.org/officeDocument/2006/relationships/slide" Target="slides/slide2.xml"/><Relationship Id="rId10" Type="http://schemas.openxmlformats.org/officeDocument/2006/relationships/slide" Target="slides/slide1.xml"/><Relationship Id="rId32" Type="http://schemas.openxmlformats.org/officeDocument/2006/relationships/font" Target="fonts/OldStandardTT-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de3acc91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de3acc91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de3acc91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de3acc91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dd790afb2c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dd790afb2c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dd790afb2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dd790afb2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e3acc91d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e3acc91d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de3acc91d2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de3acc91d2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de3acc91d2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de3acc91d2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de3acc91d2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de3acc91d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de3acc91d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dd790afb2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dd790afb2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d790afb2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dd790afb2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dd790afb2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dd790afb2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hyperlink" Target="https://www.twinkl.co.uk/"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hyperlink" Target="https://www.twinkl.co.uk/"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9" name="Shape 59"/>
        <p:cNvGrpSpPr/>
        <p:nvPr/>
      </p:nvGrpSpPr>
      <p:grpSpPr>
        <a:xfrm>
          <a:off x="0" y="0"/>
          <a:ext cx="0" cy="0"/>
          <a:chOff x="0" y="0"/>
          <a:chExt cx="0" cy="0"/>
        </a:xfrm>
      </p:grpSpPr>
      <p:cxnSp>
        <p:nvCxnSpPr>
          <p:cNvPr id="60" name="Google Shape;60;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61" name="Google Shape;61;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62" name="Google Shape;62;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63" name="Google Shape;63;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4" name="Google Shape;64;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5" name="Google Shape;65;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6" name="Shape 66"/>
        <p:cNvGrpSpPr/>
        <p:nvPr/>
      </p:nvGrpSpPr>
      <p:grpSpPr>
        <a:xfrm>
          <a:off x="0" y="0"/>
          <a:ext cx="0" cy="0"/>
          <a:chOff x="0" y="0"/>
          <a:chExt cx="0" cy="0"/>
        </a:xfrm>
      </p:grpSpPr>
      <p:cxnSp>
        <p:nvCxnSpPr>
          <p:cNvPr id="67" name="Google Shape;67;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8" name="Google Shape;68;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9" name="Google Shape;69;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70" name="Google Shape;70;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cxnSp>
        <p:nvCxnSpPr>
          <p:cNvPr id="72" name="Google Shape;72;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3" name="Google Shape;73;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4" name="Google Shape;74;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5" name="Google Shape;75;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7" name="Google Shape;77;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cxnSp>
        <p:nvCxnSpPr>
          <p:cNvPr id="79" name="Google Shape;79;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80" name="Google Shape;80;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81" name="Google Shape;81;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2" name="Google Shape;82;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4" name="Google Shape;84;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 name="Google Shape;85;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8" name="Google Shape;88;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cxnSp>
        <p:nvCxnSpPr>
          <p:cNvPr id="90" name="Google Shape;90;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1" name="Google Shape;91;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3" name="Google Shape;93;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4" name="Shape 94"/>
        <p:cNvGrpSpPr/>
        <p:nvPr/>
      </p:nvGrpSpPr>
      <p:grpSpPr>
        <a:xfrm>
          <a:off x="0" y="0"/>
          <a:ext cx="0" cy="0"/>
          <a:chOff x="0" y="0"/>
          <a:chExt cx="0" cy="0"/>
        </a:xfrm>
      </p:grpSpPr>
      <p:cxnSp>
        <p:nvCxnSpPr>
          <p:cNvPr id="95" name="Google Shape;95;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7" name="Google Shape;97;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 name="Google Shape;100;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1" name="Google Shape;101;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02" name="Google Shape;102;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3" name="Google Shape;103;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04" name="Google Shape;104;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cxnSp>
        <p:nvCxnSpPr>
          <p:cNvPr id="106" name="Google Shape;106;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8" name="Google Shape;108;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9" name="Google Shape;109;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 name="Shape 110"/>
        <p:cNvGrpSpPr/>
        <p:nvPr/>
      </p:nvGrpSpPr>
      <p:grpSpPr>
        <a:xfrm>
          <a:off x="0" y="0"/>
          <a:ext cx="0" cy="0"/>
          <a:chOff x="0" y="0"/>
          <a:chExt cx="0" cy="0"/>
        </a:xfrm>
      </p:grpSpPr>
      <p:cxnSp>
        <p:nvCxnSpPr>
          <p:cNvPr id="111" name="Google Shape;111;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12" name="Google Shape;112;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13" name="Google Shape;113;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14" name="Google Shape;114;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5" name="Google Shape;115;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26">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27"/>
          <p:cNvSpPr/>
          <p:nvPr/>
        </p:nvSpPr>
        <p:spPr>
          <a:xfrm>
            <a:off x="457198" y="328613"/>
            <a:ext cx="8220000" cy="4468500"/>
          </a:xfrm>
          <a:prstGeom prst="rect">
            <a:avLst/>
          </a:prstGeom>
          <a:solidFill>
            <a:schemeClr val="lt1"/>
          </a:solidFill>
          <a:ln cap="rnd" cmpd="sng" w="25400">
            <a:solidFill>
              <a:srgbClr val="DE1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5" name="Google Shape;125;p27"/>
          <p:cNvSpPr txBox="1"/>
          <p:nvPr>
            <p:ph type="title"/>
          </p:nvPr>
        </p:nvSpPr>
        <p:spPr>
          <a:xfrm>
            <a:off x="457198" y="328613"/>
            <a:ext cx="8220000" cy="745800"/>
          </a:xfrm>
          <a:prstGeom prst="rect">
            <a:avLst/>
          </a:prstGeom>
          <a:noFill/>
          <a:ln>
            <a:noFill/>
          </a:ln>
        </p:spPr>
        <p:txBody>
          <a:bodyPr anchorCtr="1" anchor="ctr" bIns="252000" lIns="252000" spcFirstLastPara="1" rIns="252000" wrap="square" tIns="252000">
            <a:noAutofit/>
          </a:bodyPr>
          <a:lstStyle>
            <a:lvl1pPr lvl="0" rt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26" name="Shape 126"/>
        <p:cNvGrpSpPr/>
        <p:nvPr/>
      </p:nvGrpSpPr>
      <p:grpSpPr>
        <a:xfrm>
          <a:off x="0" y="0"/>
          <a:ext cx="0" cy="0"/>
          <a:chOff x="0" y="0"/>
          <a:chExt cx="0" cy="0"/>
        </a:xfrm>
      </p:grpSpPr>
      <p:sp>
        <p:nvSpPr>
          <p:cNvPr id="127" name="Google Shape;127;p28"/>
          <p:cNvSpPr/>
          <p:nvPr/>
        </p:nvSpPr>
        <p:spPr>
          <a:xfrm>
            <a:off x="503239" y="2197826"/>
            <a:ext cx="8137500" cy="25611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8" name="Google Shape;128;p28"/>
          <p:cNvSpPr/>
          <p:nvPr/>
        </p:nvSpPr>
        <p:spPr>
          <a:xfrm>
            <a:off x="503239" y="384572"/>
            <a:ext cx="8137500" cy="16449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9" name="Google Shape;129;p28"/>
          <p:cNvSpPr/>
          <p:nvPr>
            <p:ph idx="1" type="body"/>
          </p:nvPr>
        </p:nvSpPr>
        <p:spPr>
          <a:xfrm>
            <a:off x="755651" y="777763"/>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p28"/>
          <p:cNvSpPr/>
          <p:nvPr>
            <p:ph idx="2" type="body"/>
          </p:nvPr>
        </p:nvSpPr>
        <p:spPr>
          <a:xfrm>
            <a:off x="755651" y="2584217"/>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1" name="Google Shape;131;p28"/>
          <p:cNvSpPr/>
          <p:nvPr>
            <p:ph idx="3" type="body"/>
          </p:nvPr>
        </p:nvSpPr>
        <p:spPr>
          <a:xfrm>
            <a:off x="755650" y="384572"/>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2" name="Google Shape;132;p28"/>
          <p:cNvSpPr/>
          <p:nvPr>
            <p:ph idx="4" type="body"/>
          </p:nvPr>
        </p:nvSpPr>
        <p:spPr>
          <a:xfrm>
            <a:off x="755649" y="2197826"/>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8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33" name="Shape 133"/>
        <p:cNvGrpSpPr/>
        <p:nvPr/>
      </p:nvGrpSpPr>
      <p:grpSpPr>
        <a:xfrm>
          <a:off x="0" y="0"/>
          <a:ext cx="0" cy="0"/>
          <a:chOff x="0" y="0"/>
          <a:chExt cx="0" cy="0"/>
        </a:xfrm>
      </p:grpSpPr>
      <p:sp>
        <p:nvSpPr>
          <p:cNvPr id="134" name="Google Shape;134;p29">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9" name="Shape 139"/>
        <p:cNvGrpSpPr/>
        <p:nvPr/>
      </p:nvGrpSpPr>
      <p:grpSpPr>
        <a:xfrm>
          <a:off x="0" y="0"/>
          <a:ext cx="0" cy="0"/>
          <a:chOff x="0" y="0"/>
          <a:chExt cx="0" cy="0"/>
        </a:xfrm>
      </p:grpSpPr>
      <p:sp>
        <p:nvSpPr>
          <p:cNvPr id="140" name="Google Shape;140;p31"/>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 name="Google Shape;141;p31"/>
          <p:cNvGrpSpPr/>
          <p:nvPr/>
        </p:nvGrpSpPr>
        <p:grpSpPr>
          <a:xfrm>
            <a:off x="830392" y="1191256"/>
            <a:ext cx="745763" cy="45826"/>
            <a:chOff x="4580561" y="2589004"/>
            <a:chExt cx="1064464" cy="25200"/>
          </a:xfrm>
        </p:grpSpPr>
        <p:sp>
          <p:nvSpPr>
            <p:cNvPr id="142" name="Google Shape;142;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31"/>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45" name="Google Shape;145;p31"/>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6" name="Google Shape;146;p3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7" name="Shape 147"/>
        <p:cNvGrpSpPr/>
        <p:nvPr/>
      </p:nvGrpSpPr>
      <p:grpSpPr>
        <a:xfrm>
          <a:off x="0" y="0"/>
          <a:ext cx="0" cy="0"/>
          <a:chOff x="0" y="0"/>
          <a:chExt cx="0" cy="0"/>
        </a:xfrm>
      </p:grpSpPr>
      <p:grpSp>
        <p:nvGrpSpPr>
          <p:cNvPr id="148" name="Google Shape;148;p32"/>
          <p:cNvGrpSpPr/>
          <p:nvPr/>
        </p:nvGrpSpPr>
        <p:grpSpPr>
          <a:xfrm>
            <a:off x="830392" y="1191256"/>
            <a:ext cx="745763" cy="45826"/>
            <a:chOff x="4580561" y="2589004"/>
            <a:chExt cx="1064464" cy="25200"/>
          </a:xfrm>
        </p:grpSpPr>
        <p:sp>
          <p:nvSpPr>
            <p:cNvPr id="149" name="Google Shape;149;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32"/>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52" name="Google Shape;152;p3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3" name="Shape 153"/>
        <p:cNvGrpSpPr/>
        <p:nvPr/>
      </p:nvGrpSpPr>
      <p:grpSpPr>
        <a:xfrm>
          <a:off x="0" y="0"/>
          <a:ext cx="0" cy="0"/>
          <a:chOff x="0" y="0"/>
          <a:chExt cx="0" cy="0"/>
        </a:xfrm>
      </p:grpSpPr>
      <p:sp>
        <p:nvSpPr>
          <p:cNvPr id="154" name="Google Shape;154;p3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33"/>
          <p:cNvGrpSpPr/>
          <p:nvPr/>
        </p:nvGrpSpPr>
        <p:grpSpPr>
          <a:xfrm>
            <a:off x="830392" y="1191256"/>
            <a:ext cx="745763" cy="45826"/>
            <a:chOff x="4580561" y="2589004"/>
            <a:chExt cx="1064464" cy="25200"/>
          </a:xfrm>
        </p:grpSpPr>
        <p:sp>
          <p:nvSpPr>
            <p:cNvPr id="156" name="Google Shape;156;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33"/>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9" name="Google Shape;159;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60" name="Google Shape;160;p3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1" name="Shape 161"/>
        <p:cNvGrpSpPr/>
        <p:nvPr/>
      </p:nvGrpSpPr>
      <p:grpSpPr>
        <a:xfrm>
          <a:off x="0" y="0"/>
          <a:ext cx="0" cy="0"/>
          <a:chOff x="0" y="0"/>
          <a:chExt cx="0" cy="0"/>
        </a:xfrm>
      </p:grpSpPr>
      <p:sp>
        <p:nvSpPr>
          <p:cNvPr id="162" name="Google Shape;162;p3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34"/>
          <p:cNvGrpSpPr/>
          <p:nvPr/>
        </p:nvGrpSpPr>
        <p:grpSpPr>
          <a:xfrm>
            <a:off x="830392" y="1191256"/>
            <a:ext cx="745763" cy="45826"/>
            <a:chOff x="4580561" y="2589004"/>
            <a:chExt cx="1064464" cy="25200"/>
          </a:xfrm>
        </p:grpSpPr>
        <p:sp>
          <p:nvSpPr>
            <p:cNvPr id="164" name="Google Shape;164;p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34"/>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67" name="Google Shape;167;p34"/>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68" name="Google Shape;168;p34"/>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69" name="Google Shape;169;p3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35"/>
          <p:cNvGrpSpPr/>
          <p:nvPr/>
        </p:nvGrpSpPr>
        <p:grpSpPr>
          <a:xfrm>
            <a:off x="830392" y="1191256"/>
            <a:ext cx="745763" cy="45826"/>
            <a:chOff x="4580561" y="2589004"/>
            <a:chExt cx="1064464" cy="25200"/>
          </a:xfrm>
        </p:grpSpPr>
        <p:sp>
          <p:nvSpPr>
            <p:cNvPr id="173" name="Google Shape;173;p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3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76" name="Google Shape;176;p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7" name="Shape 177"/>
        <p:cNvGrpSpPr/>
        <p:nvPr/>
      </p:nvGrpSpPr>
      <p:grpSpPr>
        <a:xfrm>
          <a:off x="0" y="0"/>
          <a:ext cx="0" cy="0"/>
          <a:chOff x="0" y="0"/>
          <a:chExt cx="0" cy="0"/>
        </a:xfrm>
      </p:grpSpPr>
      <p:sp>
        <p:nvSpPr>
          <p:cNvPr id="178" name="Google Shape;178;p3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36"/>
          <p:cNvGrpSpPr/>
          <p:nvPr/>
        </p:nvGrpSpPr>
        <p:grpSpPr>
          <a:xfrm>
            <a:off x="830392" y="1191256"/>
            <a:ext cx="745763" cy="45826"/>
            <a:chOff x="4580561" y="2589004"/>
            <a:chExt cx="1064464" cy="25200"/>
          </a:xfrm>
        </p:grpSpPr>
        <p:sp>
          <p:nvSpPr>
            <p:cNvPr id="180" name="Google Shape;180;p3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36"/>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3" name="Google Shape;183;p36"/>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84" name="Google Shape;184;p3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5" name="Shape 185"/>
        <p:cNvGrpSpPr/>
        <p:nvPr/>
      </p:nvGrpSpPr>
      <p:grpSpPr>
        <a:xfrm>
          <a:off x="0" y="0"/>
          <a:ext cx="0" cy="0"/>
          <a:chOff x="0" y="0"/>
          <a:chExt cx="0" cy="0"/>
        </a:xfrm>
      </p:grpSpPr>
      <p:grpSp>
        <p:nvGrpSpPr>
          <p:cNvPr id="186" name="Google Shape;186;p37"/>
          <p:cNvGrpSpPr/>
          <p:nvPr/>
        </p:nvGrpSpPr>
        <p:grpSpPr>
          <a:xfrm>
            <a:off x="830392" y="4169130"/>
            <a:ext cx="745763" cy="45826"/>
            <a:chOff x="4580561" y="2589004"/>
            <a:chExt cx="1064464" cy="25200"/>
          </a:xfrm>
        </p:grpSpPr>
        <p:sp>
          <p:nvSpPr>
            <p:cNvPr id="187" name="Google Shape;187;p3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37"/>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90" name="Google Shape;190;p3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1" name="Shape 191"/>
        <p:cNvGrpSpPr/>
        <p:nvPr/>
      </p:nvGrpSpPr>
      <p:grpSpPr>
        <a:xfrm>
          <a:off x="0" y="0"/>
          <a:ext cx="0" cy="0"/>
          <a:chOff x="0" y="0"/>
          <a:chExt cx="0" cy="0"/>
        </a:xfrm>
      </p:grpSpPr>
      <p:sp>
        <p:nvSpPr>
          <p:cNvPr id="192" name="Google Shape;192;p38"/>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38"/>
          <p:cNvGrpSpPr/>
          <p:nvPr/>
        </p:nvGrpSpPr>
        <p:grpSpPr>
          <a:xfrm>
            <a:off x="830392" y="1191256"/>
            <a:ext cx="745763" cy="45826"/>
            <a:chOff x="4580561" y="2589004"/>
            <a:chExt cx="1064464" cy="25200"/>
          </a:xfrm>
        </p:grpSpPr>
        <p:sp>
          <p:nvSpPr>
            <p:cNvPr id="194" name="Google Shape;194;p3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3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97" name="Google Shape;197;p38"/>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8" name="Google Shape;198;p38"/>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99" name="Google Shape;199;p3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0" name="Shape 200"/>
        <p:cNvGrpSpPr/>
        <p:nvPr/>
      </p:nvGrpSpPr>
      <p:grpSpPr>
        <a:xfrm>
          <a:off x="0" y="0"/>
          <a:ext cx="0" cy="0"/>
          <a:chOff x="0" y="0"/>
          <a:chExt cx="0" cy="0"/>
        </a:xfrm>
      </p:grpSpPr>
      <p:sp>
        <p:nvSpPr>
          <p:cNvPr id="201" name="Google Shape;201;p39"/>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202" name="Google Shape;202;p3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03" name="Shape 203"/>
        <p:cNvGrpSpPr/>
        <p:nvPr/>
      </p:nvGrpSpPr>
      <p:grpSpPr>
        <a:xfrm>
          <a:off x="0" y="0"/>
          <a:ext cx="0" cy="0"/>
          <a:chOff x="0" y="0"/>
          <a:chExt cx="0" cy="0"/>
        </a:xfrm>
      </p:grpSpPr>
      <p:grpSp>
        <p:nvGrpSpPr>
          <p:cNvPr id="204" name="Google Shape;204;p40"/>
          <p:cNvGrpSpPr/>
          <p:nvPr/>
        </p:nvGrpSpPr>
        <p:grpSpPr>
          <a:xfrm>
            <a:off x="830392" y="4169130"/>
            <a:ext cx="745763" cy="45826"/>
            <a:chOff x="4580561" y="2589004"/>
            <a:chExt cx="1064464" cy="25200"/>
          </a:xfrm>
        </p:grpSpPr>
        <p:sp>
          <p:nvSpPr>
            <p:cNvPr id="205" name="Google Shape;205;p4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40"/>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8" name="Google Shape;208;p40"/>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209" name="Google Shape;209;p4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
        <p:nvSpPr>
          <p:cNvPr id="211" name="Google Shape;211;p4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4.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7" name="Google Shape;57;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58" name="Google Shape;58;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8" name="Shape 118"/>
        <p:cNvGrpSpPr/>
        <p:nvPr/>
      </p:nvGrpSpPr>
      <p:grpSpPr>
        <a:xfrm>
          <a:off x="0" y="0"/>
          <a:ext cx="0" cy="0"/>
          <a:chOff x="0" y="0"/>
          <a:chExt cx="0" cy="0"/>
        </a:xfrm>
      </p:grpSpPr>
      <p:sp>
        <p:nvSpPr>
          <p:cNvPr id="119" name="Google Shape;119;p25"/>
          <p:cNvSpPr/>
          <p:nvPr>
            <p:ph type="title"/>
          </p:nvPr>
        </p:nvSpPr>
        <p:spPr>
          <a:xfrm>
            <a:off x="489745" y="521494"/>
            <a:ext cx="8164500" cy="863100"/>
          </a:xfrm>
          <a:prstGeom prst="roundRect">
            <a:avLst>
              <a:gd fmla="val 9641"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 name="Google Shape;120;p25"/>
          <p:cNvSpPr/>
          <p:nvPr>
            <p:ph idx="1" type="body"/>
          </p:nvPr>
        </p:nvSpPr>
        <p:spPr>
          <a:xfrm>
            <a:off x="489745" y="1468040"/>
            <a:ext cx="8164500" cy="32907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5" name="Shape 135"/>
        <p:cNvGrpSpPr/>
        <p:nvPr/>
      </p:nvGrpSpPr>
      <p:grpSpPr>
        <a:xfrm>
          <a:off x="0" y="0"/>
          <a:ext cx="0" cy="0"/>
          <a:chOff x="0" y="0"/>
          <a:chExt cx="0" cy="0"/>
        </a:xfrm>
      </p:grpSpPr>
      <p:sp>
        <p:nvSpPr>
          <p:cNvPr id="136" name="Google Shape;13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37" name="Google Shape;137;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8" name="Google Shape;138;p3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s://inthebeginning.world/"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inthebeginning.world/"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4eVFgfQ2694"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hyperlink" Target="https://flip.com/82a2801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Creation Stories Slideshow</a:t>
            </a:r>
            <a:endParaRPr/>
          </a:p>
        </p:txBody>
      </p:sp>
      <p:sp>
        <p:nvSpPr>
          <p:cNvPr id="217" name="Google Shape;217;p4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chemeClr val="lt1"/>
                </a:solidFill>
                <a:highlight>
                  <a:schemeClr val="dk1"/>
                </a:highlight>
                <a:latin typeface="Trebuchet MS"/>
                <a:ea typeface="Trebuchet MS"/>
                <a:cs typeface="Trebuchet MS"/>
                <a:sym typeface="Trebuchet MS"/>
              </a:rPr>
              <a:t>L.I: We are EXPLORING myths and legends from around the world by recognising our own identity, culture/s and values.</a:t>
            </a:r>
            <a:endParaRPr sz="1100">
              <a:solidFill>
                <a:schemeClr val="lt1"/>
              </a:solidFill>
              <a:highlight>
                <a:schemeClr val="dk1"/>
              </a:highlight>
            </a:endParaRPr>
          </a:p>
        </p:txBody>
      </p:sp>
      <p:pic>
        <p:nvPicPr>
          <p:cNvPr id="218" name="Google Shape;218;p42"/>
          <p:cNvPicPr preferRelativeResize="0"/>
          <p:nvPr/>
        </p:nvPicPr>
        <p:blipFill>
          <a:blip r:embed="rId3">
            <a:alphaModFix/>
          </a:blip>
          <a:stretch>
            <a:fillRect/>
          </a:stretch>
        </p:blipFill>
        <p:spPr>
          <a:xfrm>
            <a:off x="1941125" y="128100"/>
            <a:ext cx="5173074" cy="1468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 (Medium)</a:t>
            </a:r>
            <a:endParaRPr/>
          </a:p>
        </p:txBody>
      </p:sp>
      <p:sp>
        <p:nvSpPr>
          <p:cNvPr id="281" name="Google Shape;281;p5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this </a:t>
            </a:r>
            <a:r>
              <a:rPr lang="en" u="sng">
                <a:solidFill>
                  <a:schemeClr val="hlink"/>
                </a:solidFill>
                <a:hlinkClick r:id="rId3"/>
              </a:rPr>
              <a:t>link</a:t>
            </a:r>
            <a:r>
              <a:rPr lang="en"/>
              <a:t> about creation stories from around the world. Then d</a:t>
            </a:r>
            <a:r>
              <a:rPr lang="en"/>
              <a:t>raw, label and  colour a picture of two characters from creation stories fused together like the template on the next slide </a:t>
            </a:r>
            <a:r>
              <a:rPr lang="en"/>
              <a:t>in your global studies books to </a:t>
            </a:r>
            <a:r>
              <a:rPr b="1" lang="en" sz="1800" u="sng">
                <a:solidFill>
                  <a:srgbClr val="1C1C1C"/>
                </a:solidFill>
                <a:latin typeface="Arial"/>
                <a:ea typeface="Arial"/>
                <a:cs typeface="Arial"/>
                <a:sym typeface="Arial"/>
              </a:rPr>
              <a:t>AT LEAST A YEAR SEVEN STANDARD</a:t>
            </a:r>
            <a:r>
              <a:rPr lang="en"/>
              <a:t>. Also, write a description of the character.</a:t>
            </a:r>
            <a:endParaRPr/>
          </a:p>
        </p:txBody>
      </p:sp>
      <p:pic>
        <p:nvPicPr>
          <p:cNvPr id="282" name="Google Shape;282;p51"/>
          <p:cNvPicPr preferRelativeResize="0"/>
          <p:nvPr/>
        </p:nvPicPr>
        <p:blipFill>
          <a:blip r:embed="rId4">
            <a:alphaModFix/>
          </a:blip>
          <a:stretch>
            <a:fillRect/>
          </a:stretch>
        </p:blipFill>
        <p:spPr>
          <a:xfrm>
            <a:off x="3279900" y="152400"/>
            <a:ext cx="5489675" cy="485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aphicFrame>
        <p:nvGraphicFramePr>
          <p:cNvPr id="287" name="Google Shape;287;p52"/>
          <p:cNvGraphicFramePr/>
          <p:nvPr/>
        </p:nvGraphicFramePr>
        <p:xfrm>
          <a:off x="952500" y="167500"/>
          <a:ext cx="3000000" cy="3000000"/>
        </p:xfrm>
        <a:graphic>
          <a:graphicData uri="http://schemas.openxmlformats.org/drawingml/2006/table">
            <a:tbl>
              <a:tblPr>
                <a:noFill/>
                <a:tableStyleId>{210F69DA-E75A-4E7D-B447-CC11F441ED85}</a:tableStyleId>
              </a:tblPr>
              <a:tblGrid>
                <a:gridCol w="2141500"/>
                <a:gridCol w="5097500"/>
              </a:tblGrid>
              <a:tr h="381000">
                <a:tc>
                  <a:txBody>
                    <a:bodyPr/>
                    <a:lstStyle/>
                    <a:p>
                      <a:pPr indent="0" lvl="0" marL="0" rtl="0" algn="l">
                        <a:spcBef>
                          <a:spcPts val="0"/>
                        </a:spcBef>
                        <a:spcAft>
                          <a:spcPts val="0"/>
                        </a:spcAft>
                        <a:buNone/>
                      </a:pPr>
                      <a:r>
                        <a:rPr lang="en"/>
                        <a:t>Name of character:</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Picture of character:</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Description of character:</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 (Spicy)</a:t>
            </a:r>
            <a:endParaRPr/>
          </a:p>
        </p:txBody>
      </p:sp>
      <p:sp>
        <p:nvSpPr>
          <p:cNvPr id="293" name="Google Shape;293;p5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up a creation story from where </a:t>
            </a:r>
            <a:r>
              <a:rPr lang="en"/>
              <a:t>you are originally from and summarise the main events from that creation story. You can use this </a:t>
            </a:r>
            <a:r>
              <a:rPr lang="en" u="sng">
                <a:solidFill>
                  <a:schemeClr val="hlink"/>
                </a:solidFill>
                <a:hlinkClick r:id="rId3"/>
              </a:rPr>
              <a:t>link</a:t>
            </a:r>
            <a:r>
              <a:rPr lang="en"/>
              <a:t> about creation stories from around the world.</a:t>
            </a:r>
            <a:endParaRPr/>
          </a:p>
        </p:txBody>
      </p:sp>
      <p:pic>
        <p:nvPicPr>
          <p:cNvPr id="294" name="Google Shape;294;p53"/>
          <p:cNvPicPr preferRelativeResize="0"/>
          <p:nvPr/>
        </p:nvPicPr>
        <p:blipFill>
          <a:blip r:embed="rId4">
            <a:alphaModFix/>
          </a:blip>
          <a:stretch>
            <a:fillRect/>
          </a:stretch>
        </p:blipFill>
        <p:spPr>
          <a:xfrm>
            <a:off x="3279900" y="152400"/>
            <a:ext cx="5617773" cy="4843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Global Creation</a:t>
            </a:r>
            <a:endParaRPr/>
          </a:p>
        </p:txBody>
      </p:sp>
      <p:sp>
        <p:nvSpPr>
          <p:cNvPr id="224" name="Google Shape;224;p4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different creation stories from around the world.</a:t>
            </a:r>
            <a:endParaRPr/>
          </a:p>
        </p:txBody>
      </p:sp>
      <p:pic>
        <p:nvPicPr>
          <p:cNvPr id="225" name="Google Shape;225;p43"/>
          <p:cNvPicPr preferRelativeResize="0"/>
          <p:nvPr/>
        </p:nvPicPr>
        <p:blipFill>
          <a:blip r:embed="rId4">
            <a:alphaModFix/>
          </a:blip>
          <a:stretch>
            <a:fillRect/>
          </a:stretch>
        </p:blipFill>
        <p:spPr>
          <a:xfrm>
            <a:off x="3272100" y="145175"/>
            <a:ext cx="5458050" cy="485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4"/>
          <p:cNvSpPr txBox="1"/>
          <p:nvPr/>
        </p:nvSpPr>
        <p:spPr>
          <a:xfrm>
            <a:off x="0" y="0"/>
            <a:ext cx="91440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highlight>
                  <a:schemeClr val="accent1"/>
                </a:highlight>
              </a:rPr>
              <a:t>The overall creation myth of the Maori culture has similar elements to the </a:t>
            </a:r>
            <a:r>
              <a:rPr i="1" lang="en" sz="1100">
                <a:solidFill>
                  <a:schemeClr val="dk1"/>
                </a:solidFill>
                <a:highlight>
                  <a:schemeClr val="accent1"/>
                </a:highlight>
              </a:rPr>
              <a:t>Enuma Elish</a:t>
            </a:r>
            <a:r>
              <a:rPr lang="en" sz="1100">
                <a:solidFill>
                  <a:schemeClr val="dk1"/>
                </a:solidFill>
                <a:highlight>
                  <a:schemeClr val="accent1"/>
                </a:highlight>
              </a:rPr>
              <a:t>, the Babylonian creation epic. Marduk is commissioned to fight Tiamat, “the mother who bore them all,” just as Tuma is chosen to separate his parents. Both accounts shed blood, describe raw violence, and end with the younger generation defeating the older rulers. Marduk physically slays Tiamat by slitting her heart, and Tuma metaphorically kills his parents by pushing them apart forever. Another comparison between the stories is how humankind is created by taking another element and transforming it into a human being. Individuals are created from the blood of the defeated general, Qingu. In the Maori myth, elements from the Earth are used to create woman.</a:t>
            </a:r>
            <a:endParaRPr sz="1100">
              <a:solidFill>
                <a:schemeClr val="dk1"/>
              </a:solidFill>
              <a:highlight>
                <a:schemeClr val="accent1"/>
              </a:highlight>
            </a:endParaRPr>
          </a:p>
          <a:p>
            <a:pPr indent="0" lvl="0" marL="0" rtl="0" algn="l">
              <a:spcBef>
                <a:spcPts val="0"/>
              </a:spcBef>
              <a:spcAft>
                <a:spcPts val="0"/>
              </a:spcAft>
              <a:buNone/>
            </a:pPr>
            <a:r>
              <a:rPr lang="en" sz="1100">
                <a:solidFill>
                  <a:schemeClr val="dk1"/>
                </a:solidFill>
                <a:highlight>
                  <a:schemeClr val="accent1"/>
                </a:highlight>
              </a:rPr>
              <a:t> </a:t>
            </a:r>
            <a:endParaRPr sz="1100">
              <a:solidFill>
                <a:schemeClr val="dk1"/>
              </a:solidFill>
              <a:highlight>
                <a:schemeClr val="accent1"/>
              </a:highlight>
            </a:endParaRPr>
          </a:p>
          <a:p>
            <a:pPr indent="0" lvl="0" marL="0" rtl="0" algn="l">
              <a:spcBef>
                <a:spcPts val="0"/>
              </a:spcBef>
              <a:spcAft>
                <a:spcPts val="0"/>
              </a:spcAft>
              <a:buNone/>
            </a:pPr>
            <a:r>
              <a:rPr lang="en" sz="1100">
                <a:solidFill>
                  <a:schemeClr val="dk1"/>
                </a:solidFill>
                <a:highlight>
                  <a:schemeClr val="accent1"/>
                </a:highlight>
              </a:rPr>
              <a:t>The Maori creation myth has two major parts. First, it describes the Earth Mother and Sky Father procreating many children that eventually separate their parents due to a lack of space. Then, the story concludes with the making of “the earth formed maiden” from elements of the earth (clay) and work by many children to add life. It is implied that all Maoris are descendants of this first woman and the male offspring of the Earth Mother and Sky Father. Within the myth, some themes and events can be paralleled to other creation stories from around the world such as the </a:t>
            </a:r>
            <a:r>
              <a:rPr i="1" lang="en" sz="1100">
                <a:solidFill>
                  <a:schemeClr val="dk1"/>
                </a:solidFill>
                <a:highlight>
                  <a:schemeClr val="accent1"/>
                </a:highlight>
              </a:rPr>
              <a:t>Enuma Elish</a:t>
            </a:r>
            <a:r>
              <a:rPr lang="en" sz="1100">
                <a:solidFill>
                  <a:schemeClr val="dk1"/>
                </a:solidFill>
                <a:highlight>
                  <a:schemeClr val="accent1"/>
                </a:highlight>
              </a:rPr>
              <a:t> or Hymns from the </a:t>
            </a:r>
            <a:r>
              <a:rPr i="1" lang="en" sz="1100">
                <a:solidFill>
                  <a:schemeClr val="dk1"/>
                </a:solidFill>
                <a:highlight>
                  <a:schemeClr val="accent1"/>
                </a:highlight>
              </a:rPr>
              <a:t>Rig Veda</a:t>
            </a:r>
            <a:r>
              <a:rPr lang="en" sz="1100">
                <a:solidFill>
                  <a:schemeClr val="dk1"/>
                </a:solidFill>
                <a:highlight>
                  <a:schemeClr val="accent1"/>
                </a:highlight>
              </a:rPr>
              <a:t>. However, the distinctive traditions and elements in the Maori creation myth come together and make this story exclusive to their own culture.</a:t>
            </a:r>
            <a:endParaRPr>
              <a:highlight>
                <a:schemeClr val="accent1"/>
              </a:highlight>
            </a:endParaRPr>
          </a:p>
        </p:txBody>
      </p:sp>
      <p:pic>
        <p:nvPicPr>
          <p:cNvPr id="231" name="Google Shape;231;p44"/>
          <p:cNvPicPr preferRelativeResize="0"/>
          <p:nvPr/>
        </p:nvPicPr>
        <p:blipFill>
          <a:blip r:embed="rId3">
            <a:alphaModFix/>
          </a:blip>
          <a:stretch>
            <a:fillRect/>
          </a:stretch>
        </p:blipFill>
        <p:spPr>
          <a:xfrm>
            <a:off x="159950" y="2385900"/>
            <a:ext cx="8824100" cy="260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5"/>
          <p:cNvSpPr/>
          <p:nvPr>
            <p:ph idx="1" type="body"/>
          </p:nvPr>
        </p:nvSpPr>
        <p:spPr>
          <a:xfrm>
            <a:off x="755651" y="777763"/>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There are different creation stories from around the world which are important for different cultures.</a:t>
            </a:r>
            <a:endParaRPr/>
          </a:p>
        </p:txBody>
      </p:sp>
      <p:sp>
        <p:nvSpPr>
          <p:cNvPr id="238" name="Google Shape;238;p45"/>
          <p:cNvSpPr/>
          <p:nvPr>
            <p:ph idx="2" type="body"/>
          </p:nvPr>
        </p:nvSpPr>
        <p:spPr>
          <a:xfrm>
            <a:off x="755651" y="2584217"/>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 Maori creation story is similar to some of the other creation stories around the world</a:t>
            </a:r>
            <a:r>
              <a:rPr lang="en"/>
              <a:t>.</a:t>
            </a:r>
            <a:endParaRPr/>
          </a:p>
        </p:txBody>
      </p:sp>
      <p:sp>
        <p:nvSpPr>
          <p:cNvPr id="239" name="Google Shape;239;p45"/>
          <p:cNvSpPr/>
          <p:nvPr>
            <p:ph idx="3" type="body"/>
          </p:nvPr>
        </p:nvSpPr>
        <p:spPr>
          <a:xfrm>
            <a:off x="755650" y="384572"/>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1</a:t>
            </a:r>
            <a:endParaRPr/>
          </a:p>
        </p:txBody>
      </p:sp>
      <p:sp>
        <p:nvSpPr>
          <p:cNvPr id="240" name="Google Shape;240;p45"/>
          <p:cNvSpPr/>
          <p:nvPr>
            <p:ph idx="4" type="body"/>
          </p:nvPr>
        </p:nvSpPr>
        <p:spPr>
          <a:xfrm>
            <a:off x="755649" y="2197826"/>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6"/>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Everyone should be able to complete the MILD task, if you finish it you can do the MEDIUM task and if that’s done you can do the SPICY task.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Flipgrid Video For Tasks</a:t>
            </a:r>
            <a:endParaRPr/>
          </a:p>
        </p:txBody>
      </p:sp>
      <p:sp>
        <p:nvSpPr>
          <p:cNvPr id="251" name="Google Shape;251;p47"/>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video using </a:t>
            </a:r>
            <a:r>
              <a:rPr lang="en" u="sng">
                <a:solidFill>
                  <a:schemeClr val="hlink"/>
                </a:solidFill>
                <a:hlinkClick r:id="rId3"/>
              </a:rPr>
              <a:t>Flipgrid</a:t>
            </a:r>
            <a:r>
              <a:rPr lang="en"/>
              <a:t> to record the tasks that you did to help the others.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 (Mild)</a:t>
            </a:r>
            <a:endParaRPr/>
          </a:p>
        </p:txBody>
      </p:sp>
      <p:sp>
        <p:nvSpPr>
          <p:cNvPr id="257" name="Google Shape;257;p4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595959"/>
                </a:solidFill>
                <a:latin typeface="Arial"/>
                <a:ea typeface="Arial"/>
                <a:cs typeface="Arial"/>
                <a:sym typeface="Arial"/>
              </a:rPr>
              <a:t>On the next slide you will see a list of events which happened in creation stories from around the world. </a:t>
            </a:r>
            <a:r>
              <a:rPr lang="en">
                <a:solidFill>
                  <a:srgbClr val="595959"/>
                </a:solidFill>
                <a:highlight>
                  <a:schemeClr val="lt1"/>
                </a:highlight>
                <a:latin typeface="Arial"/>
                <a:ea typeface="Arial"/>
                <a:cs typeface="Arial"/>
                <a:sym typeface="Arial"/>
              </a:rPr>
              <a:t>Then on the next slide you need to drag the pictures into the boxes alongside the correct names.</a:t>
            </a:r>
            <a:endParaRPr/>
          </a:p>
        </p:txBody>
      </p:sp>
      <p:pic>
        <p:nvPicPr>
          <p:cNvPr id="258" name="Google Shape;258;p48"/>
          <p:cNvPicPr preferRelativeResize="0"/>
          <p:nvPr/>
        </p:nvPicPr>
        <p:blipFill>
          <a:blip r:embed="rId3">
            <a:alphaModFix/>
          </a:blip>
          <a:stretch>
            <a:fillRect/>
          </a:stretch>
        </p:blipFill>
        <p:spPr>
          <a:xfrm>
            <a:off x="3409300" y="152400"/>
            <a:ext cx="5478500" cy="484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Events From Global Creation Stories</a:t>
            </a:r>
            <a:endParaRPr/>
          </a:p>
        </p:txBody>
      </p:sp>
      <p:sp>
        <p:nvSpPr>
          <p:cNvPr id="264" name="Google Shape;264;p49"/>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t>AUSTRALIA:</a:t>
            </a:r>
            <a:r>
              <a:rPr lang="en"/>
              <a:t> (creatures argued with each other)</a:t>
            </a:r>
            <a:endParaRPr/>
          </a:p>
          <a:p>
            <a:pPr indent="-342900" lvl="0" marL="457200" rtl="0" algn="l">
              <a:spcBef>
                <a:spcPts val="0"/>
              </a:spcBef>
              <a:spcAft>
                <a:spcPts val="0"/>
              </a:spcAft>
              <a:buSzPts val="1800"/>
              <a:buAutoNum type="arabicPeriod"/>
            </a:pPr>
            <a:r>
              <a:rPr b="1" lang="en"/>
              <a:t>JAPAN:</a:t>
            </a:r>
            <a:r>
              <a:rPr lang="en"/>
              <a:t> (Izanami chased Izanagi out of the underworld)</a:t>
            </a:r>
            <a:endParaRPr/>
          </a:p>
          <a:p>
            <a:pPr indent="-342900" lvl="0" marL="457200" rtl="0" algn="l">
              <a:spcBef>
                <a:spcPts val="0"/>
              </a:spcBef>
              <a:spcAft>
                <a:spcPts val="0"/>
              </a:spcAft>
              <a:buSzPts val="1800"/>
              <a:buFont typeface="Arial"/>
              <a:buAutoNum type="arabicPeriod"/>
            </a:pPr>
            <a:r>
              <a:rPr b="1" lang="en"/>
              <a:t>KOREA: </a:t>
            </a:r>
            <a:r>
              <a:rPr lang="en"/>
              <a:t>(Tiger and bear wanting to become humans)</a:t>
            </a:r>
            <a:endParaRPr/>
          </a:p>
          <a:p>
            <a:pPr indent="-342900" lvl="0" marL="457200" rtl="0" algn="l">
              <a:spcBef>
                <a:spcPts val="0"/>
              </a:spcBef>
              <a:spcAft>
                <a:spcPts val="0"/>
              </a:spcAft>
              <a:buSzPts val="1800"/>
              <a:buFont typeface="Arial"/>
              <a:buAutoNum type="arabicPeriod"/>
            </a:pPr>
            <a:r>
              <a:rPr b="1" lang="en"/>
              <a:t>GREECE: </a:t>
            </a:r>
            <a:r>
              <a:rPr lang="en"/>
              <a:t>(Prometheus gave fire to the humans)</a:t>
            </a:r>
            <a:endParaRPr/>
          </a:p>
          <a:p>
            <a:pPr indent="-342900" lvl="0" marL="457200" rtl="0" algn="l">
              <a:spcBef>
                <a:spcPts val="0"/>
              </a:spcBef>
              <a:spcAft>
                <a:spcPts val="0"/>
              </a:spcAft>
              <a:buSzPts val="1800"/>
              <a:buAutoNum type="arabicPeriod"/>
            </a:pPr>
            <a:r>
              <a:rPr b="1" lang="en"/>
              <a:t>CHINA:</a:t>
            </a:r>
            <a:r>
              <a:rPr lang="en"/>
              <a:t> (Nu Wa made human beings from mud)</a:t>
            </a:r>
            <a:endParaRPr/>
          </a:p>
          <a:p>
            <a:pPr indent="-342900" lvl="0" marL="457200" rtl="0" algn="l">
              <a:spcBef>
                <a:spcPts val="0"/>
              </a:spcBef>
              <a:spcAft>
                <a:spcPts val="0"/>
              </a:spcAft>
              <a:buSzPts val="1800"/>
              <a:buAutoNum type="arabicPeriod"/>
            </a:pPr>
            <a:r>
              <a:rPr b="1" lang="en"/>
              <a:t>INDIA:</a:t>
            </a:r>
            <a:r>
              <a:rPr lang="en"/>
              <a:t> (He made the god of fire from his hands)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aphicFrame>
        <p:nvGraphicFramePr>
          <p:cNvPr id="269" name="Google Shape;269;p50"/>
          <p:cNvGraphicFramePr/>
          <p:nvPr/>
        </p:nvGraphicFramePr>
        <p:xfrm>
          <a:off x="64050" y="102975"/>
          <a:ext cx="3000000" cy="3000000"/>
        </p:xfrm>
        <a:graphic>
          <a:graphicData uri="http://schemas.openxmlformats.org/drawingml/2006/table">
            <a:tbl>
              <a:tblPr>
                <a:noFill/>
                <a:tableStyleId>{210F69DA-E75A-4E7D-B447-CC11F441ED85}</a:tableStyleId>
              </a:tblPr>
              <a:tblGrid>
                <a:gridCol w="2649625"/>
                <a:gridCol w="2963600"/>
              </a:tblGrid>
              <a:tr h="381000">
                <a:tc>
                  <a:txBody>
                    <a:bodyPr/>
                    <a:lstStyle/>
                    <a:p>
                      <a:pPr indent="0" lvl="0" marL="0" rtl="0" algn="l">
                        <a:spcBef>
                          <a:spcPts val="0"/>
                        </a:spcBef>
                        <a:spcAft>
                          <a:spcPts val="0"/>
                        </a:spcAft>
                        <a:buNone/>
                      </a:pPr>
                      <a:r>
                        <a:rPr lang="en"/>
                        <a:t>Australia</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Japan</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Korea</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Greece</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China</a:t>
                      </a:r>
                      <a:endParaRPr>
                        <a:solidFill>
                          <a:srgbClr val="000000"/>
                        </a:solidFill>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India</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70" name="Google Shape;270;p50"/>
          <p:cNvPicPr preferRelativeResize="0"/>
          <p:nvPr/>
        </p:nvPicPr>
        <p:blipFill>
          <a:blip r:embed="rId3">
            <a:alphaModFix/>
          </a:blip>
          <a:stretch>
            <a:fillRect/>
          </a:stretch>
        </p:blipFill>
        <p:spPr>
          <a:xfrm>
            <a:off x="6266800" y="1005050"/>
            <a:ext cx="2335275" cy="699600"/>
          </a:xfrm>
          <a:prstGeom prst="rect">
            <a:avLst/>
          </a:prstGeom>
          <a:noFill/>
          <a:ln>
            <a:noFill/>
          </a:ln>
        </p:spPr>
      </p:pic>
      <p:pic>
        <p:nvPicPr>
          <p:cNvPr id="271" name="Google Shape;271;p50"/>
          <p:cNvPicPr preferRelativeResize="0"/>
          <p:nvPr/>
        </p:nvPicPr>
        <p:blipFill>
          <a:blip r:embed="rId4">
            <a:alphaModFix/>
          </a:blip>
          <a:stretch>
            <a:fillRect/>
          </a:stretch>
        </p:blipFill>
        <p:spPr>
          <a:xfrm>
            <a:off x="6266800" y="2640725"/>
            <a:ext cx="2335274" cy="699600"/>
          </a:xfrm>
          <a:prstGeom prst="rect">
            <a:avLst/>
          </a:prstGeom>
          <a:noFill/>
          <a:ln>
            <a:noFill/>
          </a:ln>
        </p:spPr>
      </p:pic>
      <p:pic>
        <p:nvPicPr>
          <p:cNvPr id="272" name="Google Shape;272;p50"/>
          <p:cNvPicPr preferRelativeResize="0"/>
          <p:nvPr/>
        </p:nvPicPr>
        <p:blipFill>
          <a:blip r:embed="rId5">
            <a:alphaModFix/>
          </a:blip>
          <a:stretch>
            <a:fillRect/>
          </a:stretch>
        </p:blipFill>
        <p:spPr>
          <a:xfrm>
            <a:off x="6266800" y="1822888"/>
            <a:ext cx="2335275" cy="699600"/>
          </a:xfrm>
          <a:prstGeom prst="rect">
            <a:avLst/>
          </a:prstGeom>
          <a:noFill/>
          <a:ln>
            <a:noFill/>
          </a:ln>
        </p:spPr>
      </p:pic>
      <p:pic>
        <p:nvPicPr>
          <p:cNvPr id="273" name="Google Shape;273;p50"/>
          <p:cNvPicPr preferRelativeResize="0"/>
          <p:nvPr/>
        </p:nvPicPr>
        <p:blipFill>
          <a:blip r:embed="rId6">
            <a:alphaModFix/>
          </a:blip>
          <a:stretch>
            <a:fillRect/>
          </a:stretch>
        </p:blipFill>
        <p:spPr>
          <a:xfrm>
            <a:off x="6266800" y="4276400"/>
            <a:ext cx="2335276" cy="699599"/>
          </a:xfrm>
          <a:prstGeom prst="rect">
            <a:avLst/>
          </a:prstGeom>
          <a:noFill/>
          <a:ln>
            <a:noFill/>
          </a:ln>
        </p:spPr>
      </p:pic>
      <p:pic>
        <p:nvPicPr>
          <p:cNvPr id="274" name="Google Shape;274;p50"/>
          <p:cNvPicPr preferRelativeResize="0"/>
          <p:nvPr/>
        </p:nvPicPr>
        <p:blipFill>
          <a:blip r:embed="rId7">
            <a:alphaModFix/>
          </a:blip>
          <a:stretch>
            <a:fillRect/>
          </a:stretch>
        </p:blipFill>
        <p:spPr>
          <a:xfrm>
            <a:off x="6266799" y="187200"/>
            <a:ext cx="2335275" cy="699600"/>
          </a:xfrm>
          <a:prstGeom prst="rect">
            <a:avLst/>
          </a:prstGeom>
          <a:noFill/>
          <a:ln>
            <a:noFill/>
          </a:ln>
        </p:spPr>
      </p:pic>
      <p:pic>
        <p:nvPicPr>
          <p:cNvPr id="275" name="Google Shape;275;p50"/>
          <p:cNvPicPr preferRelativeResize="0"/>
          <p:nvPr/>
        </p:nvPicPr>
        <p:blipFill>
          <a:blip r:embed="rId8">
            <a:alphaModFix/>
          </a:blip>
          <a:stretch>
            <a:fillRect/>
          </a:stretch>
        </p:blipFill>
        <p:spPr>
          <a:xfrm>
            <a:off x="6266800" y="3458563"/>
            <a:ext cx="2335276" cy="69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