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12192000" cy="6858000"/>
  <p:notesSz cx="7559675" cy="10691812"/>
</p:presentation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endParaRPr b="0" lang="en-NZ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endParaRPr b="0" lang="en-NZ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rIns="0" tIns="0" bIns="0" anchor="ctr">
            <a:noAutofit/>
          </a:bodyPr>
          <a:p>
            <a:pPr algn="ctr"/>
            <a:r>
              <a:rPr b="0" lang="en-NZ" sz="4400" spc="-1" strike="noStrike">
                <a:latin typeface="Arial"/>
              </a:rPr>
              <a:t>Click to edit the title text format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rIns="0" tIns="0" bIns="0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3200" spc="-1" strike="noStrike">
                <a:latin typeface="Arial"/>
              </a:rPr>
              <a:t>Click to edit the outline text format</a:t>
            </a:r>
            <a:endParaRPr b="0" lang="en-NZ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800" spc="-1" strike="noStrike">
                <a:latin typeface="Arial"/>
              </a:rPr>
              <a:t>Second Outline Level</a:t>
            </a:r>
            <a:endParaRPr b="0" lang="en-NZ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400" spc="-1" strike="noStrike">
                <a:latin typeface="Arial"/>
              </a:rPr>
              <a:t>Third Outline Level</a:t>
            </a:r>
            <a:endParaRPr b="0" lang="en-NZ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NZ" sz="2000" spc="-1" strike="noStrike">
                <a:latin typeface="Arial"/>
              </a:rPr>
              <a:t>Fourth Outline Level</a:t>
            </a:r>
            <a:endParaRPr b="0" lang="en-NZ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Arial"/>
              </a:rPr>
              <a:t>Fifth Outline Level</a:t>
            </a:r>
            <a:endParaRPr b="0" lang="en-NZ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Arial"/>
              </a:rPr>
              <a:t>Sixth Outline Level</a:t>
            </a:r>
            <a:endParaRPr b="0" lang="en-NZ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NZ" sz="2000" spc="-1" strike="noStrike">
                <a:latin typeface="Arial"/>
              </a:rPr>
              <a:t>Seventh Outline Level</a:t>
            </a:r>
            <a:endParaRPr b="0" lang="en-NZ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Titl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NZ" sz="4400" spc="-1" strike="noStrike">
                <a:solidFill>
                  <a:srgbClr val="000000"/>
                </a:solidFill>
                <a:latin typeface="Calibri Light"/>
              </a:rPr>
              <a:t>Week 7:  Mini Student Plays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39" name="Content Placeholder 2"/>
          <p:cNvSpPr/>
          <p:nvPr/>
        </p:nvSpPr>
        <p:spPr>
          <a:xfrm>
            <a:off x="838080" y="1346760"/>
            <a:ext cx="10514880" cy="4829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rmAutofit fontScale="43000"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This week students will be placed together in groups of 5.  They will work together to create a 3 to 5-minute play about one of the 19</a:t>
            </a:r>
            <a:r>
              <a:rPr b="0" lang="en-NZ" sz="2800" spc="-1" strike="noStrike" baseline="30000">
                <a:solidFill>
                  <a:srgbClr val="000000"/>
                </a:solidFill>
                <a:latin typeface="Calibri"/>
              </a:rPr>
              <a:t>th</a:t>
            </a: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 century migrants:  </a:t>
            </a:r>
            <a:endParaRPr b="0" lang="en-NZ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1) The Sheep farmers; </a:t>
            </a:r>
            <a:endParaRPr b="0" lang="en-NZ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2) the Chinese Gold Diggers;</a:t>
            </a:r>
            <a:endParaRPr b="0" lang="en-NZ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3) the Kauri Gum Diggers; </a:t>
            </a:r>
            <a:endParaRPr b="0" lang="en-NZ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4) the Early Women Pioneers</a:t>
            </a:r>
            <a:endParaRPr b="0" lang="en-NZ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You should already have information on these groups in your Red Books.  You will find additional information from the scanned pages for weeks 6 and 7 under Google Classroom or MHOL.</a:t>
            </a:r>
            <a:endParaRPr b="0" lang="en-NZ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Create a short role play that outlines: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Where they came from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When they came to New Zealand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Why they migrated here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Their life in New Zealand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Their work in New Zealand 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The challenges they faced once they arrived</a:t>
            </a:r>
            <a:endParaRPr b="0" lang="en-NZ" sz="2800" spc="-1" strike="noStrike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You will present your plays on Thursday June 17</a:t>
            </a:r>
            <a:r>
              <a:rPr b="0" lang="en-NZ" sz="2800" spc="-1" strike="noStrike" baseline="14000000">
                <a:solidFill>
                  <a:srgbClr val="000000"/>
                </a:solidFill>
                <a:latin typeface="Calibri"/>
              </a:rPr>
              <a:t>th</a:t>
            </a: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.  Create and practice your play during lessons.  </a:t>
            </a:r>
            <a:endParaRPr b="0" lang="en-NZ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US" sz="4400" spc="-1" strike="noStrike">
                <a:solidFill>
                  <a:srgbClr val="000000"/>
                </a:solidFill>
                <a:latin typeface="Calibri Light"/>
              </a:rPr>
              <a:t>Week 10:  Focus on Current Events and Migration in New Zealand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41" name="Content Placeholder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itle 1"/>
          <p:cNvSpPr/>
          <p:nvPr/>
        </p:nvSpPr>
        <p:spPr>
          <a:xfrm>
            <a:off x="838080" y="365040"/>
            <a:ext cx="10514880" cy="132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90000"/>
              </a:lnSpc>
            </a:pPr>
            <a:r>
              <a:rPr b="0" lang="en-NZ" sz="4400" spc="-1" strike="noStrike" u="sng">
                <a:solidFill>
                  <a:srgbClr val="000000"/>
                </a:solidFill>
                <a:uFillTx/>
                <a:latin typeface="Calibri Light"/>
              </a:rPr>
              <a:t>Peer assessment of role plays</a:t>
            </a:r>
            <a:endParaRPr b="0" lang="en-NZ" sz="4400" spc="-1" strike="noStrike">
              <a:latin typeface="Arial"/>
            </a:endParaRPr>
          </a:p>
        </p:txBody>
      </p:sp>
      <p:sp>
        <p:nvSpPr>
          <p:cNvPr id="43" name="Content Placeholder 2"/>
          <p:cNvSpPr/>
          <p:nvPr/>
        </p:nvSpPr>
        <p:spPr>
          <a:xfrm>
            <a:off x="838080" y="1825560"/>
            <a:ext cx="10514880" cy="4350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>
            <a:noAutofit/>
          </a:bodyPr>
          <a:p>
            <a:pPr>
              <a:lnSpc>
                <a:spcPct val="90000"/>
              </a:lnSpc>
              <a:spcBef>
                <a:spcPts val="1001"/>
              </a:spcBef>
              <a:tabLst>
                <a:tab algn="l" pos="0"/>
              </a:tabLst>
            </a:pPr>
            <a:r>
              <a:rPr b="0" lang="en-NZ" sz="2800" spc="-1" strike="noStrike">
                <a:solidFill>
                  <a:srgbClr val="000000"/>
                </a:solidFill>
                <a:latin typeface="Calibri"/>
              </a:rPr>
              <a:t>For one of the other groups, copy and complete the sentences below;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ff0000"/>
                </a:solidFill>
                <a:latin typeface="Calibri"/>
              </a:rPr>
              <a:t>One thing the group did well was…..</a:t>
            </a:r>
            <a:endParaRPr b="0" lang="en-NZ" sz="2800" spc="-1" strike="noStrike">
              <a:latin typeface="Arial"/>
            </a:endParaRPr>
          </a:p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ff0000"/>
              </a:buClr>
              <a:buFont typeface="Arial"/>
              <a:buChar char="•"/>
              <a:tabLst>
                <a:tab algn="l" pos="0"/>
              </a:tabLst>
            </a:pPr>
            <a:r>
              <a:rPr b="0" lang="en-NZ" sz="2800" spc="-1" strike="noStrike">
                <a:solidFill>
                  <a:srgbClr val="ff0000"/>
                </a:solidFill>
                <a:latin typeface="Calibri"/>
              </a:rPr>
              <a:t>One thing to improve would be…..</a:t>
            </a:r>
            <a:endParaRPr b="0" lang="en-NZ" sz="2800" spc="-1" strike="noStrike"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</TotalTime>
  <Application>LibreOffice/7.1.0.3$Windows_X86_64 LibreOffice_project/f6099ecf3d29644b5008cc8f48f42f4a40986e4c</Application>
  <AppVersion>15.0000</AppVersion>
  <Words>182</Words>
  <Paragraphs>17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2013-06-25T00:09:13Z</dcterms:created>
  <dc:creator>Catherine Haynes</dc:creator>
  <dc:description/>
  <dc:language>en-NZ</dc:language>
  <cp:lastModifiedBy/>
  <dcterms:modified xsi:type="dcterms:W3CDTF">2021-06-14T09:30:20Z</dcterms:modified>
  <cp:revision>23</cp:revision>
  <dc:subject/>
  <dc:title>A Theory of Migration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Widescreen</vt:lpwstr>
  </property>
  <property fmtid="{D5CDD505-2E9C-101B-9397-08002B2CF9AE}" pid="3" name="Slides">
    <vt:i4>3</vt:i4>
  </property>
</Properties>
</file>