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NZ" sz="4400" spc="-1" strike="noStrike">
                <a:latin typeface="Arial"/>
              </a:rPr>
              <a:t>Click to edit the title text format</a:t>
            </a:r>
            <a:endParaRPr b="0" lang="en-NZ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3200" spc="-1" strike="noStrike">
                <a:latin typeface="Arial"/>
              </a:rPr>
              <a:t>Click to edit the outline text format</a:t>
            </a:r>
            <a:endParaRPr b="0" lang="en-N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2800" spc="-1" strike="noStrike">
                <a:latin typeface="Arial"/>
              </a:rPr>
              <a:t>Second Outline Level</a:t>
            </a:r>
            <a:endParaRPr b="0" lang="en-N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400" spc="-1" strike="noStrike">
                <a:latin typeface="Arial"/>
              </a:rPr>
              <a:t>Third Outline Level</a:t>
            </a:r>
            <a:endParaRPr b="0" lang="en-N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2000" spc="-1" strike="noStrike">
                <a:latin typeface="Arial"/>
              </a:rPr>
              <a:t>Fourth Outline Level</a:t>
            </a:r>
            <a:endParaRPr b="0" lang="en-N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latin typeface="Arial"/>
              </a:rPr>
              <a:t>Fifth Outline Level</a:t>
            </a:r>
            <a:endParaRPr b="0" lang="en-N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latin typeface="Arial"/>
              </a:rPr>
              <a:t>Sixth Outline Level</a:t>
            </a:r>
            <a:endParaRPr b="0" lang="en-N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latin typeface="Arial"/>
              </a:rPr>
              <a:t>Seventh Outline Level</a:t>
            </a:r>
            <a:endParaRPr b="0" lang="en-N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/>
          <p:cNvSpPr/>
          <p:nvPr/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en-NZ" sz="4400" spc="-1" strike="noStrike">
                <a:solidFill>
                  <a:srgbClr val="000000"/>
                </a:solidFill>
                <a:latin typeface="Calibri Light"/>
              </a:rPr>
              <a:t>Week 7:  Mini Student Plays</a:t>
            </a:r>
            <a:endParaRPr b="0" lang="en-NZ" sz="4400" spc="-1" strike="noStrike">
              <a:latin typeface="Arial"/>
            </a:endParaRPr>
          </a:p>
        </p:txBody>
      </p:sp>
      <p:sp>
        <p:nvSpPr>
          <p:cNvPr id="39" name="Content Placeholder 2"/>
          <p:cNvSpPr/>
          <p:nvPr/>
        </p:nvSpPr>
        <p:spPr>
          <a:xfrm>
            <a:off x="838080" y="1346760"/>
            <a:ext cx="10514880" cy="482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 fontScale="43000"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n-NZ" sz="2800" spc="-1" strike="noStrike">
                <a:solidFill>
                  <a:srgbClr val="000000"/>
                </a:solidFill>
                <a:latin typeface="Calibri"/>
              </a:rPr>
              <a:t>This week students will be placed together in groups of 5.  They will work together to create a 3 to 5-minute play about one of the 19</a:t>
            </a:r>
            <a:r>
              <a:rPr b="0" lang="en-NZ" sz="2800" spc="-1" strike="noStrike" baseline="30000">
                <a:solidFill>
                  <a:srgbClr val="000000"/>
                </a:solidFill>
                <a:latin typeface="Calibri"/>
              </a:rPr>
              <a:t>th</a:t>
            </a:r>
            <a:r>
              <a:rPr b="0" lang="en-NZ" sz="2800" spc="-1" strike="noStrike">
                <a:solidFill>
                  <a:srgbClr val="000000"/>
                </a:solidFill>
                <a:latin typeface="Calibri"/>
              </a:rPr>
              <a:t> century migrants:  </a:t>
            </a:r>
            <a:endParaRPr b="0" lang="en-NZ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n-NZ" sz="2800" spc="-1" strike="noStrike">
                <a:solidFill>
                  <a:srgbClr val="000000"/>
                </a:solidFill>
                <a:latin typeface="Calibri"/>
              </a:rPr>
              <a:t>1) The Sheep farmers; </a:t>
            </a:r>
            <a:endParaRPr b="0" lang="en-NZ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n-NZ" sz="2800" spc="-1" strike="noStrike">
                <a:solidFill>
                  <a:srgbClr val="000000"/>
                </a:solidFill>
                <a:latin typeface="Calibri"/>
              </a:rPr>
              <a:t>2) the Chinese Gold Diggers;</a:t>
            </a:r>
            <a:endParaRPr b="0" lang="en-NZ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n-NZ" sz="2800" spc="-1" strike="noStrike">
                <a:solidFill>
                  <a:srgbClr val="000000"/>
                </a:solidFill>
                <a:latin typeface="Calibri"/>
              </a:rPr>
              <a:t>3) the Kauri Gum Diggers; </a:t>
            </a:r>
            <a:endParaRPr b="0" lang="en-NZ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n-NZ" sz="2800" spc="-1" strike="noStrike">
                <a:solidFill>
                  <a:srgbClr val="000000"/>
                </a:solidFill>
                <a:latin typeface="Calibri"/>
              </a:rPr>
              <a:t>4) the Early Women Pioneers</a:t>
            </a:r>
            <a:endParaRPr b="0" lang="en-NZ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n-NZ" sz="2800" spc="-1" strike="noStrike">
                <a:solidFill>
                  <a:srgbClr val="000000"/>
                </a:solidFill>
                <a:latin typeface="Calibri"/>
              </a:rPr>
              <a:t>You should already have information on these groups in your Red Books.  You will find additional information from the scanned pages for weeks 6 and 7 under Google Classroom or MHOL.</a:t>
            </a:r>
            <a:endParaRPr b="0" lang="en-NZ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n-NZ" sz="2800" spc="-1" strike="noStrike">
                <a:solidFill>
                  <a:srgbClr val="000000"/>
                </a:solidFill>
                <a:latin typeface="Calibri"/>
              </a:rPr>
              <a:t>Create a short role play that outlines:</a:t>
            </a:r>
            <a:endParaRPr b="0" lang="en-NZ" sz="28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NZ" sz="2800" spc="-1" strike="noStrike">
                <a:solidFill>
                  <a:srgbClr val="000000"/>
                </a:solidFill>
                <a:latin typeface="Calibri"/>
              </a:rPr>
              <a:t>Where they came from</a:t>
            </a:r>
            <a:endParaRPr b="0" lang="en-NZ" sz="28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NZ" sz="2800" spc="-1" strike="noStrike">
                <a:solidFill>
                  <a:srgbClr val="000000"/>
                </a:solidFill>
                <a:latin typeface="Calibri"/>
              </a:rPr>
              <a:t>When they came to New Zealand</a:t>
            </a:r>
            <a:endParaRPr b="0" lang="en-NZ" sz="28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NZ" sz="2800" spc="-1" strike="noStrike">
                <a:solidFill>
                  <a:srgbClr val="000000"/>
                </a:solidFill>
                <a:latin typeface="Calibri"/>
              </a:rPr>
              <a:t>Why they migrated here</a:t>
            </a:r>
            <a:endParaRPr b="0" lang="en-NZ" sz="28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NZ" sz="2800" spc="-1" strike="noStrike">
                <a:solidFill>
                  <a:srgbClr val="000000"/>
                </a:solidFill>
                <a:latin typeface="Calibri"/>
              </a:rPr>
              <a:t>Their life in New Zealand</a:t>
            </a:r>
            <a:endParaRPr b="0" lang="en-NZ" sz="28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NZ" sz="2800" spc="-1" strike="noStrike">
                <a:solidFill>
                  <a:srgbClr val="000000"/>
                </a:solidFill>
                <a:latin typeface="Calibri"/>
              </a:rPr>
              <a:t>Their work in New Zealand </a:t>
            </a:r>
            <a:endParaRPr b="0" lang="en-NZ" sz="28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NZ" sz="2800" spc="-1" strike="noStrike">
                <a:solidFill>
                  <a:srgbClr val="000000"/>
                </a:solidFill>
                <a:latin typeface="Calibri"/>
              </a:rPr>
              <a:t>The challenges they faced once they arrived</a:t>
            </a:r>
            <a:endParaRPr b="0" lang="en-NZ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NZ" sz="28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NZ" sz="2800" spc="-1" strike="noStrike">
                <a:solidFill>
                  <a:srgbClr val="000000"/>
                </a:solidFill>
                <a:latin typeface="Calibri"/>
              </a:rPr>
              <a:t>You will present your plays on Thursday June 17</a:t>
            </a:r>
            <a:r>
              <a:rPr b="0" lang="en-NZ" sz="2800" spc="-1" strike="noStrike" baseline="14000000">
                <a:solidFill>
                  <a:srgbClr val="000000"/>
                </a:solidFill>
                <a:latin typeface="Calibri"/>
              </a:rPr>
              <a:t>th</a:t>
            </a:r>
            <a:r>
              <a:rPr b="0" lang="en-NZ" sz="2800" spc="-1" strike="noStrike">
                <a:solidFill>
                  <a:srgbClr val="000000"/>
                </a:solidFill>
                <a:latin typeface="Calibri"/>
              </a:rPr>
              <a:t>.  Create and practice your play during lessons.  </a:t>
            </a:r>
            <a:endParaRPr b="0" lang="en-NZ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1"/>
          <p:cNvSpPr/>
          <p:nvPr/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 Light"/>
              </a:rPr>
              <a:t>Week 10:  Focus on Current Events and Migration in New Zealand</a:t>
            </a:r>
            <a:endParaRPr b="0" lang="en-NZ" sz="4400" spc="-1" strike="noStrike">
              <a:latin typeface="Arial"/>
            </a:endParaRPr>
          </a:p>
        </p:txBody>
      </p:sp>
      <p:sp>
        <p:nvSpPr>
          <p:cNvPr id="41" name="Content Placeholder 2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/>
          <p:cNvSpPr/>
          <p:nvPr/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en-NZ" sz="4400" spc="-1" strike="noStrike" u="sng">
                <a:solidFill>
                  <a:srgbClr val="000000"/>
                </a:solidFill>
                <a:uFillTx/>
                <a:latin typeface="Calibri Light"/>
              </a:rPr>
              <a:t>Peer assessment of role plays</a:t>
            </a:r>
            <a:endParaRPr b="0" lang="en-NZ" sz="4400" spc="-1" strike="noStrike">
              <a:latin typeface="Arial"/>
            </a:endParaRPr>
          </a:p>
        </p:txBody>
      </p:sp>
      <p:sp>
        <p:nvSpPr>
          <p:cNvPr id="43" name="Content Placeholder 2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n-NZ" sz="2800" spc="-1" strike="noStrike">
                <a:solidFill>
                  <a:srgbClr val="000000"/>
                </a:solidFill>
                <a:latin typeface="Calibri"/>
              </a:rPr>
              <a:t>For one of the other groups, copy and complete the sentences below;</a:t>
            </a:r>
            <a:endParaRPr b="0" lang="en-NZ" sz="28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ff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NZ" sz="2800" spc="-1" strike="noStrike">
                <a:solidFill>
                  <a:srgbClr val="ff0000"/>
                </a:solidFill>
                <a:latin typeface="Calibri"/>
              </a:rPr>
              <a:t>One thing the group did well was…..</a:t>
            </a:r>
            <a:endParaRPr b="0" lang="en-NZ" sz="28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ff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NZ" sz="2800" spc="-1" strike="noStrike">
                <a:solidFill>
                  <a:srgbClr val="ff0000"/>
                </a:solidFill>
                <a:latin typeface="Calibri"/>
              </a:rPr>
              <a:t>One thing to improve would be…..</a:t>
            </a:r>
            <a:endParaRPr b="0" lang="en-NZ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</TotalTime>
  <Application>LibreOffice/7.1.0.3$Windows_X86_64 LibreOffice_project/f6099ecf3d29644b5008cc8f48f42f4a40986e4c</Application>
  <AppVersion>15.0000</AppVersion>
  <Words>182</Words>
  <Paragraphs>17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2013-06-25T00:09:13Z</dcterms:created>
  <dc:creator>Catherine Haynes</dc:creator>
  <dc:description/>
  <dc:language>en-NZ</dc:language>
  <cp:lastModifiedBy/>
  <dcterms:modified xsi:type="dcterms:W3CDTF">2021-06-14T09:30:20Z</dcterms:modified>
  <cp:revision>23</cp:revision>
  <dc:subject/>
  <dc:title>A Theory of Migration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3</vt:i4>
  </property>
</Properties>
</file>