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0" Type="http://schemas.openxmlformats.org/officeDocument/2006/relationships/slide" Target="slides/slide5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b9a1863fd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b9a1863fd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b9a1863fd9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b9a1863fd9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2b9a1863fd9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2b9a1863fd9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2b9a1863fd9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2b9a1863fd9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Relationship Id="rId4" Type="http://schemas.openxmlformats.org/officeDocument/2006/relationships/image" Target="../media/image5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0" y="744575"/>
            <a:ext cx="8520600" cy="7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Marine Reserves</a:t>
            </a:r>
            <a:endParaRPr b="1"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980650" y="3934500"/>
            <a:ext cx="5059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</a:rPr>
              <a:t>Term 1 Week 3</a:t>
            </a:r>
            <a:endParaRPr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Research questions:</a:t>
            </a:r>
            <a:endParaRPr/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311700" y="9605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700">
                <a:solidFill>
                  <a:schemeClr val="lt1"/>
                </a:solidFill>
              </a:rPr>
              <a:t>What is a marine </a:t>
            </a:r>
            <a:r>
              <a:rPr b="1" lang="en" sz="4700">
                <a:solidFill>
                  <a:schemeClr val="lt1"/>
                </a:solidFill>
              </a:rPr>
              <a:t>reserve?</a:t>
            </a:r>
            <a:endParaRPr b="1" sz="47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47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4700">
                <a:solidFill>
                  <a:schemeClr val="lt1"/>
                </a:solidFill>
              </a:rPr>
              <a:t>Do we have any in New Zealand?</a:t>
            </a:r>
            <a:endParaRPr b="1" sz="47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your own words means….</a:t>
            </a:r>
            <a:endParaRPr/>
          </a:p>
        </p:txBody>
      </p:sp>
      <p:sp>
        <p:nvSpPr>
          <p:cNvPr id="67" name="Google Shape;67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chemeClr val="lt1"/>
                </a:solidFill>
              </a:rPr>
              <a:t>Research online</a:t>
            </a:r>
            <a:endParaRPr b="1" sz="2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chemeClr val="lt1"/>
                </a:solidFill>
              </a:rPr>
              <a:t>Read and discuss</a:t>
            </a:r>
            <a:endParaRPr b="1" sz="2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chemeClr val="lt1"/>
                </a:solidFill>
              </a:rPr>
              <a:t>Close the tabs</a:t>
            </a:r>
            <a:endParaRPr b="1" sz="2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chemeClr val="lt1"/>
                </a:solidFill>
              </a:rPr>
              <a:t>Write your own sentences now</a:t>
            </a:r>
            <a:endParaRPr b="1" sz="2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2200" u="sng">
                <a:solidFill>
                  <a:schemeClr val="lt1"/>
                </a:solidFill>
              </a:rPr>
              <a:t>DO NOT</a:t>
            </a:r>
            <a:r>
              <a:rPr b="1" lang="en" sz="2200">
                <a:solidFill>
                  <a:schemeClr val="lt1"/>
                </a:solidFill>
              </a:rPr>
              <a:t> cut and paste!! This is </a:t>
            </a:r>
            <a:r>
              <a:rPr b="1" lang="en" sz="2200">
                <a:solidFill>
                  <a:schemeClr val="lt1"/>
                </a:solidFill>
              </a:rPr>
              <a:t>against</a:t>
            </a:r>
            <a:r>
              <a:rPr b="1" lang="en" sz="2200">
                <a:solidFill>
                  <a:schemeClr val="lt1"/>
                </a:solidFill>
              </a:rPr>
              <a:t> the law.</a:t>
            </a:r>
            <a:endParaRPr b="1" sz="22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1" lang="en" sz="4700">
                <a:solidFill>
                  <a:schemeClr val="lt1"/>
                </a:solidFill>
              </a:rPr>
              <a:t>What is a marine reserve?</a:t>
            </a:r>
            <a:endParaRPr b="1" sz="47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lt1"/>
                </a:solidFill>
              </a:rPr>
              <a:t>Marine means…</a:t>
            </a:r>
            <a:endParaRPr sz="24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lt1"/>
                </a:solidFill>
              </a:rPr>
              <a:t>Reserve means…</a:t>
            </a:r>
            <a:endParaRPr sz="24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2400">
                <a:solidFill>
                  <a:schemeClr val="lt1"/>
                </a:solidFill>
              </a:rPr>
              <a:t>A marine reserve is…</a:t>
            </a:r>
            <a:endParaRPr sz="2400">
              <a:solidFill>
                <a:schemeClr val="lt1"/>
              </a:solidFill>
            </a:endParaRPr>
          </a:p>
        </p:txBody>
      </p:sp>
      <p:pic>
        <p:nvPicPr>
          <p:cNvPr id="74" name="Google Shape;74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48175" y="3097400"/>
            <a:ext cx="3184125" cy="1783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/>
          <p:nvPr>
            <p:ph type="title"/>
          </p:nvPr>
        </p:nvSpPr>
        <p:spPr>
          <a:xfrm>
            <a:off x="311700" y="1763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1" lang="en" sz="4030">
                <a:solidFill>
                  <a:schemeClr val="lt1"/>
                </a:solidFill>
              </a:rPr>
              <a:t>Do we have any in New Zealand?</a:t>
            </a:r>
            <a:endParaRPr sz="2320"/>
          </a:p>
        </p:txBody>
      </p:sp>
      <p:sp>
        <p:nvSpPr>
          <p:cNvPr id="80" name="Google Shape;80;p17"/>
          <p:cNvSpPr txBox="1"/>
          <p:nvPr>
            <p:ph idx="1" type="body"/>
          </p:nvPr>
        </p:nvSpPr>
        <p:spPr>
          <a:xfrm>
            <a:off x="311700" y="1738950"/>
            <a:ext cx="8520600" cy="282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chemeClr val="lt1"/>
                </a:solidFill>
              </a:rPr>
              <a:t>Yes, we have 44 marine </a:t>
            </a:r>
            <a:r>
              <a:rPr lang="en" sz="2800">
                <a:solidFill>
                  <a:schemeClr val="lt1"/>
                </a:solidFill>
              </a:rPr>
              <a:t>reserves</a:t>
            </a:r>
            <a:r>
              <a:rPr lang="en" sz="2800">
                <a:solidFill>
                  <a:schemeClr val="lt1"/>
                </a:solidFill>
              </a:rPr>
              <a:t> in New Zealand.</a:t>
            </a:r>
            <a:endParaRPr sz="2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800">
                <a:solidFill>
                  <a:schemeClr val="lt1"/>
                </a:solidFill>
              </a:rPr>
              <a:t>One of them is called Goat Island.</a:t>
            </a:r>
            <a:endParaRPr sz="2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2800">
                <a:solidFill>
                  <a:schemeClr val="lt1"/>
                </a:solidFill>
              </a:rPr>
              <a:t>Here it is.</a:t>
            </a:r>
            <a:endParaRPr sz="2800">
              <a:solidFill>
                <a:schemeClr val="lt1"/>
              </a:solidFill>
            </a:endParaRPr>
          </a:p>
        </p:txBody>
      </p:sp>
      <p:pic>
        <p:nvPicPr>
          <p:cNvPr id="81" name="Google Shape;81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86125" y="2839300"/>
            <a:ext cx="3046175" cy="1874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