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9a1863fd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9a1863fd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9a1863fd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9a1863fd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b9a1863fd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b9a1863fd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b9a1863fd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b9a1863fd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Marine Reserves</a:t>
            </a:r>
            <a:endParaRPr b="1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980650" y="3934500"/>
            <a:ext cx="5059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Term 1 Week 3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questions: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960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lt1"/>
                </a:solidFill>
              </a:rPr>
              <a:t>What is a marine </a:t>
            </a:r>
            <a:r>
              <a:rPr b="1" lang="en" sz="4700">
                <a:solidFill>
                  <a:schemeClr val="lt1"/>
                </a:solidFill>
              </a:rPr>
              <a:t>reserve?</a:t>
            </a:r>
            <a:endParaRPr b="1" sz="4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4700">
                <a:solidFill>
                  <a:schemeClr val="lt1"/>
                </a:solidFill>
              </a:rPr>
              <a:t>Do we have any in New Zealand?</a:t>
            </a:r>
            <a:endParaRPr b="1" sz="4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your own words means….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1"/>
                </a:solidFill>
              </a:rPr>
              <a:t>Research online</a:t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1"/>
                </a:solidFill>
              </a:rPr>
              <a:t>Read and discuss</a:t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1"/>
                </a:solidFill>
              </a:rPr>
              <a:t>Close the tabs</a:t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1"/>
                </a:solidFill>
              </a:rPr>
              <a:t>Write your own sentences now</a:t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2200" u="sng">
                <a:solidFill>
                  <a:schemeClr val="lt1"/>
                </a:solidFill>
              </a:rPr>
              <a:t>DO NOT</a:t>
            </a:r>
            <a:r>
              <a:rPr b="1" lang="en" sz="2200">
                <a:solidFill>
                  <a:schemeClr val="lt1"/>
                </a:solidFill>
              </a:rPr>
              <a:t> cut and paste!! This is </a:t>
            </a:r>
            <a:r>
              <a:rPr b="1" lang="en" sz="2200">
                <a:solidFill>
                  <a:schemeClr val="lt1"/>
                </a:solidFill>
              </a:rPr>
              <a:t>against</a:t>
            </a:r>
            <a:r>
              <a:rPr b="1" lang="en" sz="2200">
                <a:solidFill>
                  <a:schemeClr val="lt1"/>
                </a:solidFill>
              </a:rPr>
              <a:t> the law.</a:t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4700">
                <a:solidFill>
                  <a:schemeClr val="lt1"/>
                </a:solidFill>
              </a:rPr>
              <a:t>What is a marine reserve?</a:t>
            </a:r>
            <a:endParaRPr b="1" sz="4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Marine means…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Reserve means…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A marine reserve is…</a:t>
            </a:r>
            <a:endParaRPr sz="2400">
              <a:solidFill>
                <a:schemeClr val="lt1"/>
              </a:solidFill>
            </a:endParaRPr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48175" y="3097400"/>
            <a:ext cx="3184125" cy="178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176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4030">
                <a:solidFill>
                  <a:schemeClr val="lt1"/>
                </a:solidFill>
              </a:rPr>
              <a:t>Do we have any in New Zealand?</a:t>
            </a:r>
            <a:endParaRPr sz="232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738950"/>
            <a:ext cx="8520600" cy="282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Yes, we have 44 marine </a:t>
            </a:r>
            <a:r>
              <a:rPr lang="en" sz="2800">
                <a:solidFill>
                  <a:schemeClr val="lt1"/>
                </a:solidFill>
              </a:rPr>
              <a:t>reserves</a:t>
            </a:r>
            <a:r>
              <a:rPr lang="en" sz="2800">
                <a:solidFill>
                  <a:schemeClr val="lt1"/>
                </a:solidFill>
              </a:rPr>
              <a:t> in New Zealand.</a:t>
            </a:r>
            <a:endParaRPr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One of them is called Goat Island.</a:t>
            </a:r>
            <a:endParaRPr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Here it is.</a:t>
            </a:r>
            <a:endParaRPr sz="2800">
              <a:solidFill>
                <a:schemeClr val="lt1"/>
              </a:solidFill>
            </a:endParaRPr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86125" y="2839300"/>
            <a:ext cx="3046175" cy="187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