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4" r:id="rId4"/>
    <p:sldMasterId id="2147483675" r:id="rId5"/>
    <p:sldMasterId id="2147483676" r:id="rId6"/>
  </p:sldMasterIdLst>
  <p:notesMasterIdLst>
    <p:notesMasterId r:id="rId7"/>
  </p:notesMasterIdLst>
  <p:sldIdLst>
    <p:sldId id="256" r:id="rId8"/>
    <p:sldId id="257" r:id="rId9"/>
    <p:sldId id="258" r:id="rId10"/>
    <p:sldId id="259" r:id="rId11"/>
    <p:sldId id="260" r:id="rId12"/>
    <p:sldId id="261" r:id="rId13"/>
    <p:sldId id="262" r:id="rId14"/>
    <p:sldId id="263" r:id="rId15"/>
  </p:sldIdLst>
  <p:sldSz cy="5143500" cx="9144000"/>
  <p:notesSz cx="6858000" cy="9144000"/>
  <p:embeddedFontLst>
    <p:embeddedFont>
      <p:font typeface="Raleway"/>
      <p:regular r:id="rId16"/>
      <p:bold r:id="rId17"/>
      <p:italic r:id="rId18"/>
      <p:boldItalic r:id="rId19"/>
    </p:embeddedFont>
    <p:embeddedFont>
      <p:font typeface="Lato"/>
      <p:regular r:id="rId20"/>
      <p:bold r:id="rId21"/>
      <p:italic r:id="rId22"/>
      <p:boldItalic r:id="rId23"/>
    </p:embeddedFont>
    <p:embeddedFont>
      <p:font typeface="Comfortaa"/>
      <p:regular r:id="rId24"/>
      <p:bold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Lato-regular.fntdata"/><Relationship Id="rId22" Type="http://schemas.openxmlformats.org/officeDocument/2006/relationships/font" Target="fonts/Lato-italic.fntdata"/><Relationship Id="rId21" Type="http://schemas.openxmlformats.org/officeDocument/2006/relationships/font" Target="fonts/Lato-bold.fntdata"/><Relationship Id="rId24" Type="http://schemas.openxmlformats.org/officeDocument/2006/relationships/font" Target="fonts/Comfortaa-regular.fntdata"/><Relationship Id="rId23" Type="http://schemas.openxmlformats.org/officeDocument/2006/relationships/font" Target="fonts/Lato-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25" Type="http://schemas.openxmlformats.org/officeDocument/2006/relationships/font" Target="fonts/Comfortaa-bold.fntdata"/><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font" Target="fonts/Raleway-bold.fntdata"/><Relationship Id="rId16" Type="http://schemas.openxmlformats.org/officeDocument/2006/relationships/font" Target="fonts/Raleway-regular.fntdata"/><Relationship Id="rId19" Type="http://schemas.openxmlformats.org/officeDocument/2006/relationships/font" Target="fonts/Raleway-boldItalic.fntdata"/><Relationship Id="rId18" Type="http://schemas.openxmlformats.org/officeDocument/2006/relationships/font" Target="fonts/Raleway-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7fc00d1c6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27fc00d1c6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27fc00d1c6d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27fc00d1c6d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7fc00d1c6d_0_2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27fc00d1c6d_0_2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27fc00d1c6d_0_3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27fc00d1c6d_0_3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27fc00d1c6d_0_4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 name="Google Shape;172;g27fc00d1c6d_0_4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3" name="Google Shape;173;g27fc00d1c6d_0_4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7fc00d1c6d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27fc00d1c6d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27fc00d1c6d_0_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6" name="Google Shape;216;g27fc00d1c6d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27fc00d1c6d_0_1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27fc00d1c6d_0_1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jpg"/><Relationship Id="rId3" Type="http://schemas.openxmlformats.org/officeDocument/2006/relationships/hyperlink" Target="https://www.twinkl.co.uk/" TargetMode="Externa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9.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 Id="rId3" Type="http://schemas.openxmlformats.org/officeDocument/2006/relationships/hyperlink" Target="https://www.twinkl.co.uk/" TargetMode="Externa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54" name="Shape 54"/>
        <p:cNvGrpSpPr/>
        <p:nvPr/>
      </p:nvGrpSpPr>
      <p:grpSpPr>
        <a:xfrm>
          <a:off x="0" y="0"/>
          <a:ext cx="0" cy="0"/>
          <a:chOff x="0" y="0"/>
          <a:chExt cx="0" cy="0"/>
        </a:xfrm>
      </p:grpSpPr>
      <p:sp>
        <p:nvSpPr>
          <p:cNvPr id="55" name="Google Shape;55;p14"/>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6" name="Google Shape;56;p14"/>
          <p:cNvGrpSpPr/>
          <p:nvPr/>
        </p:nvGrpSpPr>
        <p:grpSpPr>
          <a:xfrm>
            <a:off x="830392" y="1191256"/>
            <a:ext cx="745763" cy="45826"/>
            <a:chOff x="4580561" y="2589004"/>
            <a:chExt cx="1064464" cy="25200"/>
          </a:xfrm>
        </p:grpSpPr>
        <p:sp>
          <p:nvSpPr>
            <p:cNvPr id="57" name="Google Shape;57;p1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1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p14"/>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rtl="0">
              <a:spcBef>
                <a:spcPts val="0"/>
              </a:spcBef>
              <a:spcAft>
                <a:spcPts val="0"/>
              </a:spcAft>
              <a:buSzPts val="4200"/>
              <a:buNone/>
              <a:defRPr sz="42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p:txBody>
      </p:sp>
      <p:sp>
        <p:nvSpPr>
          <p:cNvPr id="60" name="Google Shape;60;p14"/>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61" name="Google Shape;61;p1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62" name="Shape 62"/>
        <p:cNvGrpSpPr/>
        <p:nvPr/>
      </p:nvGrpSpPr>
      <p:grpSpPr>
        <a:xfrm>
          <a:off x="0" y="0"/>
          <a:ext cx="0" cy="0"/>
          <a:chOff x="0" y="0"/>
          <a:chExt cx="0" cy="0"/>
        </a:xfrm>
      </p:grpSpPr>
      <p:grpSp>
        <p:nvGrpSpPr>
          <p:cNvPr id="63" name="Google Shape;63;p15"/>
          <p:cNvGrpSpPr/>
          <p:nvPr/>
        </p:nvGrpSpPr>
        <p:grpSpPr>
          <a:xfrm>
            <a:off x="830392" y="1191256"/>
            <a:ext cx="745763" cy="45826"/>
            <a:chOff x="4580561" y="2589004"/>
            <a:chExt cx="1064464" cy="25200"/>
          </a:xfrm>
        </p:grpSpPr>
        <p:sp>
          <p:nvSpPr>
            <p:cNvPr id="64" name="Google Shape;64;p15"/>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15"/>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15"/>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67" name="Google Shape;67;p1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8" name="Shape 68"/>
        <p:cNvGrpSpPr/>
        <p:nvPr/>
      </p:nvGrpSpPr>
      <p:grpSpPr>
        <a:xfrm>
          <a:off x="0" y="0"/>
          <a:ext cx="0" cy="0"/>
          <a:chOff x="0" y="0"/>
          <a:chExt cx="0" cy="0"/>
        </a:xfrm>
      </p:grpSpPr>
      <p:sp>
        <p:nvSpPr>
          <p:cNvPr id="69" name="Google Shape;69;p1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0" name="Google Shape;70;p16"/>
          <p:cNvGrpSpPr/>
          <p:nvPr/>
        </p:nvGrpSpPr>
        <p:grpSpPr>
          <a:xfrm>
            <a:off x="830392" y="1191256"/>
            <a:ext cx="745763" cy="45826"/>
            <a:chOff x="4580561" y="2589004"/>
            <a:chExt cx="1064464" cy="25200"/>
          </a:xfrm>
        </p:grpSpPr>
        <p:sp>
          <p:nvSpPr>
            <p:cNvPr id="71" name="Google Shape;71;p1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1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3" name="Google Shape;73;p16"/>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74" name="Google Shape;74;p16"/>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75" name="Google Shape;75;p1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6" name="Shape 76"/>
        <p:cNvGrpSpPr/>
        <p:nvPr/>
      </p:nvGrpSpPr>
      <p:grpSpPr>
        <a:xfrm>
          <a:off x="0" y="0"/>
          <a:ext cx="0" cy="0"/>
          <a:chOff x="0" y="0"/>
          <a:chExt cx="0" cy="0"/>
        </a:xfrm>
      </p:grpSpPr>
      <p:sp>
        <p:nvSpPr>
          <p:cNvPr id="77" name="Google Shape;77;p1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8" name="Google Shape;78;p17"/>
          <p:cNvGrpSpPr/>
          <p:nvPr/>
        </p:nvGrpSpPr>
        <p:grpSpPr>
          <a:xfrm>
            <a:off x="830392" y="1191256"/>
            <a:ext cx="745763" cy="45826"/>
            <a:chOff x="4580561" y="2589004"/>
            <a:chExt cx="1064464" cy="25200"/>
          </a:xfrm>
        </p:grpSpPr>
        <p:sp>
          <p:nvSpPr>
            <p:cNvPr id="79" name="Google Shape;79;p1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1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1" name="Google Shape;81;p17"/>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82" name="Google Shape;82;p17"/>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83" name="Google Shape;83;p17"/>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84" name="Google Shape;84;p1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5" name="Shape 85"/>
        <p:cNvGrpSpPr/>
        <p:nvPr/>
      </p:nvGrpSpPr>
      <p:grpSpPr>
        <a:xfrm>
          <a:off x="0" y="0"/>
          <a:ext cx="0" cy="0"/>
          <a:chOff x="0" y="0"/>
          <a:chExt cx="0" cy="0"/>
        </a:xfrm>
      </p:grpSpPr>
      <p:sp>
        <p:nvSpPr>
          <p:cNvPr id="86" name="Google Shape;86;p18"/>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7" name="Google Shape;87;p18"/>
          <p:cNvGrpSpPr/>
          <p:nvPr/>
        </p:nvGrpSpPr>
        <p:grpSpPr>
          <a:xfrm>
            <a:off x="830392" y="1191256"/>
            <a:ext cx="745763" cy="45826"/>
            <a:chOff x="4580561" y="2589004"/>
            <a:chExt cx="1064464" cy="25200"/>
          </a:xfrm>
        </p:grpSpPr>
        <p:sp>
          <p:nvSpPr>
            <p:cNvPr id="88" name="Google Shape;88;p18"/>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18"/>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0" name="Google Shape;90;p18"/>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91" name="Google Shape;91;p1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92" name="Shape 92"/>
        <p:cNvGrpSpPr/>
        <p:nvPr/>
      </p:nvGrpSpPr>
      <p:grpSpPr>
        <a:xfrm>
          <a:off x="0" y="0"/>
          <a:ext cx="0" cy="0"/>
          <a:chOff x="0" y="0"/>
          <a:chExt cx="0" cy="0"/>
        </a:xfrm>
      </p:grpSpPr>
      <p:sp>
        <p:nvSpPr>
          <p:cNvPr id="93" name="Google Shape;93;p19"/>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4" name="Google Shape;94;p19"/>
          <p:cNvGrpSpPr/>
          <p:nvPr/>
        </p:nvGrpSpPr>
        <p:grpSpPr>
          <a:xfrm>
            <a:off x="830392" y="1191256"/>
            <a:ext cx="745763" cy="45826"/>
            <a:chOff x="4580561" y="2589004"/>
            <a:chExt cx="1064464" cy="25200"/>
          </a:xfrm>
        </p:grpSpPr>
        <p:sp>
          <p:nvSpPr>
            <p:cNvPr id="95" name="Google Shape;95;p1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1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7" name="Google Shape;97;p19"/>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98" name="Google Shape;98;p19"/>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99" name="Google Shape;99;p1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100" name="Shape 100"/>
        <p:cNvGrpSpPr/>
        <p:nvPr/>
      </p:nvGrpSpPr>
      <p:grpSpPr>
        <a:xfrm>
          <a:off x="0" y="0"/>
          <a:ext cx="0" cy="0"/>
          <a:chOff x="0" y="0"/>
          <a:chExt cx="0" cy="0"/>
        </a:xfrm>
      </p:grpSpPr>
      <p:grpSp>
        <p:nvGrpSpPr>
          <p:cNvPr id="101" name="Google Shape;101;p20"/>
          <p:cNvGrpSpPr/>
          <p:nvPr/>
        </p:nvGrpSpPr>
        <p:grpSpPr>
          <a:xfrm>
            <a:off x="830392" y="4169130"/>
            <a:ext cx="745763" cy="45826"/>
            <a:chOff x="4580561" y="2589004"/>
            <a:chExt cx="1064464" cy="25200"/>
          </a:xfrm>
        </p:grpSpPr>
        <p:sp>
          <p:nvSpPr>
            <p:cNvPr id="102" name="Google Shape;102;p20"/>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20"/>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4" name="Google Shape;104;p20"/>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105" name="Google Shape;105;p2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06" name="Shape 106"/>
        <p:cNvGrpSpPr/>
        <p:nvPr/>
      </p:nvGrpSpPr>
      <p:grpSpPr>
        <a:xfrm>
          <a:off x="0" y="0"/>
          <a:ext cx="0" cy="0"/>
          <a:chOff x="0" y="0"/>
          <a:chExt cx="0" cy="0"/>
        </a:xfrm>
      </p:grpSpPr>
      <p:sp>
        <p:nvSpPr>
          <p:cNvPr id="107" name="Google Shape;107;p21"/>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8" name="Google Shape;108;p21"/>
          <p:cNvGrpSpPr/>
          <p:nvPr/>
        </p:nvGrpSpPr>
        <p:grpSpPr>
          <a:xfrm>
            <a:off x="830392" y="1191256"/>
            <a:ext cx="745763" cy="45826"/>
            <a:chOff x="4580561" y="2589004"/>
            <a:chExt cx="1064464" cy="25200"/>
          </a:xfrm>
        </p:grpSpPr>
        <p:sp>
          <p:nvSpPr>
            <p:cNvPr id="109" name="Google Shape;109;p21"/>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21"/>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1" name="Google Shape;111;p21"/>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12" name="Google Shape;112;p21"/>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113" name="Google Shape;113;p21"/>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14" name="Google Shape;114;p2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15" name="Shape 115"/>
        <p:cNvGrpSpPr/>
        <p:nvPr/>
      </p:nvGrpSpPr>
      <p:grpSpPr>
        <a:xfrm>
          <a:off x="0" y="0"/>
          <a:ext cx="0" cy="0"/>
          <a:chOff x="0" y="0"/>
          <a:chExt cx="0" cy="0"/>
        </a:xfrm>
      </p:grpSpPr>
      <p:sp>
        <p:nvSpPr>
          <p:cNvPr id="116" name="Google Shape;116;p22"/>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300"/>
              <a:buNone/>
              <a:defRPr/>
            </a:lvl1pPr>
          </a:lstStyle>
          <a:p/>
        </p:txBody>
      </p:sp>
      <p:sp>
        <p:nvSpPr>
          <p:cNvPr id="117" name="Google Shape;117;p2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118" name="Shape 118"/>
        <p:cNvGrpSpPr/>
        <p:nvPr/>
      </p:nvGrpSpPr>
      <p:grpSpPr>
        <a:xfrm>
          <a:off x="0" y="0"/>
          <a:ext cx="0" cy="0"/>
          <a:chOff x="0" y="0"/>
          <a:chExt cx="0" cy="0"/>
        </a:xfrm>
      </p:grpSpPr>
      <p:grpSp>
        <p:nvGrpSpPr>
          <p:cNvPr id="119" name="Google Shape;119;p23"/>
          <p:cNvGrpSpPr/>
          <p:nvPr/>
        </p:nvGrpSpPr>
        <p:grpSpPr>
          <a:xfrm>
            <a:off x="830392" y="4169130"/>
            <a:ext cx="745763" cy="45826"/>
            <a:chOff x="4580561" y="2589004"/>
            <a:chExt cx="1064464" cy="25200"/>
          </a:xfrm>
        </p:grpSpPr>
        <p:sp>
          <p:nvSpPr>
            <p:cNvPr id="120" name="Google Shape;120;p2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2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2" name="Google Shape;122;p23"/>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8000"/>
              <a:buNone/>
              <a:defRPr sz="8000">
                <a:solidFill>
                  <a:schemeClr val="lt1"/>
                </a:solidFill>
              </a:defRPr>
            </a:lvl1pPr>
            <a:lvl2pPr lvl="1" rtl="0">
              <a:spcBef>
                <a:spcPts val="0"/>
              </a:spcBef>
              <a:spcAft>
                <a:spcPts val="0"/>
              </a:spcAft>
              <a:buClr>
                <a:schemeClr val="lt1"/>
              </a:buClr>
              <a:buSzPts val="8000"/>
              <a:buNone/>
              <a:defRPr sz="8000">
                <a:solidFill>
                  <a:schemeClr val="lt1"/>
                </a:solidFill>
              </a:defRPr>
            </a:lvl2pPr>
            <a:lvl3pPr lvl="2" rtl="0">
              <a:spcBef>
                <a:spcPts val="0"/>
              </a:spcBef>
              <a:spcAft>
                <a:spcPts val="0"/>
              </a:spcAft>
              <a:buClr>
                <a:schemeClr val="lt1"/>
              </a:buClr>
              <a:buSzPts val="8000"/>
              <a:buNone/>
              <a:defRPr sz="8000">
                <a:solidFill>
                  <a:schemeClr val="lt1"/>
                </a:solidFill>
              </a:defRPr>
            </a:lvl3pPr>
            <a:lvl4pPr lvl="3" rtl="0">
              <a:spcBef>
                <a:spcPts val="0"/>
              </a:spcBef>
              <a:spcAft>
                <a:spcPts val="0"/>
              </a:spcAft>
              <a:buClr>
                <a:schemeClr val="lt1"/>
              </a:buClr>
              <a:buSzPts val="8000"/>
              <a:buNone/>
              <a:defRPr sz="8000">
                <a:solidFill>
                  <a:schemeClr val="lt1"/>
                </a:solidFill>
              </a:defRPr>
            </a:lvl4pPr>
            <a:lvl5pPr lvl="4" rtl="0">
              <a:spcBef>
                <a:spcPts val="0"/>
              </a:spcBef>
              <a:spcAft>
                <a:spcPts val="0"/>
              </a:spcAft>
              <a:buClr>
                <a:schemeClr val="lt1"/>
              </a:buClr>
              <a:buSzPts val="8000"/>
              <a:buNone/>
              <a:defRPr sz="8000">
                <a:solidFill>
                  <a:schemeClr val="lt1"/>
                </a:solidFill>
              </a:defRPr>
            </a:lvl5pPr>
            <a:lvl6pPr lvl="5" rtl="0">
              <a:spcBef>
                <a:spcPts val="0"/>
              </a:spcBef>
              <a:spcAft>
                <a:spcPts val="0"/>
              </a:spcAft>
              <a:buClr>
                <a:schemeClr val="lt1"/>
              </a:buClr>
              <a:buSzPts val="8000"/>
              <a:buNone/>
              <a:defRPr sz="8000">
                <a:solidFill>
                  <a:schemeClr val="lt1"/>
                </a:solidFill>
              </a:defRPr>
            </a:lvl6pPr>
            <a:lvl7pPr lvl="6" rtl="0">
              <a:spcBef>
                <a:spcPts val="0"/>
              </a:spcBef>
              <a:spcAft>
                <a:spcPts val="0"/>
              </a:spcAft>
              <a:buClr>
                <a:schemeClr val="lt1"/>
              </a:buClr>
              <a:buSzPts val="8000"/>
              <a:buNone/>
              <a:defRPr sz="8000">
                <a:solidFill>
                  <a:schemeClr val="lt1"/>
                </a:solidFill>
              </a:defRPr>
            </a:lvl7pPr>
            <a:lvl8pPr lvl="7" rtl="0">
              <a:spcBef>
                <a:spcPts val="0"/>
              </a:spcBef>
              <a:spcAft>
                <a:spcPts val="0"/>
              </a:spcAft>
              <a:buClr>
                <a:schemeClr val="lt1"/>
              </a:buClr>
              <a:buSzPts val="8000"/>
              <a:buNone/>
              <a:defRPr sz="8000">
                <a:solidFill>
                  <a:schemeClr val="lt1"/>
                </a:solidFill>
              </a:defRPr>
            </a:lvl8pPr>
            <a:lvl9pPr lvl="8" rtl="0">
              <a:spcBef>
                <a:spcPts val="0"/>
              </a:spcBef>
              <a:spcAft>
                <a:spcPts val="0"/>
              </a:spcAft>
              <a:buClr>
                <a:schemeClr val="lt1"/>
              </a:buClr>
              <a:buSzPts val="8000"/>
              <a:buNone/>
              <a:defRPr sz="8000">
                <a:solidFill>
                  <a:schemeClr val="lt1"/>
                </a:solidFill>
              </a:defRPr>
            </a:lvl9pPr>
          </a:lstStyle>
          <a:p>
            <a:r>
              <a:t>xx%</a:t>
            </a:r>
          </a:p>
        </p:txBody>
      </p:sp>
      <p:sp>
        <p:nvSpPr>
          <p:cNvPr id="123" name="Google Shape;123;p23"/>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Clr>
                <a:schemeClr val="lt1"/>
              </a:buClr>
              <a:buSzPts val="1300"/>
              <a:buChar char="●"/>
              <a:defRPr>
                <a:solidFill>
                  <a:schemeClr val="lt1"/>
                </a:solidFill>
              </a:defRPr>
            </a:lvl1pPr>
            <a:lvl2pPr indent="-298450" lvl="1" marL="914400" rtl="0">
              <a:spcBef>
                <a:spcPts val="0"/>
              </a:spcBef>
              <a:spcAft>
                <a:spcPts val="0"/>
              </a:spcAft>
              <a:buClr>
                <a:schemeClr val="lt1"/>
              </a:buClr>
              <a:buSzPts val="1100"/>
              <a:buChar char="○"/>
              <a:defRPr>
                <a:solidFill>
                  <a:schemeClr val="lt1"/>
                </a:solidFill>
              </a:defRPr>
            </a:lvl2pPr>
            <a:lvl3pPr indent="-298450" lvl="2" marL="1371600" rtl="0">
              <a:spcBef>
                <a:spcPts val="0"/>
              </a:spcBef>
              <a:spcAft>
                <a:spcPts val="0"/>
              </a:spcAft>
              <a:buClr>
                <a:schemeClr val="lt1"/>
              </a:buClr>
              <a:buSzPts val="1100"/>
              <a:buChar char="■"/>
              <a:defRPr>
                <a:solidFill>
                  <a:schemeClr val="lt1"/>
                </a:solidFill>
              </a:defRPr>
            </a:lvl3pPr>
            <a:lvl4pPr indent="-298450" lvl="3" marL="1828800" rtl="0">
              <a:spcBef>
                <a:spcPts val="0"/>
              </a:spcBef>
              <a:spcAft>
                <a:spcPts val="0"/>
              </a:spcAft>
              <a:buClr>
                <a:schemeClr val="lt1"/>
              </a:buClr>
              <a:buSzPts val="1100"/>
              <a:buChar char="●"/>
              <a:defRPr>
                <a:solidFill>
                  <a:schemeClr val="lt1"/>
                </a:solidFill>
              </a:defRPr>
            </a:lvl4pPr>
            <a:lvl5pPr indent="-298450" lvl="4" marL="2286000" rtl="0">
              <a:spcBef>
                <a:spcPts val="0"/>
              </a:spcBef>
              <a:spcAft>
                <a:spcPts val="0"/>
              </a:spcAft>
              <a:buClr>
                <a:schemeClr val="lt1"/>
              </a:buClr>
              <a:buSzPts val="1100"/>
              <a:buChar char="○"/>
              <a:defRPr>
                <a:solidFill>
                  <a:schemeClr val="lt1"/>
                </a:solidFill>
              </a:defRPr>
            </a:lvl5pPr>
            <a:lvl6pPr indent="-298450" lvl="5" marL="2743200" rtl="0">
              <a:spcBef>
                <a:spcPts val="0"/>
              </a:spcBef>
              <a:spcAft>
                <a:spcPts val="0"/>
              </a:spcAft>
              <a:buClr>
                <a:schemeClr val="lt1"/>
              </a:buClr>
              <a:buSzPts val="1100"/>
              <a:buChar char="■"/>
              <a:defRPr>
                <a:solidFill>
                  <a:schemeClr val="lt1"/>
                </a:solidFill>
              </a:defRPr>
            </a:lvl6pPr>
            <a:lvl7pPr indent="-298450" lvl="6" marL="3200400" rtl="0">
              <a:spcBef>
                <a:spcPts val="0"/>
              </a:spcBef>
              <a:spcAft>
                <a:spcPts val="0"/>
              </a:spcAft>
              <a:buClr>
                <a:schemeClr val="lt1"/>
              </a:buClr>
              <a:buSzPts val="1100"/>
              <a:buChar char="●"/>
              <a:defRPr>
                <a:solidFill>
                  <a:schemeClr val="lt1"/>
                </a:solidFill>
              </a:defRPr>
            </a:lvl7pPr>
            <a:lvl8pPr indent="-298450" lvl="7" marL="3657600" rtl="0">
              <a:spcBef>
                <a:spcPts val="0"/>
              </a:spcBef>
              <a:spcAft>
                <a:spcPts val="0"/>
              </a:spcAft>
              <a:buClr>
                <a:schemeClr val="lt1"/>
              </a:buClr>
              <a:buSzPts val="1100"/>
              <a:buChar char="○"/>
              <a:defRPr>
                <a:solidFill>
                  <a:schemeClr val="lt1"/>
                </a:solidFill>
              </a:defRPr>
            </a:lvl8pPr>
            <a:lvl9pPr indent="-298450" lvl="8" marL="4114800" rtl="0">
              <a:spcBef>
                <a:spcPts val="0"/>
              </a:spcBef>
              <a:spcAft>
                <a:spcPts val="0"/>
              </a:spcAft>
              <a:buClr>
                <a:schemeClr val="lt1"/>
              </a:buClr>
              <a:buSzPts val="1100"/>
              <a:buChar char="■"/>
              <a:defRPr>
                <a:solidFill>
                  <a:schemeClr val="lt1"/>
                </a:solidFill>
              </a:defRPr>
            </a:lvl9pPr>
          </a:lstStyle>
          <a:p/>
        </p:txBody>
      </p:sp>
      <p:sp>
        <p:nvSpPr>
          <p:cNvPr id="124" name="Google Shape;124;p2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5" name="Shape 125"/>
        <p:cNvGrpSpPr/>
        <p:nvPr/>
      </p:nvGrpSpPr>
      <p:grpSpPr>
        <a:xfrm>
          <a:off x="0" y="0"/>
          <a:ext cx="0" cy="0"/>
          <a:chOff x="0" y="0"/>
          <a:chExt cx="0" cy="0"/>
        </a:xfrm>
      </p:grpSpPr>
      <p:sp>
        <p:nvSpPr>
          <p:cNvPr id="126" name="Google Shape;126;p2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blipFill>
          <a:blip r:embed="rId2">
            <a:alphaModFix/>
          </a:blip>
          <a:stretch>
            <a:fillRect/>
          </a:stretch>
        </a:blipFill>
      </p:bgPr>
    </p:bg>
    <p:spTree>
      <p:nvGrpSpPr>
        <p:cNvPr id="130" name="Shape 130"/>
        <p:cNvGrpSpPr/>
        <p:nvPr/>
      </p:nvGrpSpPr>
      <p:grpSpPr>
        <a:xfrm>
          <a:off x="0" y="0"/>
          <a:ext cx="0" cy="0"/>
          <a:chOff x="0" y="0"/>
          <a:chExt cx="0" cy="0"/>
        </a:xfrm>
      </p:grpSpPr>
      <p:sp>
        <p:nvSpPr>
          <p:cNvPr id="131" name="Google Shape;131;p26">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bg>
      <p:bgPr>
        <a:blipFill>
          <a:blip r:embed="rId2">
            <a:alphaModFix/>
          </a:blip>
          <a:stretch>
            <a:fillRect/>
          </a:stretch>
        </a:blipFill>
      </p:bgPr>
    </p:bg>
    <p:spTree>
      <p:nvGrpSpPr>
        <p:cNvPr id="132" name="Shape 132"/>
        <p:cNvGrpSpPr/>
        <p:nvPr/>
      </p:nvGrpSpPr>
      <p:grpSpPr>
        <a:xfrm>
          <a:off x="0" y="0"/>
          <a:ext cx="0" cy="0"/>
          <a:chOff x="0" y="0"/>
          <a:chExt cx="0" cy="0"/>
        </a:xfrm>
      </p:grpSpPr>
      <p:sp>
        <p:nvSpPr>
          <p:cNvPr id="133" name="Google Shape;133;p27"/>
          <p:cNvSpPr/>
          <p:nvPr/>
        </p:nvSpPr>
        <p:spPr>
          <a:xfrm>
            <a:off x="457198" y="328613"/>
            <a:ext cx="8220000" cy="4468500"/>
          </a:xfrm>
          <a:prstGeom prst="rect">
            <a:avLst/>
          </a:prstGeom>
          <a:solidFill>
            <a:schemeClr val="lt1"/>
          </a:solidFill>
          <a:ln cap="rnd" cmpd="sng" w="25400">
            <a:solidFill>
              <a:srgbClr val="DE1E5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4" name="Google Shape;134;p27"/>
          <p:cNvSpPr txBox="1"/>
          <p:nvPr>
            <p:ph type="title"/>
          </p:nvPr>
        </p:nvSpPr>
        <p:spPr>
          <a:xfrm>
            <a:off x="457198" y="328613"/>
            <a:ext cx="8220000" cy="745800"/>
          </a:xfrm>
          <a:prstGeom prst="rect">
            <a:avLst/>
          </a:prstGeom>
          <a:noFill/>
          <a:ln>
            <a:noFill/>
          </a:ln>
        </p:spPr>
        <p:txBody>
          <a:bodyPr anchorCtr="1" anchor="ctr" bIns="252000" lIns="252000" spcFirstLastPara="1" rIns="252000" wrap="square" tIns="252000">
            <a:noAutofit/>
          </a:bodyPr>
          <a:lstStyle>
            <a:lvl1pPr lvl="0" rtl="0" algn="l">
              <a:lnSpc>
                <a:spcPct val="90000"/>
              </a:lnSpc>
              <a:spcBef>
                <a:spcPts val="0"/>
              </a:spcBef>
              <a:spcAft>
                <a:spcPts val="0"/>
              </a:spcAft>
              <a:buClr>
                <a:srgbClr val="1C1C1C"/>
              </a:buClr>
              <a:buSzPts val="3600"/>
              <a:buFont typeface="Arial"/>
              <a:buNone/>
              <a:defRPr sz="3600">
                <a:latin typeface="Arial"/>
                <a:ea typeface="Arial"/>
                <a:cs typeface="Arial"/>
                <a:sym typeface="Aria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ims Slide">
  <p:cSld name="Aims Slide">
    <p:spTree>
      <p:nvGrpSpPr>
        <p:cNvPr id="135" name="Shape 135"/>
        <p:cNvGrpSpPr/>
        <p:nvPr/>
      </p:nvGrpSpPr>
      <p:grpSpPr>
        <a:xfrm>
          <a:off x="0" y="0"/>
          <a:ext cx="0" cy="0"/>
          <a:chOff x="0" y="0"/>
          <a:chExt cx="0" cy="0"/>
        </a:xfrm>
      </p:grpSpPr>
      <p:sp>
        <p:nvSpPr>
          <p:cNvPr id="136" name="Google Shape;136;p28"/>
          <p:cNvSpPr/>
          <p:nvPr/>
        </p:nvSpPr>
        <p:spPr>
          <a:xfrm>
            <a:off x="503239" y="2197826"/>
            <a:ext cx="8137500" cy="25611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7" name="Google Shape;137;p28"/>
          <p:cNvSpPr/>
          <p:nvPr/>
        </p:nvSpPr>
        <p:spPr>
          <a:xfrm>
            <a:off x="503239" y="384572"/>
            <a:ext cx="8137500" cy="16449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8" name="Google Shape;138;p28"/>
          <p:cNvSpPr/>
          <p:nvPr>
            <p:ph idx="1" type="body"/>
          </p:nvPr>
        </p:nvSpPr>
        <p:spPr>
          <a:xfrm>
            <a:off x="755651" y="777763"/>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rtl="0" algn="l">
              <a:lnSpc>
                <a:spcPct val="90000"/>
              </a:lnSpc>
              <a:spcBef>
                <a:spcPts val="1000"/>
              </a:spcBef>
              <a:spcAft>
                <a:spcPts val="0"/>
              </a:spcAft>
              <a:buClr>
                <a:srgbClr val="1C1C1C"/>
              </a:buClr>
              <a:buSzPts val="1800"/>
              <a:buChar char="•"/>
              <a:defRPr/>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39" name="Google Shape;139;p28"/>
          <p:cNvSpPr/>
          <p:nvPr>
            <p:ph idx="2" type="body"/>
          </p:nvPr>
        </p:nvSpPr>
        <p:spPr>
          <a:xfrm>
            <a:off x="755651" y="2584217"/>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rtl="0" algn="l">
              <a:lnSpc>
                <a:spcPct val="90000"/>
              </a:lnSpc>
              <a:spcBef>
                <a:spcPts val="1000"/>
              </a:spcBef>
              <a:spcAft>
                <a:spcPts val="0"/>
              </a:spcAft>
              <a:buClr>
                <a:srgbClr val="1C1C1C"/>
              </a:buClr>
              <a:buSzPts val="1800"/>
              <a:buChar char="•"/>
              <a:defRPr/>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40" name="Google Shape;140;p28"/>
          <p:cNvSpPr/>
          <p:nvPr>
            <p:ph idx="3" type="body"/>
          </p:nvPr>
        </p:nvSpPr>
        <p:spPr>
          <a:xfrm>
            <a:off x="755650" y="384572"/>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rtl="0" algn="ctr">
              <a:lnSpc>
                <a:spcPct val="90000"/>
              </a:lnSpc>
              <a:spcBef>
                <a:spcPts val="1000"/>
              </a:spcBef>
              <a:spcAft>
                <a:spcPts val="0"/>
              </a:spcAft>
              <a:buClr>
                <a:srgbClr val="1C1C1C"/>
              </a:buClr>
              <a:buSzPts val="3600"/>
              <a:buNone/>
              <a:defRPr b="1" sz="3600"/>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41" name="Google Shape;141;p28"/>
          <p:cNvSpPr/>
          <p:nvPr>
            <p:ph idx="4" type="body"/>
          </p:nvPr>
        </p:nvSpPr>
        <p:spPr>
          <a:xfrm>
            <a:off x="755649" y="2197826"/>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rtl="0" algn="ctr">
              <a:lnSpc>
                <a:spcPct val="90000"/>
              </a:lnSpc>
              <a:spcBef>
                <a:spcPts val="1000"/>
              </a:spcBef>
              <a:spcAft>
                <a:spcPts val="0"/>
              </a:spcAft>
              <a:buClr>
                <a:srgbClr val="1C1C1C"/>
              </a:buClr>
              <a:buSzPts val="3600"/>
              <a:buNone/>
              <a:defRPr b="1" sz="3600"/>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480">
          <p15:clr>
            <a:srgbClr val="F26B43"/>
          </p15:clr>
        </p15:guide>
      </p15:sldGuideLst>
    </p:ext>
  </p:extLst>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bg>
      <p:bgPr>
        <a:blipFill>
          <a:blip r:embed="rId2">
            <a:alphaModFix/>
          </a:blip>
          <a:stretch>
            <a:fillRect/>
          </a:stretch>
        </a:blipFill>
      </p:bgPr>
    </p:bg>
    <p:spTree>
      <p:nvGrpSpPr>
        <p:cNvPr id="142" name="Shape 142"/>
        <p:cNvGrpSpPr/>
        <p:nvPr/>
      </p:nvGrpSpPr>
      <p:grpSpPr>
        <a:xfrm>
          <a:off x="0" y="0"/>
          <a:ext cx="0" cy="0"/>
          <a:chOff x="0" y="0"/>
          <a:chExt cx="0" cy="0"/>
        </a:xfrm>
      </p:grpSpPr>
      <p:sp>
        <p:nvSpPr>
          <p:cNvPr id="143" name="Google Shape;143;p29">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4.jpg"/><Relationship Id="rId2" Type="http://schemas.openxmlformats.org/officeDocument/2006/relationships/slideLayout" Target="../slideLayouts/slideLayout23.xml"/><Relationship Id="rId3" Type="http://schemas.openxmlformats.org/officeDocument/2006/relationships/slideLayout" Target="../slideLayouts/slideLayout24.xml"/><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rtl="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53" name="Google Shape;53;p13"/>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accent1"/>
                </a:solidFill>
                <a:latin typeface="Lato"/>
                <a:ea typeface="Lato"/>
                <a:cs typeface="Lato"/>
                <a:sym typeface="Lato"/>
              </a:defRPr>
            </a:lvl1pPr>
            <a:lvl2pPr lvl="1" rtl="0" algn="r">
              <a:buNone/>
              <a:defRPr sz="1000">
                <a:solidFill>
                  <a:schemeClr val="accent1"/>
                </a:solidFill>
                <a:latin typeface="Lato"/>
                <a:ea typeface="Lato"/>
                <a:cs typeface="Lato"/>
                <a:sym typeface="Lato"/>
              </a:defRPr>
            </a:lvl2pPr>
            <a:lvl3pPr lvl="2" rtl="0" algn="r">
              <a:buNone/>
              <a:defRPr sz="1000">
                <a:solidFill>
                  <a:schemeClr val="accent1"/>
                </a:solidFill>
                <a:latin typeface="Lato"/>
                <a:ea typeface="Lato"/>
                <a:cs typeface="Lato"/>
                <a:sym typeface="Lato"/>
              </a:defRPr>
            </a:lvl3pPr>
            <a:lvl4pPr lvl="3" rtl="0" algn="r">
              <a:buNone/>
              <a:defRPr sz="1000">
                <a:solidFill>
                  <a:schemeClr val="accent1"/>
                </a:solidFill>
                <a:latin typeface="Lato"/>
                <a:ea typeface="Lato"/>
                <a:cs typeface="Lato"/>
                <a:sym typeface="Lato"/>
              </a:defRPr>
            </a:lvl4pPr>
            <a:lvl5pPr lvl="4" rtl="0" algn="r">
              <a:buNone/>
              <a:defRPr sz="1000">
                <a:solidFill>
                  <a:schemeClr val="accent1"/>
                </a:solidFill>
                <a:latin typeface="Lato"/>
                <a:ea typeface="Lato"/>
                <a:cs typeface="Lato"/>
                <a:sym typeface="Lato"/>
              </a:defRPr>
            </a:lvl5pPr>
            <a:lvl6pPr lvl="5" rtl="0" algn="r">
              <a:buNone/>
              <a:defRPr sz="1000">
                <a:solidFill>
                  <a:schemeClr val="accent1"/>
                </a:solidFill>
                <a:latin typeface="Lato"/>
                <a:ea typeface="Lato"/>
                <a:cs typeface="Lato"/>
                <a:sym typeface="Lato"/>
              </a:defRPr>
            </a:lvl6pPr>
            <a:lvl7pPr lvl="6" rtl="0" algn="r">
              <a:buNone/>
              <a:defRPr sz="1000">
                <a:solidFill>
                  <a:schemeClr val="accent1"/>
                </a:solidFill>
                <a:latin typeface="Lato"/>
                <a:ea typeface="Lato"/>
                <a:cs typeface="Lato"/>
                <a:sym typeface="Lato"/>
              </a:defRPr>
            </a:lvl7pPr>
            <a:lvl8pPr lvl="7" rtl="0" algn="r">
              <a:buNone/>
              <a:defRPr sz="1000">
                <a:solidFill>
                  <a:schemeClr val="accent1"/>
                </a:solidFill>
                <a:latin typeface="Lato"/>
                <a:ea typeface="Lato"/>
                <a:cs typeface="Lato"/>
                <a:sym typeface="Lato"/>
              </a:defRPr>
            </a:lvl8pPr>
            <a:lvl9pPr lvl="8" rtl="0"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127" name="Shape 127"/>
        <p:cNvGrpSpPr/>
        <p:nvPr/>
      </p:nvGrpSpPr>
      <p:grpSpPr>
        <a:xfrm>
          <a:off x="0" y="0"/>
          <a:ext cx="0" cy="0"/>
          <a:chOff x="0" y="0"/>
          <a:chExt cx="0" cy="0"/>
        </a:xfrm>
      </p:grpSpPr>
      <p:sp>
        <p:nvSpPr>
          <p:cNvPr id="128" name="Google Shape;128;p25"/>
          <p:cNvSpPr/>
          <p:nvPr>
            <p:ph type="title"/>
          </p:nvPr>
        </p:nvSpPr>
        <p:spPr>
          <a:xfrm>
            <a:off x="489745" y="521494"/>
            <a:ext cx="8164500" cy="863100"/>
          </a:xfrm>
          <a:prstGeom prst="roundRect">
            <a:avLst>
              <a:gd fmla="val 9641" name="adj"/>
            </a:avLst>
          </a:prstGeom>
          <a:noFill/>
          <a:ln>
            <a:noFill/>
          </a:ln>
        </p:spPr>
        <p:txBody>
          <a:bodyPr anchorCtr="1" anchor="ctr" bIns="252000" lIns="252000" spcFirstLastPara="1" rIns="252000" wrap="square" tIns="252000">
            <a:noAutofit/>
          </a:bodyPr>
          <a:lstStyle>
            <a:lvl1pPr lvl="0" marR="0" rtl="0" algn="l">
              <a:lnSpc>
                <a:spcPct val="90000"/>
              </a:lnSpc>
              <a:spcBef>
                <a:spcPts val="0"/>
              </a:spcBef>
              <a:spcAft>
                <a:spcPts val="0"/>
              </a:spcAft>
              <a:buClr>
                <a:srgbClr val="1C1C1C"/>
              </a:buClr>
              <a:buSzPts val="3600"/>
              <a:buFont typeface="Arial"/>
              <a:buNone/>
              <a:defRPr b="1" i="0" sz="3600" u="none" cap="none" strike="noStrike">
                <a:solidFill>
                  <a:srgbClr val="1C1C1C"/>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9" name="Google Shape;129;p25"/>
          <p:cNvSpPr/>
          <p:nvPr>
            <p:ph idx="1" type="body"/>
          </p:nvPr>
        </p:nvSpPr>
        <p:spPr>
          <a:xfrm>
            <a:off x="489745" y="1468040"/>
            <a:ext cx="8164500" cy="32907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marR="0" rtl="0" algn="l">
              <a:lnSpc>
                <a:spcPct val="90000"/>
              </a:lnSpc>
              <a:spcBef>
                <a:spcPts val="1000"/>
              </a:spcBef>
              <a:spcAft>
                <a:spcPts val="0"/>
              </a:spcAft>
              <a:buClr>
                <a:srgbClr val="1C1C1C"/>
              </a:buClr>
              <a:buSzPts val="1800"/>
              <a:buFont typeface="Arial"/>
              <a:buChar char="•"/>
              <a:defRPr b="0" i="0" sz="1800" u="none" cap="none" strike="noStrike">
                <a:solidFill>
                  <a:srgbClr val="1C1C1C"/>
                </a:solidFill>
                <a:latin typeface="Arial"/>
                <a:ea typeface="Arial"/>
                <a:cs typeface="Arial"/>
                <a:sym typeface="Arial"/>
              </a:defRPr>
            </a:lvl1pPr>
            <a:lvl2pPr indent="-330200" lvl="1" marL="914400" marR="0" rtl="0" algn="l">
              <a:lnSpc>
                <a:spcPct val="90000"/>
              </a:lnSpc>
              <a:spcBef>
                <a:spcPts val="500"/>
              </a:spcBef>
              <a:spcAft>
                <a:spcPts val="0"/>
              </a:spcAft>
              <a:buClr>
                <a:srgbClr val="1C1C1C"/>
              </a:buClr>
              <a:buSzPts val="1600"/>
              <a:buFont typeface="Arial"/>
              <a:buChar char="•"/>
              <a:defRPr b="0" i="0" sz="1600" u="none" cap="none" strike="noStrike">
                <a:solidFill>
                  <a:srgbClr val="1C1C1C"/>
                </a:solidFill>
                <a:latin typeface="Arial"/>
                <a:ea typeface="Arial"/>
                <a:cs typeface="Arial"/>
                <a:sym typeface="Arial"/>
              </a:defRPr>
            </a:lvl2pPr>
            <a:lvl3pPr indent="-317500" lvl="2" marL="13716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3pPr>
            <a:lvl4pPr indent="-317500" lvl="3" marL="18288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4pPr>
            <a:lvl5pPr indent="-317500" lvl="4" marL="22860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70" r:id="rId2"/>
    <p:sldLayoutId id="2147483671" r:id="rId3"/>
    <p:sldLayoutId id="2147483672" r:id="rId4"/>
    <p:sldLayoutId id="2147483673"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1.png"/><Relationship Id="rId4" Type="http://schemas.openxmlformats.org/officeDocument/2006/relationships/image" Target="../media/image15.png"/><Relationship Id="rId5"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C5mIDmJqUbc" TargetMode="Externa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hyperlink" Target="https://flip.com/82a2801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9.png"/><Relationship Id="rId4" Type="http://schemas.openxmlformats.org/officeDocument/2006/relationships/image" Target="../media/image8.png"/><Relationship Id="rId11" Type="http://schemas.openxmlformats.org/officeDocument/2006/relationships/image" Target="../media/image13.png"/><Relationship Id="rId10" Type="http://schemas.openxmlformats.org/officeDocument/2006/relationships/image" Target="../media/image7.png"/><Relationship Id="rId12" Type="http://schemas.openxmlformats.org/officeDocument/2006/relationships/image" Target="../media/image16.png"/><Relationship Id="rId9" Type="http://schemas.openxmlformats.org/officeDocument/2006/relationships/image" Target="../media/image6.png"/><Relationship Id="rId5" Type="http://schemas.openxmlformats.org/officeDocument/2006/relationships/image" Target="../media/image18.png"/><Relationship Id="rId6" Type="http://schemas.openxmlformats.org/officeDocument/2006/relationships/image" Target="../media/image12.png"/><Relationship Id="rId7" Type="http://schemas.openxmlformats.org/officeDocument/2006/relationships/image" Target="../media/image3.png"/><Relationship Id="rId8"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hyperlink" Target="https://legasea.co.nz/?interesting_fact=what-is-a-rahui" TargetMode="Externa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hyperlink" Target="https://www.green.earth/news/innovative-steps-taken-to-protect-new-zealands-wildlife" TargetMode="Externa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30"/>
          <p:cNvSpPr txBox="1"/>
          <p:nvPr/>
        </p:nvSpPr>
        <p:spPr>
          <a:xfrm>
            <a:off x="3389575" y="0"/>
            <a:ext cx="5754600" cy="203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000">
                <a:solidFill>
                  <a:schemeClr val="dk1"/>
                </a:solidFill>
                <a:latin typeface="Trebuchet MS"/>
                <a:ea typeface="Trebuchet MS"/>
                <a:cs typeface="Trebuchet MS"/>
                <a:sym typeface="Trebuchet MS"/>
              </a:rPr>
              <a:t>Innovative solutions used for conservation</a:t>
            </a:r>
            <a:r>
              <a:rPr lang="en" sz="3000">
                <a:solidFill>
                  <a:schemeClr val="dk1"/>
                </a:solidFill>
                <a:latin typeface="Trebuchet MS"/>
                <a:ea typeface="Trebuchet MS"/>
                <a:cs typeface="Trebuchet MS"/>
                <a:sym typeface="Trebuchet MS"/>
              </a:rPr>
              <a:t>.</a:t>
            </a:r>
            <a:endParaRPr sz="3000">
              <a:solidFill>
                <a:schemeClr val="lt1"/>
              </a:solidFill>
              <a:latin typeface="Lato"/>
              <a:ea typeface="Lato"/>
              <a:cs typeface="Lato"/>
              <a:sym typeface="Lato"/>
            </a:endParaRPr>
          </a:p>
          <a:p>
            <a:pPr indent="0" lvl="0" marL="0" rtl="0" algn="ctr">
              <a:spcBef>
                <a:spcPts val="0"/>
              </a:spcBef>
              <a:spcAft>
                <a:spcPts val="0"/>
              </a:spcAft>
              <a:buNone/>
            </a:pPr>
            <a:r>
              <a:t/>
            </a:r>
            <a:endParaRPr sz="3000">
              <a:solidFill>
                <a:schemeClr val="lt1"/>
              </a:solidFill>
              <a:latin typeface="Comfortaa"/>
              <a:ea typeface="Comfortaa"/>
              <a:cs typeface="Comfortaa"/>
              <a:sym typeface="Comfortaa"/>
            </a:endParaRPr>
          </a:p>
          <a:p>
            <a:pPr indent="0" lvl="0" marL="0" rtl="0" algn="l">
              <a:spcBef>
                <a:spcPts val="0"/>
              </a:spcBef>
              <a:spcAft>
                <a:spcPts val="0"/>
              </a:spcAft>
              <a:buNone/>
            </a:pPr>
            <a:r>
              <a:rPr lang="en" sz="3000">
                <a:solidFill>
                  <a:schemeClr val="dk1"/>
                </a:solidFill>
                <a:latin typeface="Comfortaa"/>
                <a:ea typeface="Comfortaa"/>
                <a:cs typeface="Comfortaa"/>
                <a:sym typeface="Comfortaa"/>
              </a:rPr>
              <a:t>   Lesson 8</a:t>
            </a:r>
            <a:endParaRPr/>
          </a:p>
        </p:txBody>
      </p:sp>
      <p:pic>
        <p:nvPicPr>
          <p:cNvPr id="149" name="Google Shape;149;p30"/>
          <p:cNvPicPr preferRelativeResize="0"/>
          <p:nvPr/>
        </p:nvPicPr>
        <p:blipFill>
          <a:blip r:embed="rId3">
            <a:alphaModFix/>
          </a:blip>
          <a:stretch>
            <a:fillRect/>
          </a:stretch>
        </p:blipFill>
        <p:spPr>
          <a:xfrm>
            <a:off x="152400" y="2031900"/>
            <a:ext cx="2843025" cy="2959200"/>
          </a:xfrm>
          <a:prstGeom prst="rect">
            <a:avLst/>
          </a:prstGeom>
          <a:noFill/>
          <a:ln>
            <a:noFill/>
          </a:ln>
        </p:spPr>
      </p:pic>
      <p:pic>
        <p:nvPicPr>
          <p:cNvPr id="150" name="Google Shape;150;p30"/>
          <p:cNvPicPr preferRelativeResize="0"/>
          <p:nvPr/>
        </p:nvPicPr>
        <p:blipFill>
          <a:blip r:embed="rId4">
            <a:alphaModFix/>
          </a:blip>
          <a:stretch>
            <a:fillRect/>
          </a:stretch>
        </p:blipFill>
        <p:spPr>
          <a:xfrm>
            <a:off x="3192525" y="2031900"/>
            <a:ext cx="2843024" cy="2959200"/>
          </a:xfrm>
          <a:prstGeom prst="rect">
            <a:avLst/>
          </a:prstGeom>
          <a:noFill/>
          <a:ln>
            <a:noFill/>
          </a:ln>
        </p:spPr>
      </p:pic>
      <p:pic>
        <p:nvPicPr>
          <p:cNvPr id="151" name="Google Shape;151;p30"/>
          <p:cNvPicPr preferRelativeResize="0"/>
          <p:nvPr/>
        </p:nvPicPr>
        <p:blipFill>
          <a:blip r:embed="rId5">
            <a:alphaModFix/>
          </a:blip>
          <a:stretch>
            <a:fillRect/>
          </a:stretch>
        </p:blipFill>
        <p:spPr>
          <a:xfrm>
            <a:off x="6187950" y="2031900"/>
            <a:ext cx="2803651" cy="29592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31"/>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Saving Kauri Trees</a:t>
            </a:r>
            <a:endParaRPr/>
          </a:p>
        </p:txBody>
      </p:sp>
      <p:sp>
        <p:nvSpPr>
          <p:cNvPr id="157" name="Google Shape;157;p31"/>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the fight to save Kauri trees up to 3:06.</a:t>
            </a:r>
            <a:endParaRPr/>
          </a:p>
        </p:txBody>
      </p:sp>
      <p:pic>
        <p:nvPicPr>
          <p:cNvPr id="158" name="Google Shape;158;p31"/>
          <p:cNvPicPr preferRelativeResize="0"/>
          <p:nvPr/>
        </p:nvPicPr>
        <p:blipFill>
          <a:blip r:embed="rId4">
            <a:alphaModFix/>
          </a:blip>
          <a:stretch>
            <a:fillRect/>
          </a:stretch>
        </p:blipFill>
        <p:spPr>
          <a:xfrm>
            <a:off x="3892100" y="1445850"/>
            <a:ext cx="4355224" cy="232802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32"/>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Everyone should be able to complete the MILD task, if you finish it you can do the MEDIUM task and if that’s done you can do the SPICY task.</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33"/>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Flipgrid Video For Tasks</a:t>
            </a:r>
            <a:endParaRPr/>
          </a:p>
        </p:txBody>
      </p:sp>
      <p:sp>
        <p:nvSpPr>
          <p:cNvPr id="169" name="Google Shape;169;p33"/>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Create a video using </a:t>
            </a:r>
            <a:r>
              <a:rPr lang="en" u="sng">
                <a:solidFill>
                  <a:schemeClr val="hlink"/>
                </a:solidFill>
                <a:hlinkClick r:id="rId3"/>
              </a:rPr>
              <a:t>Flipgrid</a:t>
            </a:r>
            <a:r>
              <a:rPr lang="en"/>
              <a:t> to record the tasks that you did to help the others.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34"/>
          <p:cNvSpPr/>
          <p:nvPr>
            <p:ph idx="1" type="body"/>
          </p:nvPr>
        </p:nvSpPr>
        <p:spPr>
          <a:xfrm>
            <a:off x="755651" y="777763"/>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Māori commonly use rāhui (banning people from entering places) to protect areas</a:t>
            </a:r>
            <a:r>
              <a:rPr lang="en"/>
              <a:t>.</a:t>
            </a:r>
            <a:endParaRPr/>
          </a:p>
        </p:txBody>
      </p:sp>
      <p:sp>
        <p:nvSpPr>
          <p:cNvPr id="176" name="Google Shape;176;p34"/>
          <p:cNvSpPr/>
          <p:nvPr>
            <p:ph idx="2" type="body"/>
          </p:nvPr>
        </p:nvSpPr>
        <p:spPr>
          <a:xfrm>
            <a:off x="755651" y="2584217"/>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Māori protected native species in Aotearoa because they knew how important they are</a:t>
            </a:r>
            <a:r>
              <a:rPr lang="en"/>
              <a:t>.</a:t>
            </a:r>
            <a:endParaRPr/>
          </a:p>
        </p:txBody>
      </p:sp>
      <p:sp>
        <p:nvSpPr>
          <p:cNvPr id="177" name="Google Shape;177;p34"/>
          <p:cNvSpPr/>
          <p:nvPr>
            <p:ph idx="3" type="body"/>
          </p:nvPr>
        </p:nvSpPr>
        <p:spPr>
          <a:xfrm>
            <a:off x="755650" y="384572"/>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1</a:t>
            </a:r>
            <a:endParaRPr/>
          </a:p>
        </p:txBody>
      </p:sp>
      <p:sp>
        <p:nvSpPr>
          <p:cNvPr id="178" name="Google Shape;178;p34"/>
          <p:cNvSpPr/>
          <p:nvPr>
            <p:ph idx="4" type="body"/>
          </p:nvPr>
        </p:nvSpPr>
        <p:spPr>
          <a:xfrm>
            <a:off x="755649" y="2197826"/>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2</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35"/>
          <p:cNvSpPr txBox="1"/>
          <p:nvPr/>
        </p:nvSpPr>
        <p:spPr>
          <a:xfrm>
            <a:off x="0" y="0"/>
            <a:ext cx="6000000" cy="517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dk1"/>
                </a:solidFill>
                <a:latin typeface="Lato"/>
                <a:ea typeface="Lato"/>
                <a:cs typeface="Lato"/>
                <a:sym typeface="Lato"/>
              </a:rPr>
              <a:t>Conserving Nature</a:t>
            </a:r>
            <a:endParaRPr b="1"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Nature is very important for the whole of Aotearoa.</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The Māori needed nature to live just like we do right now.</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TASK 1 (MILD)</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For 3 of the ways of conserving nature on the right, explain how </a:t>
            </a:r>
            <a:r>
              <a:rPr lang="en" sz="1800">
                <a:solidFill>
                  <a:schemeClr val="dk1"/>
                </a:solidFill>
                <a:highlight>
                  <a:srgbClr val="FFFFFF"/>
                </a:highlight>
                <a:latin typeface="Lato"/>
                <a:ea typeface="Lato"/>
                <a:cs typeface="Lato"/>
                <a:sym typeface="Lato"/>
              </a:rPr>
              <a:t>these are important</a:t>
            </a: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1 </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2</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3</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 </a:t>
            </a:r>
            <a:endParaRPr sz="1800">
              <a:solidFill>
                <a:schemeClr val="dk1"/>
              </a:solidFill>
              <a:latin typeface="Lato"/>
              <a:ea typeface="Lato"/>
              <a:cs typeface="Lato"/>
              <a:sym typeface="Lato"/>
            </a:endParaRPr>
          </a:p>
        </p:txBody>
      </p:sp>
      <p:sp>
        <p:nvSpPr>
          <p:cNvPr id="184" name="Google Shape;184;p35"/>
          <p:cNvSpPr txBox="1"/>
          <p:nvPr/>
        </p:nvSpPr>
        <p:spPr>
          <a:xfrm>
            <a:off x="7357375" y="679875"/>
            <a:ext cx="14490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595959"/>
                </a:solidFill>
              </a:rPr>
              <a:t>  </a:t>
            </a:r>
            <a:r>
              <a:rPr lang="en">
                <a:solidFill>
                  <a:srgbClr val="595959"/>
                </a:solidFill>
              </a:rPr>
              <a:t>Clean shoes</a:t>
            </a:r>
            <a:endParaRPr>
              <a:solidFill>
                <a:srgbClr val="595959"/>
              </a:solidFill>
            </a:endParaRPr>
          </a:p>
        </p:txBody>
      </p:sp>
      <p:sp>
        <p:nvSpPr>
          <p:cNvPr id="185" name="Google Shape;185;p35"/>
          <p:cNvSpPr txBox="1"/>
          <p:nvPr/>
        </p:nvSpPr>
        <p:spPr>
          <a:xfrm>
            <a:off x="3000000" y="679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86" name="Google Shape;186;p35"/>
          <p:cNvSpPr txBox="1"/>
          <p:nvPr/>
        </p:nvSpPr>
        <p:spPr>
          <a:xfrm>
            <a:off x="4425050" y="679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87" name="Google Shape;187;p35"/>
          <p:cNvSpPr txBox="1"/>
          <p:nvPr/>
        </p:nvSpPr>
        <p:spPr>
          <a:xfrm>
            <a:off x="5833250" y="679875"/>
            <a:ext cx="15918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595959"/>
                </a:solidFill>
              </a:rPr>
              <a:t> </a:t>
            </a:r>
            <a:r>
              <a:rPr lang="en">
                <a:solidFill>
                  <a:srgbClr val="595959"/>
                </a:solidFill>
              </a:rPr>
              <a:t>Not feeding birds</a:t>
            </a:r>
            <a:endParaRPr>
              <a:solidFill>
                <a:srgbClr val="595959"/>
              </a:solidFill>
            </a:endParaRPr>
          </a:p>
        </p:txBody>
      </p:sp>
      <p:sp>
        <p:nvSpPr>
          <p:cNvPr id="188" name="Google Shape;188;p35"/>
          <p:cNvSpPr txBox="1"/>
          <p:nvPr/>
        </p:nvSpPr>
        <p:spPr>
          <a:xfrm>
            <a:off x="3339924" y="1737875"/>
            <a:ext cx="877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189" name="Google Shape;189;p35"/>
          <p:cNvSpPr txBox="1"/>
          <p:nvPr/>
        </p:nvSpPr>
        <p:spPr>
          <a:xfrm>
            <a:off x="4863500" y="1737875"/>
            <a:ext cx="646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190" name="Google Shape;190;p35"/>
          <p:cNvSpPr txBox="1"/>
          <p:nvPr/>
        </p:nvSpPr>
        <p:spPr>
          <a:xfrm>
            <a:off x="5774150" y="1785088"/>
            <a:ext cx="19176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595959"/>
                </a:solidFill>
              </a:rPr>
              <a:t>Give wildlife space</a:t>
            </a:r>
            <a:endParaRPr>
              <a:solidFill>
                <a:srgbClr val="595959"/>
              </a:solidFill>
            </a:endParaRPr>
          </a:p>
        </p:txBody>
      </p:sp>
      <p:sp>
        <p:nvSpPr>
          <p:cNvPr id="191" name="Google Shape;191;p35"/>
          <p:cNvSpPr txBox="1"/>
          <p:nvPr/>
        </p:nvSpPr>
        <p:spPr>
          <a:xfrm>
            <a:off x="7084625" y="1737875"/>
            <a:ext cx="19998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595959"/>
                </a:solidFill>
              </a:rPr>
              <a:t>     </a:t>
            </a:r>
            <a:r>
              <a:rPr lang="en">
                <a:solidFill>
                  <a:srgbClr val="595959"/>
                </a:solidFill>
              </a:rPr>
              <a:t>Plant native plants</a:t>
            </a:r>
            <a:endParaRPr>
              <a:solidFill>
                <a:srgbClr val="595959"/>
              </a:solidFill>
            </a:endParaRPr>
          </a:p>
        </p:txBody>
      </p:sp>
      <p:sp>
        <p:nvSpPr>
          <p:cNvPr id="192" name="Google Shape;192;p35"/>
          <p:cNvSpPr txBox="1"/>
          <p:nvPr/>
        </p:nvSpPr>
        <p:spPr>
          <a:xfrm>
            <a:off x="3360675" y="26872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3" name="Google Shape;193;p35"/>
          <p:cNvSpPr txBox="1"/>
          <p:nvPr/>
        </p:nvSpPr>
        <p:spPr>
          <a:xfrm>
            <a:off x="4691300" y="2687200"/>
            <a:ext cx="3165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4" name="Google Shape;194;p35"/>
          <p:cNvSpPr txBox="1"/>
          <p:nvPr/>
        </p:nvSpPr>
        <p:spPr>
          <a:xfrm>
            <a:off x="6038400" y="2795875"/>
            <a:ext cx="3165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2"/>
                </a:solidFill>
              </a:rPr>
              <a:t>Help the zoo</a:t>
            </a:r>
            <a:endParaRPr/>
          </a:p>
        </p:txBody>
      </p:sp>
      <p:sp>
        <p:nvSpPr>
          <p:cNvPr id="195" name="Google Shape;195;p35"/>
          <p:cNvSpPr txBox="1"/>
          <p:nvPr/>
        </p:nvSpPr>
        <p:spPr>
          <a:xfrm>
            <a:off x="7506725" y="2795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2"/>
                </a:solidFill>
              </a:rPr>
              <a:t>Pick up trash</a:t>
            </a:r>
            <a:endParaRPr/>
          </a:p>
        </p:txBody>
      </p:sp>
      <p:sp>
        <p:nvSpPr>
          <p:cNvPr id="196" name="Google Shape;196;p35"/>
          <p:cNvSpPr txBox="1"/>
          <p:nvPr/>
        </p:nvSpPr>
        <p:spPr>
          <a:xfrm>
            <a:off x="2999988"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7" name="Google Shape;197;p35"/>
          <p:cNvSpPr txBox="1"/>
          <p:nvPr/>
        </p:nvSpPr>
        <p:spPr>
          <a:xfrm>
            <a:off x="4774100"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8" name="Google Shape;198;p35"/>
          <p:cNvSpPr txBox="1"/>
          <p:nvPr/>
        </p:nvSpPr>
        <p:spPr>
          <a:xfrm>
            <a:off x="5907200" y="37924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2"/>
                </a:solidFill>
              </a:rPr>
              <a:t>Make donations</a:t>
            </a:r>
            <a:endParaRPr/>
          </a:p>
        </p:txBody>
      </p:sp>
      <p:sp>
        <p:nvSpPr>
          <p:cNvPr id="199" name="Google Shape;199;p35"/>
          <p:cNvSpPr txBox="1"/>
          <p:nvPr/>
        </p:nvSpPr>
        <p:spPr>
          <a:xfrm>
            <a:off x="7357375" y="3778525"/>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    </a:t>
            </a:r>
            <a:r>
              <a:rPr lang="en">
                <a:solidFill>
                  <a:schemeClr val="dk2"/>
                </a:solidFill>
              </a:rPr>
              <a:t>Learning</a:t>
            </a:r>
            <a:endParaRPr/>
          </a:p>
        </p:txBody>
      </p:sp>
      <p:sp>
        <p:nvSpPr>
          <p:cNvPr id="200" name="Google Shape;200;p35"/>
          <p:cNvSpPr txBox="1"/>
          <p:nvPr/>
        </p:nvSpPr>
        <p:spPr>
          <a:xfrm>
            <a:off x="32917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201" name="Google Shape;201;p35"/>
          <p:cNvSpPr txBox="1"/>
          <p:nvPr/>
        </p:nvSpPr>
        <p:spPr>
          <a:xfrm>
            <a:off x="47741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202" name="Google Shape;202;p35"/>
          <p:cNvSpPr txBox="1"/>
          <p:nvPr/>
        </p:nvSpPr>
        <p:spPr>
          <a:xfrm>
            <a:off x="5833250" y="4694525"/>
            <a:ext cx="3073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2"/>
                </a:solidFill>
              </a:rPr>
              <a:t>Pest management</a:t>
            </a:r>
            <a:endParaRPr/>
          </a:p>
        </p:txBody>
      </p:sp>
      <p:sp>
        <p:nvSpPr>
          <p:cNvPr id="203" name="Google Shape;203;p35"/>
          <p:cNvSpPr txBox="1"/>
          <p:nvPr/>
        </p:nvSpPr>
        <p:spPr>
          <a:xfrm>
            <a:off x="7506725"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2"/>
                </a:solidFill>
              </a:rPr>
              <a:t>Protect places</a:t>
            </a:r>
            <a:endParaRPr/>
          </a:p>
        </p:txBody>
      </p:sp>
      <p:pic>
        <p:nvPicPr>
          <p:cNvPr id="204" name="Google Shape;204;p35"/>
          <p:cNvPicPr preferRelativeResize="0"/>
          <p:nvPr/>
        </p:nvPicPr>
        <p:blipFill>
          <a:blip r:embed="rId3">
            <a:alphaModFix/>
          </a:blip>
          <a:stretch>
            <a:fillRect/>
          </a:stretch>
        </p:blipFill>
        <p:spPr>
          <a:xfrm>
            <a:off x="7506725" y="123250"/>
            <a:ext cx="1111200" cy="632450"/>
          </a:xfrm>
          <a:prstGeom prst="rect">
            <a:avLst/>
          </a:prstGeom>
          <a:noFill/>
          <a:ln>
            <a:noFill/>
          </a:ln>
        </p:spPr>
      </p:pic>
      <p:pic>
        <p:nvPicPr>
          <p:cNvPr id="205" name="Google Shape;205;p35"/>
          <p:cNvPicPr preferRelativeResize="0"/>
          <p:nvPr/>
        </p:nvPicPr>
        <p:blipFill>
          <a:blip r:embed="rId4">
            <a:alphaModFix/>
          </a:blip>
          <a:stretch>
            <a:fillRect/>
          </a:stretch>
        </p:blipFill>
        <p:spPr>
          <a:xfrm>
            <a:off x="6094699" y="1158825"/>
            <a:ext cx="1101051" cy="645725"/>
          </a:xfrm>
          <a:prstGeom prst="rect">
            <a:avLst/>
          </a:prstGeom>
          <a:noFill/>
          <a:ln>
            <a:noFill/>
          </a:ln>
        </p:spPr>
      </p:pic>
      <p:pic>
        <p:nvPicPr>
          <p:cNvPr id="206" name="Google Shape;206;p35"/>
          <p:cNvPicPr preferRelativeResize="0"/>
          <p:nvPr/>
        </p:nvPicPr>
        <p:blipFill>
          <a:blip r:embed="rId5">
            <a:alphaModFix/>
          </a:blip>
          <a:stretch>
            <a:fillRect/>
          </a:stretch>
        </p:blipFill>
        <p:spPr>
          <a:xfrm>
            <a:off x="7546300" y="1172100"/>
            <a:ext cx="1082851" cy="632450"/>
          </a:xfrm>
          <a:prstGeom prst="rect">
            <a:avLst/>
          </a:prstGeom>
          <a:noFill/>
          <a:ln>
            <a:noFill/>
          </a:ln>
        </p:spPr>
      </p:pic>
      <p:pic>
        <p:nvPicPr>
          <p:cNvPr id="207" name="Google Shape;207;p35"/>
          <p:cNvPicPr preferRelativeResize="0"/>
          <p:nvPr/>
        </p:nvPicPr>
        <p:blipFill>
          <a:blip r:embed="rId6">
            <a:alphaModFix/>
          </a:blip>
          <a:stretch>
            <a:fillRect/>
          </a:stretch>
        </p:blipFill>
        <p:spPr>
          <a:xfrm>
            <a:off x="6090325" y="2150850"/>
            <a:ext cx="1101050" cy="680225"/>
          </a:xfrm>
          <a:prstGeom prst="rect">
            <a:avLst/>
          </a:prstGeom>
          <a:noFill/>
          <a:ln>
            <a:noFill/>
          </a:ln>
        </p:spPr>
      </p:pic>
      <p:pic>
        <p:nvPicPr>
          <p:cNvPr id="208" name="Google Shape;208;p35"/>
          <p:cNvPicPr preferRelativeResize="0"/>
          <p:nvPr/>
        </p:nvPicPr>
        <p:blipFill>
          <a:blip r:embed="rId7">
            <a:alphaModFix/>
          </a:blip>
          <a:stretch>
            <a:fillRect/>
          </a:stretch>
        </p:blipFill>
        <p:spPr>
          <a:xfrm>
            <a:off x="7546300" y="2150850"/>
            <a:ext cx="1082850" cy="680225"/>
          </a:xfrm>
          <a:prstGeom prst="rect">
            <a:avLst/>
          </a:prstGeom>
          <a:noFill/>
          <a:ln>
            <a:noFill/>
          </a:ln>
        </p:spPr>
      </p:pic>
      <p:pic>
        <p:nvPicPr>
          <p:cNvPr id="209" name="Google Shape;209;p35"/>
          <p:cNvPicPr preferRelativeResize="0"/>
          <p:nvPr/>
        </p:nvPicPr>
        <p:blipFill>
          <a:blip r:embed="rId8">
            <a:alphaModFix/>
          </a:blip>
          <a:stretch>
            <a:fillRect/>
          </a:stretch>
        </p:blipFill>
        <p:spPr>
          <a:xfrm>
            <a:off x="6080175" y="3183775"/>
            <a:ext cx="1111199" cy="680225"/>
          </a:xfrm>
          <a:prstGeom prst="rect">
            <a:avLst/>
          </a:prstGeom>
          <a:noFill/>
          <a:ln>
            <a:noFill/>
          </a:ln>
        </p:spPr>
      </p:pic>
      <p:pic>
        <p:nvPicPr>
          <p:cNvPr id="210" name="Google Shape;210;p35"/>
          <p:cNvPicPr preferRelativeResize="0"/>
          <p:nvPr/>
        </p:nvPicPr>
        <p:blipFill>
          <a:blip r:embed="rId9">
            <a:alphaModFix/>
          </a:blip>
          <a:stretch>
            <a:fillRect/>
          </a:stretch>
        </p:blipFill>
        <p:spPr>
          <a:xfrm>
            <a:off x="7546300" y="3183775"/>
            <a:ext cx="1082849" cy="680225"/>
          </a:xfrm>
          <a:prstGeom prst="rect">
            <a:avLst/>
          </a:prstGeom>
          <a:noFill/>
          <a:ln>
            <a:noFill/>
          </a:ln>
        </p:spPr>
      </p:pic>
      <p:pic>
        <p:nvPicPr>
          <p:cNvPr id="211" name="Google Shape;211;p35"/>
          <p:cNvPicPr preferRelativeResize="0"/>
          <p:nvPr/>
        </p:nvPicPr>
        <p:blipFill>
          <a:blip r:embed="rId10">
            <a:alphaModFix/>
          </a:blip>
          <a:stretch>
            <a:fillRect/>
          </a:stretch>
        </p:blipFill>
        <p:spPr>
          <a:xfrm>
            <a:off x="6084550" y="4233900"/>
            <a:ext cx="1111200" cy="558400"/>
          </a:xfrm>
          <a:prstGeom prst="rect">
            <a:avLst/>
          </a:prstGeom>
          <a:noFill/>
          <a:ln>
            <a:noFill/>
          </a:ln>
        </p:spPr>
      </p:pic>
      <p:pic>
        <p:nvPicPr>
          <p:cNvPr id="212" name="Google Shape;212;p35"/>
          <p:cNvPicPr preferRelativeResize="0"/>
          <p:nvPr/>
        </p:nvPicPr>
        <p:blipFill>
          <a:blip r:embed="rId11">
            <a:alphaModFix/>
          </a:blip>
          <a:stretch>
            <a:fillRect/>
          </a:stretch>
        </p:blipFill>
        <p:spPr>
          <a:xfrm>
            <a:off x="7595400" y="4233900"/>
            <a:ext cx="1082850" cy="558399"/>
          </a:xfrm>
          <a:prstGeom prst="rect">
            <a:avLst/>
          </a:prstGeom>
          <a:noFill/>
          <a:ln>
            <a:noFill/>
          </a:ln>
        </p:spPr>
      </p:pic>
      <p:pic>
        <p:nvPicPr>
          <p:cNvPr id="213" name="Google Shape;213;p35"/>
          <p:cNvPicPr preferRelativeResize="0"/>
          <p:nvPr/>
        </p:nvPicPr>
        <p:blipFill>
          <a:blip r:embed="rId12">
            <a:alphaModFix/>
          </a:blip>
          <a:stretch>
            <a:fillRect/>
          </a:stretch>
        </p:blipFill>
        <p:spPr>
          <a:xfrm>
            <a:off x="6094700" y="123250"/>
            <a:ext cx="1101051" cy="64572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36"/>
          <p:cNvSpPr txBox="1"/>
          <p:nvPr>
            <p:ph type="title"/>
          </p:nvPr>
        </p:nvSpPr>
        <p:spPr>
          <a:xfrm>
            <a:off x="311700" y="102350"/>
            <a:ext cx="2808000" cy="4986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t>TASK 2 (MEDIUM)</a:t>
            </a:r>
            <a:endParaRPr/>
          </a:p>
        </p:txBody>
      </p:sp>
      <p:sp>
        <p:nvSpPr>
          <p:cNvPr id="219" name="Google Shape;219;p36"/>
          <p:cNvSpPr txBox="1"/>
          <p:nvPr>
            <p:ph idx="1" type="body"/>
          </p:nvPr>
        </p:nvSpPr>
        <p:spPr>
          <a:xfrm>
            <a:off x="226425" y="600950"/>
            <a:ext cx="8917500" cy="1428900"/>
          </a:xfrm>
          <a:prstGeom prst="rect">
            <a:avLst/>
          </a:prstGeom>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 sz="1400">
                <a:solidFill>
                  <a:srgbClr val="000000"/>
                </a:solidFill>
                <a:highlight>
                  <a:srgbClr val="FFFFFF"/>
                </a:highlight>
                <a:latin typeface="Comfortaa"/>
                <a:ea typeface="Comfortaa"/>
                <a:cs typeface="Comfortaa"/>
                <a:sym typeface="Comfortaa"/>
              </a:rPr>
              <a:t>In Māori culture, a rāhui is a form of tapu restricting access to, or use of, an area or resource by the kaitiaki of the area in the spirit of kaitiakitanga. It was initially created for the future well-being of people and natural resources</a:t>
            </a:r>
            <a:endParaRPr sz="1400">
              <a:solidFill>
                <a:srgbClr val="000000"/>
              </a:solidFill>
              <a:highlight>
                <a:schemeClr val="lt1"/>
              </a:highlight>
              <a:latin typeface="Comfortaa"/>
              <a:ea typeface="Comfortaa"/>
              <a:cs typeface="Comfortaa"/>
              <a:sym typeface="Comfortaa"/>
            </a:endParaRPr>
          </a:p>
          <a:p>
            <a:pPr indent="0" lvl="0" marL="0" marR="0" rtl="0" algn="l">
              <a:lnSpc>
                <a:spcPct val="100000"/>
              </a:lnSpc>
              <a:spcBef>
                <a:spcPts val="0"/>
              </a:spcBef>
              <a:spcAft>
                <a:spcPts val="0"/>
              </a:spcAft>
              <a:buNone/>
            </a:pPr>
            <a:r>
              <a:t/>
            </a:r>
            <a:endParaRPr sz="1400">
              <a:solidFill>
                <a:srgbClr val="333333"/>
              </a:solidFill>
              <a:highlight>
                <a:schemeClr val="lt1"/>
              </a:highlight>
              <a:latin typeface="Comfortaa"/>
              <a:ea typeface="Comfortaa"/>
              <a:cs typeface="Comfortaa"/>
              <a:sym typeface="Comfortaa"/>
            </a:endParaRPr>
          </a:p>
          <a:p>
            <a:pPr indent="0" lvl="0" marL="0" marR="0" rtl="0" algn="l">
              <a:lnSpc>
                <a:spcPct val="100000"/>
              </a:lnSpc>
              <a:spcBef>
                <a:spcPts val="0"/>
              </a:spcBef>
              <a:spcAft>
                <a:spcPts val="1900"/>
              </a:spcAft>
              <a:buNone/>
            </a:pPr>
            <a:r>
              <a:rPr lang="en" sz="1400">
                <a:solidFill>
                  <a:srgbClr val="333333"/>
                </a:solidFill>
                <a:highlight>
                  <a:schemeClr val="lt1"/>
                </a:highlight>
                <a:latin typeface="Comfortaa"/>
                <a:ea typeface="Comfortaa"/>
                <a:cs typeface="Comfortaa"/>
                <a:sym typeface="Comfortaa"/>
              </a:rPr>
              <a:t>Look at </a:t>
            </a:r>
            <a:r>
              <a:rPr lang="en" sz="1400">
                <a:solidFill>
                  <a:srgbClr val="333333"/>
                </a:solidFill>
                <a:highlight>
                  <a:schemeClr val="lt1"/>
                </a:highlight>
                <a:latin typeface="Comfortaa"/>
                <a:ea typeface="Comfortaa"/>
                <a:cs typeface="Comfortaa"/>
                <a:sym typeface="Comfortaa"/>
              </a:rPr>
              <a:t>this </a:t>
            </a:r>
            <a:r>
              <a:rPr lang="en" sz="1400" u="sng">
                <a:solidFill>
                  <a:schemeClr val="hlink"/>
                </a:solidFill>
                <a:highlight>
                  <a:schemeClr val="lt1"/>
                </a:highlight>
                <a:latin typeface="Comfortaa"/>
                <a:ea typeface="Comfortaa"/>
                <a:cs typeface="Comfortaa"/>
                <a:sym typeface="Comfortaa"/>
                <a:hlinkClick r:id="rId3"/>
              </a:rPr>
              <a:t>link</a:t>
            </a:r>
            <a:r>
              <a:rPr lang="en" sz="1400">
                <a:solidFill>
                  <a:srgbClr val="333333"/>
                </a:solidFill>
                <a:highlight>
                  <a:schemeClr val="lt1"/>
                </a:highlight>
                <a:latin typeface="Comfortaa"/>
                <a:ea typeface="Comfortaa"/>
                <a:cs typeface="Comfortaa"/>
                <a:sym typeface="Comfortaa"/>
              </a:rPr>
              <a:t> and click on an example of </a:t>
            </a:r>
            <a:r>
              <a:rPr lang="en" sz="1400">
                <a:solidFill>
                  <a:schemeClr val="dk1"/>
                </a:solidFill>
                <a:highlight>
                  <a:srgbClr val="FFFFFF"/>
                </a:highlight>
                <a:latin typeface="Comfortaa"/>
                <a:ea typeface="Comfortaa"/>
                <a:cs typeface="Comfortaa"/>
                <a:sym typeface="Comfortaa"/>
              </a:rPr>
              <a:t>rāhui. Then summarise the main points </a:t>
            </a:r>
            <a:r>
              <a:rPr lang="en" sz="1400">
                <a:solidFill>
                  <a:srgbClr val="333333"/>
                </a:solidFill>
                <a:highlight>
                  <a:schemeClr val="lt1"/>
                </a:highlight>
                <a:latin typeface="Comfortaa"/>
                <a:ea typeface="Comfortaa"/>
                <a:cs typeface="Comfortaa"/>
                <a:sym typeface="Comfortaa"/>
              </a:rPr>
              <a:t>in your Global Studies book and draw that place to </a:t>
            </a:r>
            <a:r>
              <a:rPr b="1" lang="en" sz="1800" u="sng">
                <a:solidFill>
                  <a:srgbClr val="1C1C1C"/>
                </a:solidFill>
              </a:rPr>
              <a:t>AT LEAST A YEAR SEVEN STANDARD</a:t>
            </a:r>
            <a:r>
              <a:rPr lang="en" sz="1400">
                <a:solidFill>
                  <a:srgbClr val="333333"/>
                </a:solidFill>
                <a:highlight>
                  <a:schemeClr val="lt1"/>
                </a:highlight>
                <a:latin typeface="Comfortaa"/>
                <a:ea typeface="Comfortaa"/>
                <a:cs typeface="Comfortaa"/>
                <a:sym typeface="Comfortaa"/>
              </a:rPr>
              <a:t>.</a:t>
            </a:r>
            <a:endParaRPr sz="1400">
              <a:latin typeface="Comfortaa"/>
              <a:ea typeface="Comfortaa"/>
              <a:cs typeface="Comfortaa"/>
              <a:sym typeface="Comfortaa"/>
            </a:endParaRPr>
          </a:p>
        </p:txBody>
      </p:sp>
      <p:pic>
        <p:nvPicPr>
          <p:cNvPr id="220" name="Google Shape;220;p36"/>
          <p:cNvPicPr preferRelativeResize="0"/>
          <p:nvPr/>
        </p:nvPicPr>
        <p:blipFill rotWithShape="1">
          <a:blip r:embed="rId4">
            <a:alphaModFix/>
          </a:blip>
          <a:srcRect b="0" l="-940" r="940" t="0"/>
          <a:stretch/>
        </p:blipFill>
        <p:spPr>
          <a:xfrm>
            <a:off x="2428038" y="2172400"/>
            <a:ext cx="4209067" cy="280885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37"/>
          <p:cNvSpPr txBox="1"/>
          <p:nvPr>
            <p:ph type="title"/>
          </p:nvPr>
        </p:nvSpPr>
        <p:spPr>
          <a:xfrm>
            <a:off x="301850" y="122050"/>
            <a:ext cx="2808000" cy="508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TASK 3 (SPICY)</a:t>
            </a:r>
            <a:endParaRPr/>
          </a:p>
        </p:txBody>
      </p:sp>
      <p:sp>
        <p:nvSpPr>
          <p:cNvPr id="226" name="Google Shape;226;p37"/>
          <p:cNvSpPr txBox="1"/>
          <p:nvPr>
            <p:ph idx="1" type="body"/>
          </p:nvPr>
        </p:nvSpPr>
        <p:spPr>
          <a:xfrm>
            <a:off x="206875" y="630550"/>
            <a:ext cx="6424500" cy="391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highlight>
                  <a:schemeClr val="lt1"/>
                </a:highlight>
              </a:rPr>
              <a:t>Māori survived in Aotearoa by fishing and hunting animals for food and clothing</a:t>
            </a:r>
            <a:r>
              <a:rPr lang="en" sz="1800">
                <a:solidFill>
                  <a:srgbClr val="4D5156"/>
                </a:solidFill>
                <a:highlight>
                  <a:schemeClr val="lt1"/>
                </a:highlight>
              </a:rPr>
              <a:t>. </a:t>
            </a:r>
            <a:r>
              <a:rPr lang="en" sz="1800">
                <a:solidFill>
                  <a:srgbClr val="000000"/>
                </a:solidFill>
                <a:highlight>
                  <a:schemeClr val="lt1"/>
                </a:highlight>
              </a:rPr>
              <a:t>But they still protected native species as they knew how important they were to them</a:t>
            </a:r>
            <a:r>
              <a:rPr lang="en" sz="1800">
                <a:solidFill>
                  <a:schemeClr val="dk1"/>
                </a:solidFill>
                <a:highlight>
                  <a:schemeClr val="lt1"/>
                </a:highlight>
              </a:rPr>
              <a:t>.</a:t>
            </a:r>
            <a:endParaRPr sz="1800">
              <a:solidFill>
                <a:schemeClr val="dk1"/>
              </a:solidFill>
              <a:highlight>
                <a:schemeClr val="lt1"/>
              </a:highlight>
            </a:endParaRPr>
          </a:p>
          <a:p>
            <a:pPr indent="0" lvl="0" marL="0" rtl="0" algn="l">
              <a:spcBef>
                <a:spcPts val="1200"/>
              </a:spcBef>
              <a:spcAft>
                <a:spcPts val="0"/>
              </a:spcAft>
              <a:buNone/>
            </a:pPr>
            <a:r>
              <a:rPr lang="en" sz="1800">
                <a:solidFill>
                  <a:schemeClr val="dk1"/>
                </a:solidFill>
                <a:highlight>
                  <a:schemeClr val="lt1"/>
                </a:highlight>
              </a:rPr>
              <a:t>Click on this link of </a:t>
            </a:r>
            <a:r>
              <a:rPr lang="en" sz="1800" u="sng">
                <a:solidFill>
                  <a:schemeClr val="hlink"/>
                </a:solidFill>
                <a:highlight>
                  <a:schemeClr val="lt1"/>
                </a:highlight>
                <a:hlinkClick r:id="rId3"/>
              </a:rPr>
              <a:t>Innovative steps to protect NZ’s wildlife</a:t>
            </a:r>
            <a:r>
              <a:rPr lang="en" sz="1800">
                <a:solidFill>
                  <a:schemeClr val="dk1"/>
                </a:solidFill>
                <a:highlight>
                  <a:schemeClr val="lt1"/>
                </a:highlight>
              </a:rPr>
              <a:t>. </a:t>
            </a:r>
            <a:endParaRPr sz="1800">
              <a:solidFill>
                <a:schemeClr val="dk1"/>
              </a:solidFill>
              <a:highlight>
                <a:schemeClr val="lt1"/>
              </a:highlight>
            </a:endParaRPr>
          </a:p>
          <a:p>
            <a:pPr indent="0" lvl="0" marL="0" rtl="0" algn="l">
              <a:spcBef>
                <a:spcPts val="1200"/>
              </a:spcBef>
              <a:spcAft>
                <a:spcPts val="0"/>
              </a:spcAft>
              <a:buNone/>
            </a:pPr>
            <a:r>
              <a:rPr lang="en" sz="1800">
                <a:solidFill>
                  <a:schemeClr val="dk1"/>
                </a:solidFill>
                <a:highlight>
                  <a:schemeClr val="lt1"/>
                </a:highlight>
              </a:rPr>
              <a:t>In your Global Studies book, write the date and the heading “Innovative ways of protecting NZ’s wildlife.” </a:t>
            </a:r>
            <a:endParaRPr sz="1800">
              <a:solidFill>
                <a:schemeClr val="dk1"/>
              </a:solidFill>
              <a:highlight>
                <a:schemeClr val="lt1"/>
              </a:highlight>
            </a:endParaRPr>
          </a:p>
          <a:p>
            <a:pPr indent="0" lvl="0" marL="0" rtl="0" algn="l">
              <a:spcBef>
                <a:spcPts val="1200"/>
              </a:spcBef>
              <a:spcAft>
                <a:spcPts val="0"/>
              </a:spcAft>
              <a:buNone/>
            </a:pPr>
            <a:r>
              <a:rPr lang="en" sz="1800">
                <a:solidFill>
                  <a:schemeClr val="dk1"/>
                </a:solidFill>
                <a:highlight>
                  <a:schemeClr val="lt1"/>
                </a:highlight>
              </a:rPr>
              <a:t>In small groups, choose one of the ways of protecting the wildlife in New Zealand.</a:t>
            </a:r>
            <a:endParaRPr sz="1800">
              <a:solidFill>
                <a:schemeClr val="dk1"/>
              </a:solidFill>
              <a:highlight>
                <a:schemeClr val="lt1"/>
              </a:highlight>
            </a:endParaRPr>
          </a:p>
          <a:p>
            <a:pPr indent="0" lvl="0" marL="0" rtl="0" algn="l">
              <a:spcBef>
                <a:spcPts val="1200"/>
              </a:spcBef>
              <a:spcAft>
                <a:spcPts val="1200"/>
              </a:spcAft>
              <a:buNone/>
            </a:pPr>
            <a:r>
              <a:rPr lang="en" sz="1800">
                <a:solidFill>
                  <a:schemeClr val="dk1"/>
                </a:solidFill>
                <a:highlight>
                  <a:schemeClr val="lt1"/>
                </a:highlight>
              </a:rPr>
              <a:t>Write 10 reasons for why Maori would be grateful for the way which you have all chosen.</a:t>
            </a:r>
            <a:endParaRPr sz="1800">
              <a:solidFill>
                <a:schemeClr val="dk1"/>
              </a:solidFill>
              <a:highlight>
                <a:schemeClr val="lt1"/>
              </a:highlight>
            </a:endParaRPr>
          </a:p>
        </p:txBody>
      </p:sp>
      <p:pic>
        <p:nvPicPr>
          <p:cNvPr id="227" name="Google Shape;227;p37"/>
          <p:cNvPicPr preferRelativeResize="0"/>
          <p:nvPr/>
        </p:nvPicPr>
        <p:blipFill>
          <a:blip r:embed="rId4">
            <a:alphaModFix/>
          </a:blip>
          <a:stretch>
            <a:fillRect/>
          </a:stretch>
        </p:blipFill>
        <p:spPr>
          <a:xfrm>
            <a:off x="6631375" y="122050"/>
            <a:ext cx="2374676" cy="19077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lide Layouts">
  <a:themeElements>
    <a:clrScheme name="Twinkl Template">
      <a:dk1>
        <a:srgbClr val="1C1C1C"/>
      </a:dk1>
      <a:lt1>
        <a:srgbClr val="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