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4" r:id="rId4"/>
    <p:sldMasterId id="2147483675" r:id="rId5"/>
    <p:sldMasterId id="2147483676"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Lst>
  <p:sldSz cy="5143500" cx="9144000"/>
  <p:notesSz cx="6858000" cy="9144000"/>
  <p:embeddedFontLst>
    <p:embeddedFont>
      <p:font typeface="Raleway"/>
      <p:regular r:id="rId18"/>
      <p:bold r:id="rId19"/>
      <p:italic r:id="rId20"/>
      <p:boldItalic r:id="rId21"/>
    </p:embeddedFont>
    <p:embeddedFont>
      <p:font typeface="Lato"/>
      <p:regular r:id="rId22"/>
      <p:bold r:id="rId23"/>
      <p:italic r:id="rId24"/>
      <p:boldItalic r:id="rId25"/>
    </p:embeddedFont>
    <p:embeddedFont>
      <p:font typeface="Comfortaa"/>
      <p:regular r:id="rId26"/>
      <p:bold r:id="rId2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Raleway-italic.fntdata"/><Relationship Id="rId22" Type="http://schemas.openxmlformats.org/officeDocument/2006/relationships/font" Target="fonts/Lato-regular.fntdata"/><Relationship Id="rId21" Type="http://schemas.openxmlformats.org/officeDocument/2006/relationships/font" Target="fonts/Raleway-boldItalic.fntdata"/><Relationship Id="rId24" Type="http://schemas.openxmlformats.org/officeDocument/2006/relationships/font" Target="fonts/Lato-italic.fntdata"/><Relationship Id="rId23" Type="http://schemas.openxmlformats.org/officeDocument/2006/relationships/font" Target="fonts/Lato-bold.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2.xml"/><Relationship Id="rId26" Type="http://schemas.openxmlformats.org/officeDocument/2006/relationships/font" Target="fonts/Comfortaa-regular.fntdata"/><Relationship Id="rId25" Type="http://schemas.openxmlformats.org/officeDocument/2006/relationships/font" Target="fonts/Lato-boldItalic.fntdata"/><Relationship Id="rId27" Type="http://schemas.openxmlformats.org/officeDocument/2006/relationships/font" Target="fonts/Comfortaa-bold.fntdata"/><Relationship Id="rId5" Type="http://schemas.openxmlformats.org/officeDocument/2006/relationships/slideMaster" Target="slideMasters/slideMaster2.xml"/><Relationship Id="rId6" Type="http://schemas.openxmlformats.org/officeDocument/2006/relationships/slideMaster" Target="slideMasters/slideMaster3.xml"/><Relationship Id="rId7" Type="http://schemas.openxmlformats.org/officeDocument/2006/relationships/notesMaster" Target="notesMasters/notesMaster1.xml"/><Relationship Id="rId8" Type="http://schemas.openxmlformats.org/officeDocument/2006/relationships/slide" Target="slides/slide1.xml"/><Relationship Id="rId11" Type="http://schemas.openxmlformats.org/officeDocument/2006/relationships/slide" Target="slides/slide4.xml"/><Relationship Id="rId10" Type="http://schemas.openxmlformats.org/officeDocument/2006/relationships/slide" Target="slides/slide3.xml"/><Relationship Id="rId13" Type="http://schemas.openxmlformats.org/officeDocument/2006/relationships/slide" Target="slides/slide6.xml"/><Relationship Id="rId12" Type="http://schemas.openxmlformats.org/officeDocument/2006/relationships/slide" Target="slides/slide5.xml"/><Relationship Id="rId15" Type="http://schemas.openxmlformats.org/officeDocument/2006/relationships/slide" Target="slides/slide8.xml"/><Relationship Id="rId14" Type="http://schemas.openxmlformats.org/officeDocument/2006/relationships/slide" Target="slides/slide7.xml"/><Relationship Id="rId17" Type="http://schemas.openxmlformats.org/officeDocument/2006/relationships/slide" Target="slides/slide10.xml"/><Relationship Id="rId16" Type="http://schemas.openxmlformats.org/officeDocument/2006/relationships/slide" Target="slides/slide9.xml"/><Relationship Id="rId19" Type="http://schemas.openxmlformats.org/officeDocument/2006/relationships/font" Target="fonts/Raleway-bold.fntdata"/><Relationship Id="rId18" Type="http://schemas.openxmlformats.org/officeDocument/2006/relationships/font" Target="fonts/Raleway-regular.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g28ae59e21eb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6" name="Google Shape;146;g28ae59e21eb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4" name="Shape 234"/>
        <p:cNvGrpSpPr/>
        <p:nvPr/>
      </p:nvGrpSpPr>
      <p:grpSpPr>
        <a:xfrm>
          <a:off x="0" y="0"/>
          <a:ext cx="0" cy="0"/>
          <a:chOff x="0" y="0"/>
          <a:chExt cx="0" cy="0"/>
        </a:xfrm>
      </p:grpSpPr>
      <p:sp>
        <p:nvSpPr>
          <p:cNvPr id="235" name="Google Shape;235;g308cd35727e_0_3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6" name="Google Shape;236;g308cd35727e_0_3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g304ac91ee38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4" name="Google Shape;154;g304ac91ee38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g308cd35727e_0_8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1" name="Google Shape;161;g308cd35727e_0_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g308cd35727e_0_1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6" name="Google Shape;166;g308cd35727e_0_1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g308cd35727e_0_39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2" name="Google Shape;172;g308cd35727e_0_39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3" name="Google Shape;173;g308cd35727e_0_39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g304ac91ee38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1" name="Google Shape;181;g304ac91ee38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 name="Shape 214"/>
        <p:cNvGrpSpPr/>
        <p:nvPr/>
      </p:nvGrpSpPr>
      <p:grpSpPr>
        <a:xfrm>
          <a:off x="0" y="0"/>
          <a:ext cx="0" cy="0"/>
          <a:chOff x="0" y="0"/>
          <a:chExt cx="0" cy="0"/>
        </a:xfrm>
      </p:grpSpPr>
      <p:sp>
        <p:nvSpPr>
          <p:cNvPr id="215" name="Google Shape;215;g308cd35727e_0_2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6" name="Google Shape;216;g308cd35727e_0_2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g308cd35727e_0_2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3" name="Google Shape;223;g308cd35727e_0_2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 name="Shape 227"/>
        <p:cNvGrpSpPr/>
        <p:nvPr/>
      </p:nvGrpSpPr>
      <p:grpSpPr>
        <a:xfrm>
          <a:off x="0" y="0"/>
          <a:ext cx="0" cy="0"/>
          <a:chOff x="0" y="0"/>
          <a:chExt cx="0" cy="0"/>
        </a:xfrm>
      </p:grpSpPr>
      <p:sp>
        <p:nvSpPr>
          <p:cNvPr id="228" name="Google Shape;228;g308cd35727e_0_30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9" name="Google Shape;229;g308cd35727e_0_3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2.jpg"/><Relationship Id="rId3" Type="http://schemas.openxmlformats.org/officeDocument/2006/relationships/hyperlink" Target="https://www.twinkl.co.uk/" TargetMode="Externa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0.jp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jpg"/><Relationship Id="rId3" Type="http://schemas.openxmlformats.org/officeDocument/2006/relationships/hyperlink" Target="https://www.twinkl.co.uk/" TargetMode="Externa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lt2"/>
        </a:solidFill>
      </p:bgPr>
    </p:bg>
    <p:spTree>
      <p:nvGrpSpPr>
        <p:cNvPr id="54" name="Shape 54"/>
        <p:cNvGrpSpPr/>
        <p:nvPr/>
      </p:nvGrpSpPr>
      <p:grpSpPr>
        <a:xfrm>
          <a:off x="0" y="0"/>
          <a:ext cx="0" cy="0"/>
          <a:chOff x="0" y="0"/>
          <a:chExt cx="0" cy="0"/>
        </a:xfrm>
      </p:grpSpPr>
      <p:sp>
        <p:nvSpPr>
          <p:cNvPr id="55" name="Google Shape;55;p14"/>
          <p:cNvSpPr/>
          <p:nvPr/>
        </p:nvSpPr>
        <p:spPr>
          <a:xfrm>
            <a:off x="0" y="0"/>
            <a:ext cx="9144000" cy="4878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6" name="Google Shape;56;p14"/>
          <p:cNvGrpSpPr/>
          <p:nvPr/>
        </p:nvGrpSpPr>
        <p:grpSpPr>
          <a:xfrm>
            <a:off x="830392" y="1191256"/>
            <a:ext cx="745763" cy="45826"/>
            <a:chOff x="4580561" y="2589004"/>
            <a:chExt cx="1064464" cy="25200"/>
          </a:xfrm>
        </p:grpSpPr>
        <p:sp>
          <p:nvSpPr>
            <p:cNvPr id="57" name="Google Shape;57;p14"/>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14"/>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9" name="Google Shape;59;p14"/>
          <p:cNvSpPr txBox="1"/>
          <p:nvPr>
            <p:ph type="ctrTitle"/>
          </p:nvPr>
        </p:nvSpPr>
        <p:spPr>
          <a:xfrm>
            <a:off x="729450" y="1322450"/>
            <a:ext cx="7688100" cy="1664700"/>
          </a:xfrm>
          <a:prstGeom prst="rect">
            <a:avLst/>
          </a:prstGeom>
        </p:spPr>
        <p:txBody>
          <a:bodyPr anchorCtr="0" anchor="t" bIns="91425" lIns="91425" spcFirstLastPara="1" rIns="91425" wrap="square" tIns="91425">
            <a:normAutofit/>
          </a:bodyPr>
          <a:lstStyle>
            <a:lvl1pPr lvl="0">
              <a:spcBef>
                <a:spcPts val="0"/>
              </a:spcBef>
              <a:spcAft>
                <a:spcPts val="0"/>
              </a:spcAft>
              <a:buSzPts val="4200"/>
              <a:buNone/>
              <a:defRPr sz="4200"/>
            </a:lvl1pPr>
            <a:lvl2pPr lvl="1">
              <a:spcBef>
                <a:spcPts val="0"/>
              </a:spcBef>
              <a:spcAft>
                <a:spcPts val="0"/>
              </a:spcAft>
              <a:buSzPts val="4200"/>
              <a:buNone/>
              <a:defRPr sz="4200"/>
            </a:lvl2pPr>
            <a:lvl3pPr lvl="2">
              <a:spcBef>
                <a:spcPts val="0"/>
              </a:spcBef>
              <a:spcAft>
                <a:spcPts val="0"/>
              </a:spcAft>
              <a:buSzPts val="4200"/>
              <a:buNone/>
              <a:defRPr sz="4200"/>
            </a:lvl3pPr>
            <a:lvl4pPr lvl="3">
              <a:spcBef>
                <a:spcPts val="0"/>
              </a:spcBef>
              <a:spcAft>
                <a:spcPts val="0"/>
              </a:spcAft>
              <a:buSzPts val="4200"/>
              <a:buNone/>
              <a:defRPr sz="4200"/>
            </a:lvl4pPr>
            <a:lvl5pPr lvl="4">
              <a:spcBef>
                <a:spcPts val="0"/>
              </a:spcBef>
              <a:spcAft>
                <a:spcPts val="0"/>
              </a:spcAft>
              <a:buSzPts val="4200"/>
              <a:buNone/>
              <a:defRPr sz="4200"/>
            </a:lvl5pPr>
            <a:lvl6pPr lvl="5">
              <a:spcBef>
                <a:spcPts val="0"/>
              </a:spcBef>
              <a:spcAft>
                <a:spcPts val="0"/>
              </a:spcAft>
              <a:buSzPts val="4200"/>
              <a:buNone/>
              <a:defRPr sz="4200"/>
            </a:lvl6pPr>
            <a:lvl7pPr lvl="6">
              <a:spcBef>
                <a:spcPts val="0"/>
              </a:spcBef>
              <a:spcAft>
                <a:spcPts val="0"/>
              </a:spcAft>
              <a:buSzPts val="4200"/>
              <a:buNone/>
              <a:defRPr sz="4200"/>
            </a:lvl7pPr>
            <a:lvl8pPr lvl="7">
              <a:spcBef>
                <a:spcPts val="0"/>
              </a:spcBef>
              <a:spcAft>
                <a:spcPts val="0"/>
              </a:spcAft>
              <a:buSzPts val="4200"/>
              <a:buNone/>
              <a:defRPr sz="4200"/>
            </a:lvl8pPr>
            <a:lvl9pPr lvl="8">
              <a:spcBef>
                <a:spcPts val="0"/>
              </a:spcBef>
              <a:spcAft>
                <a:spcPts val="0"/>
              </a:spcAft>
              <a:buSzPts val="4200"/>
              <a:buNone/>
              <a:defRPr sz="4200"/>
            </a:lvl9pPr>
          </a:lstStyle>
          <a:p/>
        </p:txBody>
      </p:sp>
      <p:sp>
        <p:nvSpPr>
          <p:cNvPr id="60" name="Google Shape;60;p14"/>
          <p:cNvSpPr txBox="1"/>
          <p:nvPr>
            <p:ph idx="1" type="subTitle"/>
          </p:nvPr>
        </p:nvSpPr>
        <p:spPr>
          <a:xfrm>
            <a:off x="729627" y="3172900"/>
            <a:ext cx="7688100" cy="5412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p:txBody>
      </p:sp>
      <p:sp>
        <p:nvSpPr>
          <p:cNvPr id="61" name="Google Shape;61;p14"/>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62" name="Shape 62"/>
        <p:cNvGrpSpPr/>
        <p:nvPr/>
      </p:nvGrpSpPr>
      <p:grpSpPr>
        <a:xfrm>
          <a:off x="0" y="0"/>
          <a:ext cx="0" cy="0"/>
          <a:chOff x="0" y="0"/>
          <a:chExt cx="0" cy="0"/>
        </a:xfrm>
      </p:grpSpPr>
      <p:grpSp>
        <p:nvGrpSpPr>
          <p:cNvPr id="63" name="Google Shape;63;p15"/>
          <p:cNvGrpSpPr/>
          <p:nvPr/>
        </p:nvGrpSpPr>
        <p:grpSpPr>
          <a:xfrm>
            <a:off x="830392" y="1191256"/>
            <a:ext cx="745763" cy="45826"/>
            <a:chOff x="4580561" y="2589004"/>
            <a:chExt cx="1064464" cy="25200"/>
          </a:xfrm>
        </p:grpSpPr>
        <p:sp>
          <p:nvSpPr>
            <p:cNvPr id="64" name="Google Shape;64;p15"/>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15"/>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6" name="Google Shape;66;p15"/>
          <p:cNvSpPr txBox="1"/>
          <p:nvPr>
            <p:ph type="title"/>
          </p:nvPr>
        </p:nvSpPr>
        <p:spPr>
          <a:xfrm>
            <a:off x="729450" y="1322450"/>
            <a:ext cx="7688400" cy="1518600"/>
          </a:xfrm>
          <a:prstGeom prst="rect">
            <a:avLst/>
          </a:prstGeom>
        </p:spPr>
        <p:txBody>
          <a:bodyPr anchorCtr="0" anchor="t" bIns="91425" lIns="91425" spcFirstLastPara="1" rIns="91425" wrap="square" tIns="91425">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
        <p:nvSpPr>
          <p:cNvPr id="67" name="Google Shape;67;p15"/>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68" name="Shape 68"/>
        <p:cNvGrpSpPr/>
        <p:nvPr/>
      </p:nvGrpSpPr>
      <p:grpSpPr>
        <a:xfrm>
          <a:off x="0" y="0"/>
          <a:ext cx="0" cy="0"/>
          <a:chOff x="0" y="0"/>
          <a:chExt cx="0" cy="0"/>
        </a:xfrm>
      </p:grpSpPr>
      <p:sp>
        <p:nvSpPr>
          <p:cNvPr id="69" name="Google Shape;69;p16"/>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70" name="Google Shape;70;p16"/>
          <p:cNvGrpSpPr/>
          <p:nvPr/>
        </p:nvGrpSpPr>
        <p:grpSpPr>
          <a:xfrm>
            <a:off x="830392" y="1191256"/>
            <a:ext cx="745763" cy="45826"/>
            <a:chOff x="4580561" y="2589004"/>
            <a:chExt cx="1064464" cy="25200"/>
          </a:xfrm>
        </p:grpSpPr>
        <p:sp>
          <p:nvSpPr>
            <p:cNvPr id="71" name="Google Shape;71;p16"/>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p16"/>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3" name="Google Shape;73;p16"/>
          <p:cNvSpPr txBox="1"/>
          <p:nvPr>
            <p:ph type="title"/>
          </p:nvPr>
        </p:nvSpPr>
        <p:spPr>
          <a:xfrm>
            <a:off x="729450" y="1318650"/>
            <a:ext cx="7688700" cy="5352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74" name="Google Shape;74;p16"/>
          <p:cNvSpPr txBox="1"/>
          <p:nvPr>
            <p:ph idx="1" type="body"/>
          </p:nvPr>
        </p:nvSpPr>
        <p:spPr>
          <a:xfrm>
            <a:off x="729450" y="2078875"/>
            <a:ext cx="7688700" cy="22611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75" name="Google Shape;75;p16"/>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76" name="Shape 76"/>
        <p:cNvGrpSpPr/>
        <p:nvPr/>
      </p:nvGrpSpPr>
      <p:grpSpPr>
        <a:xfrm>
          <a:off x="0" y="0"/>
          <a:ext cx="0" cy="0"/>
          <a:chOff x="0" y="0"/>
          <a:chExt cx="0" cy="0"/>
        </a:xfrm>
      </p:grpSpPr>
      <p:sp>
        <p:nvSpPr>
          <p:cNvPr id="77" name="Google Shape;77;p17"/>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78" name="Google Shape;78;p17"/>
          <p:cNvGrpSpPr/>
          <p:nvPr/>
        </p:nvGrpSpPr>
        <p:grpSpPr>
          <a:xfrm>
            <a:off x="830392" y="1191256"/>
            <a:ext cx="745763" cy="45826"/>
            <a:chOff x="4580561" y="2589004"/>
            <a:chExt cx="1064464" cy="25200"/>
          </a:xfrm>
        </p:grpSpPr>
        <p:sp>
          <p:nvSpPr>
            <p:cNvPr id="79" name="Google Shape;79;p17"/>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p17"/>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1" name="Google Shape;81;p17"/>
          <p:cNvSpPr txBox="1"/>
          <p:nvPr>
            <p:ph type="title"/>
          </p:nvPr>
        </p:nvSpPr>
        <p:spPr>
          <a:xfrm>
            <a:off x="729450" y="1318650"/>
            <a:ext cx="7688400" cy="5352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82" name="Google Shape;82;p17"/>
          <p:cNvSpPr txBox="1"/>
          <p:nvPr>
            <p:ph idx="1" type="body"/>
          </p:nvPr>
        </p:nvSpPr>
        <p:spPr>
          <a:xfrm>
            <a:off x="729325" y="2078875"/>
            <a:ext cx="3774300" cy="22611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83" name="Google Shape;83;p17"/>
          <p:cNvSpPr txBox="1"/>
          <p:nvPr>
            <p:ph idx="2" type="body"/>
          </p:nvPr>
        </p:nvSpPr>
        <p:spPr>
          <a:xfrm>
            <a:off x="4643604" y="2078875"/>
            <a:ext cx="3774300" cy="22611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84" name="Google Shape;84;p17"/>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85" name="Shape 85"/>
        <p:cNvGrpSpPr/>
        <p:nvPr/>
      </p:nvGrpSpPr>
      <p:grpSpPr>
        <a:xfrm>
          <a:off x="0" y="0"/>
          <a:ext cx="0" cy="0"/>
          <a:chOff x="0" y="0"/>
          <a:chExt cx="0" cy="0"/>
        </a:xfrm>
      </p:grpSpPr>
      <p:sp>
        <p:nvSpPr>
          <p:cNvPr id="86" name="Google Shape;86;p18"/>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87" name="Google Shape;87;p18"/>
          <p:cNvGrpSpPr/>
          <p:nvPr/>
        </p:nvGrpSpPr>
        <p:grpSpPr>
          <a:xfrm>
            <a:off x="830392" y="1191256"/>
            <a:ext cx="745763" cy="45826"/>
            <a:chOff x="4580561" y="2589004"/>
            <a:chExt cx="1064464" cy="25200"/>
          </a:xfrm>
        </p:grpSpPr>
        <p:sp>
          <p:nvSpPr>
            <p:cNvPr id="88" name="Google Shape;88;p18"/>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 name="Google Shape;89;p18"/>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0" name="Google Shape;90;p18"/>
          <p:cNvSpPr txBox="1"/>
          <p:nvPr>
            <p:ph type="title"/>
          </p:nvPr>
        </p:nvSpPr>
        <p:spPr>
          <a:xfrm>
            <a:off x="729450" y="1318650"/>
            <a:ext cx="7688400" cy="5352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91" name="Google Shape;91;p18"/>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92" name="Shape 92"/>
        <p:cNvGrpSpPr/>
        <p:nvPr/>
      </p:nvGrpSpPr>
      <p:grpSpPr>
        <a:xfrm>
          <a:off x="0" y="0"/>
          <a:ext cx="0" cy="0"/>
          <a:chOff x="0" y="0"/>
          <a:chExt cx="0" cy="0"/>
        </a:xfrm>
      </p:grpSpPr>
      <p:sp>
        <p:nvSpPr>
          <p:cNvPr id="93" name="Google Shape;93;p19"/>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94" name="Google Shape;94;p19"/>
          <p:cNvGrpSpPr/>
          <p:nvPr/>
        </p:nvGrpSpPr>
        <p:grpSpPr>
          <a:xfrm>
            <a:off x="830392" y="1191256"/>
            <a:ext cx="745763" cy="45826"/>
            <a:chOff x="4580561" y="2589004"/>
            <a:chExt cx="1064464" cy="25200"/>
          </a:xfrm>
        </p:grpSpPr>
        <p:sp>
          <p:nvSpPr>
            <p:cNvPr id="95" name="Google Shape;95;p19"/>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 name="Google Shape;96;p19"/>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7" name="Google Shape;97;p19"/>
          <p:cNvSpPr txBox="1"/>
          <p:nvPr>
            <p:ph type="title"/>
          </p:nvPr>
        </p:nvSpPr>
        <p:spPr>
          <a:xfrm>
            <a:off x="730000" y="1318650"/>
            <a:ext cx="3300900" cy="13815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98" name="Google Shape;98;p19"/>
          <p:cNvSpPr txBox="1"/>
          <p:nvPr>
            <p:ph idx="1" type="body"/>
          </p:nvPr>
        </p:nvSpPr>
        <p:spPr>
          <a:xfrm>
            <a:off x="721225" y="2781725"/>
            <a:ext cx="3300900" cy="15975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99" name="Google Shape;99;p19"/>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3"/>
        </a:solidFill>
      </p:bgPr>
    </p:bg>
    <p:spTree>
      <p:nvGrpSpPr>
        <p:cNvPr id="100" name="Shape 100"/>
        <p:cNvGrpSpPr/>
        <p:nvPr/>
      </p:nvGrpSpPr>
      <p:grpSpPr>
        <a:xfrm>
          <a:off x="0" y="0"/>
          <a:ext cx="0" cy="0"/>
          <a:chOff x="0" y="0"/>
          <a:chExt cx="0" cy="0"/>
        </a:xfrm>
      </p:grpSpPr>
      <p:grpSp>
        <p:nvGrpSpPr>
          <p:cNvPr id="101" name="Google Shape;101;p20"/>
          <p:cNvGrpSpPr/>
          <p:nvPr/>
        </p:nvGrpSpPr>
        <p:grpSpPr>
          <a:xfrm>
            <a:off x="830392" y="4169130"/>
            <a:ext cx="745763" cy="45826"/>
            <a:chOff x="4580561" y="2589004"/>
            <a:chExt cx="1064464" cy="25200"/>
          </a:xfrm>
        </p:grpSpPr>
        <p:sp>
          <p:nvSpPr>
            <p:cNvPr id="102" name="Google Shape;102;p20"/>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 name="Google Shape;103;p20"/>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4" name="Google Shape;104;p20"/>
          <p:cNvSpPr txBox="1"/>
          <p:nvPr>
            <p:ph type="title"/>
          </p:nvPr>
        </p:nvSpPr>
        <p:spPr>
          <a:xfrm>
            <a:off x="729450" y="864300"/>
            <a:ext cx="7021200" cy="29850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
        <p:nvSpPr>
          <p:cNvPr id="105" name="Google Shape;105;p20"/>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06" name="Shape 106"/>
        <p:cNvGrpSpPr/>
        <p:nvPr/>
      </p:nvGrpSpPr>
      <p:grpSpPr>
        <a:xfrm>
          <a:off x="0" y="0"/>
          <a:ext cx="0" cy="0"/>
          <a:chOff x="0" y="0"/>
          <a:chExt cx="0" cy="0"/>
        </a:xfrm>
      </p:grpSpPr>
      <p:sp>
        <p:nvSpPr>
          <p:cNvPr id="107" name="Google Shape;107;p21"/>
          <p:cNvSpPr/>
          <p:nvPr/>
        </p:nvSpPr>
        <p:spPr>
          <a:xfrm>
            <a:off x="0" y="0"/>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08" name="Google Shape;108;p21"/>
          <p:cNvGrpSpPr/>
          <p:nvPr/>
        </p:nvGrpSpPr>
        <p:grpSpPr>
          <a:xfrm>
            <a:off x="830392" y="1191256"/>
            <a:ext cx="745763" cy="45826"/>
            <a:chOff x="4580561" y="2589004"/>
            <a:chExt cx="1064464" cy="25200"/>
          </a:xfrm>
        </p:grpSpPr>
        <p:sp>
          <p:nvSpPr>
            <p:cNvPr id="109" name="Google Shape;109;p21"/>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 name="Google Shape;110;p21"/>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11" name="Google Shape;111;p21"/>
          <p:cNvSpPr txBox="1"/>
          <p:nvPr>
            <p:ph type="title"/>
          </p:nvPr>
        </p:nvSpPr>
        <p:spPr>
          <a:xfrm>
            <a:off x="730000" y="1318650"/>
            <a:ext cx="3300900" cy="16872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112" name="Google Shape;112;p21"/>
          <p:cNvSpPr txBox="1"/>
          <p:nvPr>
            <p:ph idx="1" type="subTitle"/>
          </p:nvPr>
        </p:nvSpPr>
        <p:spPr>
          <a:xfrm>
            <a:off x="724950" y="3161525"/>
            <a:ext cx="3300900" cy="7590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p:txBody>
      </p:sp>
      <p:sp>
        <p:nvSpPr>
          <p:cNvPr id="113" name="Google Shape;113;p21"/>
          <p:cNvSpPr txBox="1"/>
          <p:nvPr>
            <p:ph idx="2" type="body"/>
          </p:nvPr>
        </p:nvSpPr>
        <p:spPr>
          <a:xfrm>
            <a:off x="5174225" y="1352625"/>
            <a:ext cx="3374400" cy="30255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114" name="Google Shape;114;p21"/>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15" name="Shape 115"/>
        <p:cNvGrpSpPr/>
        <p:nvPr/>
      </p:nvGrpSpPr>
      <p:grpSpPr>
        <a:xfrm>
          <a:off x="0" y="0"/>
          <a:ext cx="0" cy="0"/>
          <a:chOff x="0" y="0"/>
          <a:chExt cx="0" cy="0"/>
        </a:xfrm>
      </p:grpSpPr>
      <p:sp>
        <p:nvSpPr>
          <p:cNvPr id="116" name="Google Shape;116;p22"/>
          <p:cNvSpPr txBox="1"/>
          <p:nvPr>
            <p:ph idx="1" type="body"/>
          </p:nvPr>
        </p:nvSpPr>
        <p:spPr>
          <a:xfrm>
            <a:off x="724950" y="4372551"/>
            <a:ext cx="7697400" cy="4605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300"/>
              <a:buNone/>
              <a:defRPr/>
            </a:lvl1pPr>
          </a:lstStyle>
          <a:p/>
        </p:txBody>
      </p:sp>
      <p:sp>
        <p:nvSpPr>
          <p:cNvPr id="117" name="Google Shape;117;p22"/>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chemeClr val="dk1"/>
        </a:solidFill>
      </p:bgPr>
    </p:bg>
    <p:spTree>
      <p:nvGrpSpPr>
        <p:cNvPr id="118" name="Shape 118"/>
        <p:cNvGrpSpPr/>
        <p:nvPr/>
      </p:nvGrpSpPr>
      <p:grpSpPr>
        <a:xfrm>
          <a:off x="0" y="0"/>
          <a:ext cx="0" cy="0"/>
          <a:chOff x="0" y="0"/>
          <a:chExt cx="0" cy="0"/>
        </a:xfrm>
      </p:grpSpPr>
      <p:grpSp>
        <p:nvGrpSpPr>
          <p:cNvPr id="119" name="Google Shape;119;p23"/>
          <p:cNvGrpSpPr/>
          <p:nvPr/>
        </p:nvGrpSpPr>
        <p:grpSpPr>
          <a:xfrm>
            <a:off x="830392" y="4169130"/>
            <a:ext cx="745763" cy="45826"/>
            <a:chOff x="4580561" y="2589004"/>
            <a:chExt cx="1064464" cy="25200"/>
          </a:xfrm>
        </p:grpSpPr>
        <p:sp>
          <p:nvSpPr>
            <p:cNvPr id="120" name="Google Shape;120;p23"/>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 name="Google Shape;121;p23"/>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22" name="Google Shape;122;p23"/>
          <p:cNvSpPr txBox="1"/>
          <p:nvPr>
            <p:ph hasCustomPrompt="1" type="title"/>
          </p:nvPr>
        </p:nvSpPr>
        <p:spPr>
          <a:xfrm>
            <a:off x="729450" y="733950"/>
            <a:ext cx="7688400" cy="1244700"/>
          </a:xfrm>
          <a:prstGeom prst="rect">
            <a:avLst/>
          </a:prstGeom>
        </p:spPr>
        <p:txBody>
          <a:bodyPr anchorCtr="0" anchor="t" bIns="91425" lIns="91425" spcFirstLastPara="1" rIns="91425" wrap="square" tIns="91425">
            <a:normAutofit/>
          </a:bodyPr>
          <a:lstStyle>
            <a:lvl1pPr lvl="0">
              <a:spcBef>
                <a:spcPts val="0"/>
              </a:spcBef>
              <a:spcAft>
                <a:spcPts val="0"/>
              </a:spcAft>
              <a:buClr>
                <a:schemeClr val="lt1"/>
              </a:buClr>
              <a:buSzPts val="8000"/>
              <a:buNone/>
              <a:defRPr sz="8000">
                <a:solidFill>
                  <a:schemeClr val="lt1"/>
                </a:solidFill>
              </a:defRPr>
            </a:lvl1pPr>
            <a:lvl2pPr lvl="1">
              <a:spcBef>
                <a:spcPts val="0"/>
              </a:spcBef>
              <a:spcAft>
                <a:spcPts val="0"/>
              </a:spcAft>
              <a:buClr>
                <a:schemeClr val="lt1"/>
              </a:buClr>
              <a:buSzPts val="8000"/>
              <a:buNone/>
              <a:defRPr sz="8000">
                <a:solidFill>
                  <a:schemeClr val="lt1"/>
                </a:solidFill>
              </a:defRPr>
            </a:lvl2pPr>
            <a:lvl3pPr lvl="2">
              <a:spcBef>
                <a:spcPts val="0"/>
              </a:spcBef>
              <a:spcAft>
                <a:spcPts val="0"/>
              </a:spcAft>
              <a:buClr>
                <a:schemeClr val="lt1"/>
              </a:buClr>
              <a:buSzPts val="8000"/>
              <a:buNone/>
              <a:defRPr sz="8000">
                <a:solidFill>
                  <a:schemeClr val="lt1"/>
                </a:solidFill>
              </a:defRPr>
            </a:lvl3pPr>
            <a:lvl4pPr lvl="3">
              <a:spcBef>
                <a:spcPts val="0"/>
              </a:spcBef>
              <a:spcAft>
                <a:spcPts val="0"/>
              </a:spcAft>
              <a:buClr>
                <a:schemeClr val="lt1"/>
              </a:buClr>
              <a:buSzPts val="8000"/>
              <a:buNone/>
              <a:defRPr sz="8000">
                <a:solidFill>
                  <a:schemeClr val="lt1"/>
                </a:solidFill>
              </a:defRPr>
            </a:lvl4pPr>
            <a:lvl5pPr lvl="4">
              <a:spcBef>
                <a:spcPts val="0"/>
              </a:spcBef>
              <a:spcAft>
                <a:spcPts val="0"/>
              </a:spcAft>
              <a:buClr>
                <a:schemeClr val="lt1"/>
              </a:buClr>
              <a:buSzPts val="8000"/>
              <a:buNone/>
              <a:defRPr sz="8000">
                <a:solidFill>
                  <a:schemeClr val="lt1"/>
                </a:solidFill>
              </a:defRPr>
            </a:lvl5pPr>
            <a:lvl6pPr lvl="5">
              <a:spcBef>
                <a:spcPts val="0"/>
              </a:spcBef>
              <a:spcAft>
                <a:spcPts val="0"/>
              </a:spcAft>
              <a:buClr>
                <a:schemeClr val="lt1"/>
              </a:buClr>
              <a:buSzPts val="8000"/>
              <a:buNone/>
              <a:defRPr sz="8000">
                <a:solidFill>
                  <a:schemeClr val="lt1"/>
                </a:solidFill>
              </a:defRPr>
            </a:lvl6pPr>
            <a:lvl7pPr lvl="6">
              <a:spcBef>
                <a:spcPts val="0"/>
              </a:spcBef>
              <a:spcAft>
                <a:spcPts val="0"/>
              </a:spcAft>
              <a:buClr>
                <a:schemeClr val="lt1"/>
              </a:buClr>
              <a:buSzPts val="8000"/>
              <a:buNone/>
              <a:defRPr sz="8000">
                <a:solidFill>
                  <a:schemeClr val="lt1"/>
                </a:solidFill>
              </a:defRPr>
            </a:lvl7pPr>
            <a:lvl8pPr lvl="7">
              <a:spcBef>
                <a:spcPts val="0"/>
              </a:spcBef>
              <a:spcAft>
                <a:spcPts val="0"/>
              </a:spcAft>
              <a:buClr>
                <a:schemeClr val="lt1"/>
              </a:buClr>
              <a:buSzPts val="8000"/>
              <a:buNone/>
              <a:defRPr sz="8000">
                <a:solidFill>
                  <a:schemeClr val="lt1"/>
                </a:solidFill>
              </a:defRPr>
            </a:lvl8pPr>
            <a:lvl9pPr lvl="8">
              <a:spcBef>
                <a:spcPts val="0"/>
              </a:spcBef>
              <a:spcAft>
                <a:spcPts val="0"/>
              </a:spcAft>
              <a:buClr>
                <a:schemeClr val="lt1"/>
              </a:buClr>
              <a:buSzPts val="8000"/>
              <a:buNone/>
              <a:defRPr sz="8000">
                <a:solidFill>
                  <a:schemeClr val="lt1"/>
                </a:solidFill>
              </a:defRPr>
            </a:lvl9pPr>
          </a:lstStyle>
          <a:p>
            <a:r>
              <a:t>xx%</a:t>
            </a:r>
          </a:p>
        </p:txBody>
      </p:sp>
      <p:sp>
        <p:nvSpPr>
          <p:cNvPr id="123" name="Google Shape;123;p23"/>
          <p:cNvSpPr txBox="1"/>
          <p:nvPr>
            <p:ph idx="1" type="body"/>
          </p:nvPr>
        </p:nvSpPr>
        <p:spPr>
          <a:xfrm>
            <a:off x="729450" y="2272888"/>
            <a:ext cx="7688400" cy="15804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Clr>
                <a:schemeClr val="lt1"/>
              </a:buClr>
              <a:buSzPts val="1300"/>
              <a:buChar char="●"/>
              <a:defRPr>
                <a:solidFill>
                  <a:schemeClr val="lt1"/>
                </a:solidFill>
              </a:defRPr>
            </a:lvl1pPr>
            <a:lvl2pPr indent="-298450" lvl="1" marL="914400">
              <a:spcBef>
                <a:spcPts val="0"/>
              </a:spcBef>
              <a:spcAft>
                <a:spcPts val="0"/>
              </a:spcAft>
              <a:buClr>
                <a:schemeClr val="lt1"/>
              </a:buClr>
              <a:buSzPts val="1100"/>
              <a:buChar char="○"/>
              <a:defRPr>
                <a:solidFill>
                  <a:schemeClr val="lt1"/>
                </a:solidFill>
              </a:defRPr>
            </a:lvl2pPr>
            <a:lvl3pPr indent="-298450" lvl="2" marL="1371600">
              <a:spcBef>
                <a:spcPts val="0"/>
              </a:spcBef>
              <a:spcAft>
                <a:spcPts val="0"/>
              </a:spcAft>
              <a:buClr>
                <a:schemeClr val="lt1"/>
              </a:buClr>
              <a:buSzPts val="1100"/>
              <a:buChar char="■"/>
              <a:defRPr>
                <a:solidFill>
                  <a:schemeClr val="lt1"/>
                </a:solidFill>
              </a:defRPr>
            </a:lvl3pPr>
            <a:lvl4pPr indent="-298450" lvl="3" marL="1828800">
              <a:spcBef>
                <a:spcPts val="0"/>
              </a:spcBef>
              <a:spcAft>
                <a:spcPts val="0"/>
              </a:spcAft>
              <a:buClr>
                <a:schemeClr val="lt1"/>
              </a:buClr>
              <a:buSzPts val="1100"/>
              <a:buChar char="●"/>
              <a:defRPr>
                <a:solidFill>
                  <a:schemeClr val="lt1"/>
                </a:solidFill>
              </a:defRPr>
            </a:lvl4pPr>
            <a:lvl5pPr indent="-298450" lvl="4" marL="2286000">
              <a:spcBef>
                <a:spcPts val="0"/>
              </a:spcBef>
              <a:spcAft>
                <a:spcPts val="0"/>
              </a:spcAft>
              <a:buClr>
                <a:schemeClr val="lt1"/>
              </a:buClr>
              <a:buSzPts val="1100"/>
              <a:buChar char="○"/>
              <a:defRPr>
                <a:solidFill>
                  <a:schemeClr val="lt1"/>
                </a:solidFill>
              </a:defRPr>
            </a:lvl5pPr>
            <a:lvl6pPr indent="-298450" lvl="5" marL="2743200">
              <a:spcBef>
                <a:spcPts val="0"/>
              </a:spcBef>
              <a:spcAft>
                <a:spcPts val="0"/>
              </a:spcAft>
              <a:buClr>
                <a:schemeClr val="lt1"/>
              </a:buClr>
              <a:buSzPts val="1100"/>
              <a:buChar char="■"/>
              <a:defRPr>
                <a:solidFill>
                  <a:schemeClr val="lt1"/>
                </a:solidFill>
              </a:defRPr>
            </a:lvl6pPr>
            <a:lvl7pPr indent="-298450" lvl="6" marL="3200400">
              <a:spcBef>
                <a:spcPts val="0"/>
              </a:spcBef>
              <a:spcAft>
                <a:spcPts val="0"/>
              </a:spcAft>
              <a:buClr>
                <a:schemeClr val="lt1"/>
              </a:buClr>
              <a:buSzPts val="1100"/>
              <a:buChar char="●"/>
              <a:defRPr>
                <a:solidFill>
                  <a:schemeClr val="lt1"/>
                </a:solidFill>
              </a:defRPr>
            </a:lvl7pPr>
            <a:lvl8pPr indent="-298450" lvl="7" marL="3657600">
              <a:spcBef>
                <a:spcPts val="0"/>
              </a:spcBef>
              <a:spcAft>
                <a:spcPts val="0"/>
              </a:spcAft>
              <a:buClr>
                <a:schemeClr val="lt1"/>
              </a:buClr>
              <a:buSzPts val="1100"/>
              <a:buChar char="○"/>
              <a:defRPr>
                <a:solidFill>
                  <a:schemeClr val="lt1"/>
                </a:solidFill>
              </a:defRPr>
            </a:lvl8pPr>
            <a:lvl9pPr indent="-298450" lvl="8" marL="4114800">
              <a:spcBef>
                <a:spcPts val="0"/>
              </a:spcBef>
              <a:spcAft>
                <a:spcPts val="0"/>
              </a:spcAft>
              <a:buClr>
                <a:schemeClr val="lt1"/>
              </a:buClr>
              <a:buSzPts val="1100"/>
              <a:buChar char="■"/>
              <a:defRPr>
                <a:solidFill>
                  <a:schemeClr val="lt1"/>
                </a:solidFill>
              </a:defRPr>
            </a:lvl9pPr>
          </a:lstStyle>
          <a:p/>
        </p:txBody>
      </p:sp>
      <p:sp>
        <p:nvSpPr>
          <p:cNvPr id="124" name="Google Shape;124;p23"/>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25" name="Shape 125"/>
        <p:cNvGrpSpPr/>
        <p:nvPr/>
      </p:nvGrpSpPr>
      <p:grpSpPr>
        <a:xfrm>
          <a:off x="0" y="0"/>
          <a:ext cx="0" cy="0"/>
          <a:chOff x="0" y="0"/>
          <a:chExt cx="0" cy="0"/>
        </a:xfrm>
      </p:grpSpPr>
      <p:sp>
        <p:nvSpPr>
          <p:cNvPr id="126" name="Google Shape;126;p24"/>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bg>
      <p:bgPr>
        <a:blipFill>
          <a:blip r:embed="rId2">
            <a:alphaModFix/>
          </a:blip>
          <a:stretch>
            <a:fillRect/>
          </a:stretch>
        </a:blipFill>
      </p:bgPr>
    </p:bg>
    <p:spTree>
      <p:nvGrpSpPr>
        <p:cNvPr id="130" name="Shape 130"/>
        <p:cNvGrpSpPr/>
        <p:nvPr/>
      </p:nvGrpSpPr>
      <p:grpSpPr>
        <a:xfrm>
          <a:off x="0" y="0"/>
          <a:ext cx="0" cy="0"/>
          <a:chOff x="0" y="0"/>
          <a:chExt cx="0" cy="0"/>
        </a:xfrm>
      </p:grpSpPr>
      <p:sp>
        <p:nvSpPr>
          <p:cNvPr id="131" name="Google Shape;131;p26">
            <a:hlinkClick r:id="rId3"/>
          </p:cNvPr>
          <p:cNvSpPr/>
          <p:nvPr/>
        </p:nvSpPr>
        <p:spPr>
          <a:xfrm>
            <a:off x="4137660" y="2364366"/>
            <a:ext cx="868800" cy="4146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bg>
      <p:bgPr>
        <a:blipFill>
          <a:blip r:embed="rId2">
            <a:alphaModFix/>
          </a:blip>
          <a:stretch>
            <a:fillRect/>
          </a:stretch>
        </a:blipFill>
      </p:bgPr>
    </p:bg>
    <p:spTree>
      <p:nvGrpSpPr>
        <p:cNvPr id="132" name="Shape 132"/>
        <p:cNvGrpSpPr/>
        <p:nvPr/>
      </p:nvGrpSpPr>
      <p:grpSpPr>
        <a:xfrm>
          <a:off x="0" y="0"/>
          <a:ext cx="0" cy="0"/>
          <a:chOff x="0" y="0"/>
          <a:chExt cx="0" cy="0"/>
        </a:xfrm>
      </p:grpSpPr>
      <p:sp>
        <p:nvSpPr>
          <p:cNvPr id="133" name="Google Shape;133;p27"/>
          <p:cNvSpPr/>
          <p:nvPr/>
        </p:nvSpPr>
        <p:spPr>
          <a:xfrm>
            <a:off x="457198" y="328613"/>
            <a:ext cx="8220000" cy="4468500"/>
          </a:xfrm>
          <a:prstGeom prst="rect">
            <a:avLst/>
          </a:prstGeom>
          <a:solidFill>
            <a:schemeClr val="lt1"/>
          </a:solidFill>
          <a:ln cap="rnd" cmpd="sng" w="25400">
            <a:solidFill>
              <a:srgbClr val="DE1E5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en" sz="1350" u="none" cap="none" strike="noStrike">
                <a:solidFill>
                  <a:schemeClr val="lt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134" name="Google Shape;134;p27"/>
          <p:cNvSpPr txBox="1"/>
          <p:nvPr>
            <p:ph type="title"/>
          </p:nvPr>
        </p:nvSpPr>
        <p:spPr>
          <a:xfrm>
            <a:off x="457198" y="328613"/>
            <a:ext cx="8220000" cy="745800"/>
          </a:xfrm>
          <a:prstGeom prst="rect">
            <a:avLst/>
          </a:prstGeom>
          <a:noFill/>
          <a:ln>
            <a:noFill/>
          </a:ln>
        </p:spPr>
        <p:txBody>
          <a:bodyPr anchorCtr="1" anchor="ctr" bIns="252000" lIns="252000" spcFirstLastPara="1" rIns="252000" wrap="square" tIns="252000">
            <a:noAutofit/>
          </a:bodyPr>
          <a:lstStyle>
            <a:lvl1pPr lvl="0" algn="l">
              <a:lnSpc>
                <a:spcPct val="90000"/>
              </a:lnSpc>
              <a:spcBef>
                <a:spcPts val="0"/>
              </a:spcBef>
              <a:spcAft>
                <a:spcPts val="0"/>
              </a:spcAft>
              <a:buClr>
                <a:srgbClr val="1C1C1C"/>
              </a:buClr>
              <a:buSzPts val="3600"/>
              <a:buFont typeface="Arial"/>
              <a:buNone/>
              <a:defRPr sz="360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ims Slide">
  <p:cSld name="Aims Slide">
    <p:spTree>
      <p:nvGrpSpPr>
        <p:cNvPr id="135" name="Shape 135"/>
        <p:cNvGrpSpPr/>
        <p:nvPr/>
      </p:nvGrpSpPr>
      <p:grpSpPr>
        <a:xfrm>
          <a:off x="0" y="0"/>
          <a:ext cx="0" cy="0"/>
          <a:chOff x="0" y="0"/>
          <a:chExt cx="0" cy="0"/>
        </a:xfrm>
      </p:grpSpPr>
      <p:sp>
        <p:nvSpPr>
          <p:cNvPr id="136" name="Google Shape;136;p28"/>
          <p:cNvSpPr/>
          <p:nvPr/>
        </p:nvSpPr>
        <p:spPr>
          <a:xfrm>
            <a:off x="503239" y="2197826"/>
            <a:ext cx="8137500" cy="2561100"/>
          </a:xfrm>
          <a:prstGeom prst="roundRect">
            <a:avLst>
              <a:gd fmla="val 6409" name="adj"/>
            </a:avLst>
          </a:prstGeom>
          <a:solidFill>
            <a:srgbClr val="FFF9E7"/>
          </a:solidFill>
          <a:ln cap="rnd" cmpd="sng" w="25400">
            <a:solidFill>
              <a:srgbClr val="FEFBD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en" sz="1350" u="none" cap="none" strike="noStrike">
                <a:solidFill>
                  <a:schemeClr val="lt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137" name="Google Shape;137;p28"/>
          <p:cNvSpPr/>
          <p:nvPr/>
        </p:nvSpPr>
        <p:spPr>
          <a:xfrm>
            <a:off x="503239" y="384572"/>
            <a:ext cx="8137500" cy="1644900"/>
          </a:xfrm>
          <a:prstGeom prst="roundRect">
            <a:avLst>
              <a:gd fmla="val 6409" name="adj"/>
            </a:avLst>
          </a:prstGeom>
          <a:solidFill>
            <a:srgbClr val="FFF9E7"/>
          </a:solidFill>
          <a:ln cap="rnd" cmpd="sng" w="25400">
            <a:solidFill>
              <a:srgbClr val="FEFBD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en" sz="1350" u="none" cap="none" strike="noStrike">
                <a:solidFill>
                  <a:schemeClr val="lt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138" name="Google Shape;138;p28"/>
          <p:cNvSpPr/>
          <p:nvPr>
            <p:ph idx="1" type="body"/>
          </p:nvPr>
        </p:nvSpPr>
        <p:spPr>
          <a:xfrm>
            <a:off x="755651" y="777763"/>
            <a:ext cx="7632600" cy="1101900"/>
          </a:xfrm>
          <a:prstGeom prst="roundRect">
            <a:avLst>
              <a:gd fmla="val 2585" name="adj"/>
            </a:avLst>
          </a:prstGeom>
          <a:noFill/>
          <a:ln>
            <a:noFill/>
          </a:ln>
        </p:spPr>
        <p:txBody>
          <a:bodyPr anchorCtr="0" anchor="t" bIns="252000" lIns="252000" spcFirstLastPara="1" rIns="252000" wrap="square" tIns="252000">
            <a:noAutofit/>
          </a:bodyPr>
          <a:lstStyle>
            <a:lvl1pPr indent="-342900" lvl="0" marL="457200" algn="l">
              <a:lnSpc>
                <a:spcPct val="90000"/>
              </a:lnSpc>
              <a:spcBef>
                <a:spcPts val="1000"/>
              </a:spcBef>
              <a:spcAft>
                <a:spcPts val="0"/>
              </a:spcAft>
              <a:buClr>
                <a:srgbClr val="1C1C1C"/>
              </a:buClr>
              <a:buSzPts val="1800"/>
              <a:buChar char="•"/>
              <a:defRPr/>
            </a:lvl1pPr>
            <a:lvl2pPr indent="-342900" lvl="1" marL="914400" algn="l">
              <a:lnSpc>
                <a:spcPct val="90000"/>
              </a:lnSpc>
              <a:spcBef>
                <a:spcPts val="500"/>
              </a:spcBef>
              <a:spcAft>
                <a:spcPts val="0"/>
              </a:spcAft>
              <a:buClr>
                <a:srgbClr val="1C1C1C"/>
              </a:buClr>
              <a:buSzPts val="1800"/>
              <a:buChar char="•"/>
              <a:defRPr/>
            </a:lvl2pPr>
            <a:lvl3pPr indent="-342900" lvl="2" marL="1371600" algn="l">
              <a:lnSpc>
                <a:spcPct val="90000"/>
              </a:lnSpc>
              <a:spcBef>
                <a:spcPts val="500"/>
              </a:spcBef>
              <a:spcAft>
                <a:spcPts val="0"/>
              </a:spcAft>
              <a:buClr>
                <a:srgbClr val="1C1C1C"/>
              </a:buClr>
              <a:buSzPts val="1800"/>
              <a:buChar char="•"/>
              <a:defRPr/>
            </a:lvl3pPr>
            <a:lvl4pPr indent="-342900" lvl="3" marL="1828800" algn="l">
              <a:lnSpc>
                <a:spcPct val="90000"/>
              </a:lnSpc>
              <a:spcBef>
                <a:spcPts val="500"/>
              </a:spcBef>
              <a:spcAft>
                <a:spcPts val="0"/>
              </a:spcAft>
              <a:buClr>
                <a:srgbClr val="1C1C1C"/>
              </a:buClr>
              <a:buSzPts val="1800"/>
              <a:buChar char="•"/>
              <a:defRPr/>
            </a:lvl4pPr>
            <a:lvl5pPr indent="-342900" lvl="4" marL="2286000" algn="l">
              <a:lnSpc>
                <a:spcPct val="90000"/>
              </a:lnSpc>
              <a:spcBef>
                <a:spcPts val="500"/>
              </a:spcBef>
              <a:spcAft>
                <a:spcPts val="0"/>
              </a:spcAft>
              <a:buClr>
                <a:srgbClr val="1C1C1C"/>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9" name="Google Shape;139;p28"/>
          <p:cNvSpPr/>
          <p:nvPr>
            <p:ph idx="2" type="body"/>
          </p:nvPr>
        </p:nvSpPr>
        <p:spPr>
          <a:xfrm>
            <a:off x="755651" y="2584217"/>
            <a:ext cx="7632600" cy="1101900"/>
          </a:xfrm>
          <a:prstGeom prst="roundRect">
            <a:avLst>
              <a:gd fmla="val 2585" name="adj"/>
            </a:avLst>
          </a:prstGeom>
          <a:noFill/>
          <a:ln>
            <a:noFill/>
          </a:ln>
        </p:spPr>
        <p:txBody>
          <a:bodyPr anchorCtr="0" anchor="t" bIns="252000" lIns="252000" spcFirstLastPara="1" rIns="252000" wrap="square" tIns="252000">
            <a:noAutofit/>
          </a:bodyPr>
          <a:lstStyle>
            <a:lvl1pPr indent="-342900" lvl="0" marL="457200" algn="l">
              <a:lnSpc>
                <a:spcPct val="90000"/>
              </a:lnSpc>
              <a:spcBef>
                <a:spcPts val="1000"/>
              </a:spcBef>
              <a:spcAft>
                <a:spcPts val="0"/>
              </a:spcAft>
              <a:buClr>
                <a:srgbClr val="1C1C1C"/>
              </a:buClr>
              <a:buSzPts val="1800"/>
              <a:buChar char="•"/>
              <a:defRPr/>
            </a:lvl1pPr>
            <a:lvl2pPr indent="-342900" lvl="1" marL="914400" algn="l">
              <a:lnSpc>
                <a:spcPct val="90000"/>
              </a:lnSpc>
              <a:spcBef>
                <a:spcPts val="500"/>
              </a:spcBef>
              <a:spcAft>
                <a:spcPts val="0"/>
              </a:spcAft>
              <a:buClr>
                <a:srgbClr val="1C1C1C"/>
              </a:buClr>
              <a:buSzPts val="1800"/>
              <a:buChar char="•"/>
              <a:defRPr/>
            </a:lvl2pPr>
            <a:lvl3pPr indent="-342900" lvl="2" marL="1371600" algn="l">
              <a:lnSpc>
                <a:spcPct val="90000"/>
              </a:lnSpc>
              <a:spcBef>
                <a:spcPts val="500"/>
              </a:spcBef>
              <a:spcAft>
                <a:spcPts val="0"/>
              </a:spcAft>
              <a:buClr>
                <a:srgbClr val="1C1C1C"/>
              </a:buClr>
              <a:buSzPts val="1800"/>
              <a:buChar char="•"/>
              <a:defRPr/>
            </a:lvl3pPr>
            <a:lvl4pPr indent="-342900" lvl="3" marL="1828800" algn="l">
              <a:lnSpc>
                <a:spcPct val="90000"/>
              </a:lnSpc>
              <a:spcBef>
                <a:spcPts val="500"/>
              </a:spcBef>
              <a:spcAft>
                <a:spcPts val="0"/>
              </a:spcAft>
              <a:buClr>
                <a:srgbClr val="1C1C1C"/>
              </a:buClr>
              <a:buSzPts val="1800"/>
              <a:buChar char="•"/>
              <a:defRPr/>
            </a:lvl4pPr>
            <a:lvl5pPr indent="-342900" lvl="4" marL="2286000" algn="l">
              <a:lnSpc>
                <a:spcPct val="90000"/>
              </a:lnSpc>
              <a:spcBef>
                <a:spcPts val="500"/>
              </a:spcBef>
              <a:spcAft>
                <a:spcPts val="0"/>
              </a:spcAft>
              <a:buClr>
                <a:srgbClr val="1C1C1C"/>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0" name="Google Shape;140;p28"/>
          <p:cNvSpPr/>
          <p:nvPr>
            <p:ph idx="3" type="body"/>
          </p:nvPr>
        </p:nvSpPr>
        <p:spPr>
          <a:xfrm>
            <a:off x="755650" y="384572"/>
            <a:ext cx="7632600" cy="377400"/>
          </a:xfrm>
          <a:prstGeom prst="roundRect">
            <a:avLst>
              <a:gd fmla="val 2585" name="adj"/>
            </a:avLst>
          </a:prstGeom>
          <a:noFill/>
          <a:ln>
            <a:noFill/>
          </a:ln>
        </p:spPr>
        <p:txBody>
          <a:bodyPr anchorCtr="0" anchor="ctr" bIns="0" lIns="0" spcFirstLastPara="1" rIns="0" wrap="square" tIns="252000">
            <a:noAutofit/>
          </a:bodyPr>
          <a:lstStyle>
            <a:lvl1pPr indent="-228600" lvl="0" marL="457200" algn="ctr">
              <a:lnSpc>
                <a:spcPct val="90000"/>
              </a:lnSpc>
              <a:spcBef>
                <a:spcPts val="1000"/>
              </a:spcBef>
              <a:spcAft>
                <a:spcPts val="0"/>
              </a:spcAft>
              <a:buClr>
                <a:srgbClr val="1C1C1C"/>
              </a:buClr>
              <a:buSzPts val="3600"/>
              <a:buNone/>
              <a:defRPr b="1" sz="3600"/>
            </a:lvl1pPr>
            <a:lvl2pPr indent="-342900" lvl="1" marL="914400" algn="l">
              <a:lnSpc>
                <a:spcPct val="90000"/>
              </a:lnSpc>
              <a:spcBef>
                <a:spcPts val="500"/>
              </a:spcBef>
              <a:spcAft>
                <a:spcPts val="0"/>
              </a:spcAft>
              <a:buClr>
                <a:srgbClr val="1C1C1C"/>
              </a:buClr>
              <a:buSzPts val="1800"/>
              <a:buChar char="•"/>
              <a:defRPr/>
            </a:lvl2pPr>
            <a:lvl3pPr indent="-342900" lvl="2" marL="1371600" algn="l">
              <a:lnSpc>
                <a:spcPct val="90000"/>
              </a:lnSpc>
              <a:spcBef>
                <a:spcPts val="500"/>
              </a:spcBef>
              <a:spcAft>
                <a:spcPts val="0"/>
              </a:spcAft>
              <a:buClr>
                <a:srgbClr val="1C1C1C"/>
              </a:buClr>
              <a:buSzPts val="1800"/>
              <a:buChar char="•"/>
              <a:defRPr/>
            </a:lvl3pPr>
            <a:lvl4pPr indent="-342900" lvl="3" marL="1828800" algn="l">
              <a:lnSpc>
                <a:spcPct val="90000"/>
              </a:lnSpc>
              <a:spcBef>
                <a:spcPts val="500"/>
              </a:spcBef>
              <a:spcAft>
                <a:spcPts val="0"/>
              </a:spcAft>
              <a:buClr>
                <a:srgbClr val="1C1C1C"/>
              </a:buClr>
              <a:buSzPts val="1800"/>
              <a:buChar char="•"/>
              <a:defRPr/>
            </a:lvl4pPr>
            <a:lvl5pPr indent="-342900" lvl="4" marL="2286000" algn="l">
              <a:lnSpc>
                <a:spcPct val="90000"/>
              </a:lnSpc>
              <a:spcBef>
                <a:spcPts val="500"/>
              </a:spcBef>
              <a:spcAft>
                <a:spcPts val="0"/>
              </a:spcAft>
              <a:buClr>
                <a:srgbClr val="1C1C1C"/>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1" name="Google Shape;141;p28"/>
          <p:cNvSpPr/>
          <p:nvPr>
            <p:ph idx="4" type="body"/>
          </p:nvPr>
        </p:nvSpPr>
        <p:spPr>
          <a:xfrm>
            <a:off x="755649" y="2197826"/>
            <a:ext cx="7632600" cy="377400"/>
          </a:xfrm>
          <a:prstGeom prst="roundRect">
            <a:avLst>
              <a:gd fmla="val 2585" name="adj"/>
            </a:avLst>
          </a:prstGeom>
          <a:noFill/>
          <a:ln>
            <a:noFill/>
          </a:ln>
        </p:spPr>
        <p:txBody>
          <a:bodyPr anchorCtr="0" anchor="ctr" bIns="0" lIns="0" spcFirstLastPara="1" rIns="0" wrap="square" tIns="252000">
            <a:noAutofit/>
          </a:bodyPr>
          <a:lstStyle>
            <a:lvl1pPr indent="-228600" lvl="0" marL="457200" algn="ctr">
              <a:lnSpc>
                <a:spcPct val="90000"/>
              </a:lnSpc>
              <a:spcBef>
                <a:spcPts val="1000"/>
              </a:spcBef>
              <a:spcAft>
                <a:spcPts val="0"/>
              </a:spcAft>
              <a:buClr>
                <a:srgbClr val="1C1C1C"/>
              </a:buClr>
              <a:buSzPts val="3600"/>
              <a:buNone/>
              <a:defRPr b="1" sz="3600"/>
            </a:lvl1pPr>
            <a:lvl2pPr indent="-342900" lvl="1" marL="914400" algn="l">
              <a:lnSpc>
                <a:spcPct val="90000"/>
              </a:lnSpc>
              <a:spcBef>
                <a:spcPts val="500"/>
              </a:spcBef>
              <a:spcAft>
                <a:spcPts val="0"/>
              </a:spcAft>
              <a:buClr>
                <a:srgbClr val="1C1C1C"/>
              </a:buClr>
              <a:buSzPts val="1800"/>
              <a:buChar char="•"/>
              <a:defRPr/>
            </a:lvl2pPr>
            <a:lvl3pPr indent="-342900" lvl="2" marL="1371600" algn="l">
              <a:lnSpc>
                <a:spcPct val="90000"/>
              </a:lnSpc>
              <a:spcBef>
                <a:spcPts val="500"/>
              </a:spcBef>
              <a:spcAft>
                <a:spcPts val="0"/>
              </a:spcAft>
              <a:buClr>
                <a:srgbClr val="1C1C1C"/>
              </a:buClr>
              <a:buSzPts val="1800"/>
              <a:buChar char="•"/>
              <a:defRPr/>
            </a:lvl3pPr>
            <a:lvl4pPr indent="-342900" lvl="3" marL="1828800" algn="l">
              <a:lnSpc>
                <a:spcPct val="90000"/>
              </a:lnSpc>
              <a:spcBef>
                <a:spcPts val="500"/>
              </a:spcBef>
              <a:spcAft>
                <a:spcPts val="0"/>
              </a:spcAft>
              <a:buClr>
                <a:srgbClr val="1C1C1C"/>
              </a:buClr>
              <a:buSzPts val="1800"/>
              <a:buChar char="•"/>
              <a:defRPr/>
            </a:lvl4pPr>
            <a:lvl5pPr indent="-342900" lvl="4" marL="2286000" algn="l">
              <a:lnSpc>
                <a:spcPct val="90000"/>
              </a:lnSpc>
              <a:spcBef>
                <a:spcPts val="500"/>
              </a:spcBef>
              <a:spcAft>
                <a:spcPts val="0"/>
              </a:spcAft>
              <a:buClr>
                <a:srgbClr val="1C1C1C"/>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extLst>
    <p:ext uri="{DCECCB84-F9BA-43D5-87BE-67443E8EF086}">
      <p15:sldGuideLst>
        <p15:guide id="1" orient="horz" pos="480">
          <p15:clr>
            <a:srgbClr val="F26B43"/>
          </p15:clr>
        </p15:guide>
      </p15:sldGuideLst>
    </p:ext>
  </p:extLst>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 Slide">
  <p:cSld name="End Slide">
    <p:bg>
      <p:bgPr>
        <a:blipFill>
          <a:blip r:embed="rId2">
            <a:alphaModFix/>
          </a:blip>
          <a:stretch>
            <a:fillRect/>
          </a:stretch>
        </a:blipFill>
      </p:bgPr>
    </p:bg>
    <p:spTree>
      <p:nvGrpSpPr>
        <p:cNvPr id="142" name="Shape 142"/>
        <p:cNvGrpSpPr/>
        <p:nvPr/>
      </p:nvGrpSpPr>
      <p:grpSpPr>
        <a:xfrm>
          <a:off x="0" y="0"/>
          <a:ext cx="0" cy="0"/>
          <a:chOff x="0" y="0"/>
          <a:chExt cx="0" cy="0"/>
        </a:xfrm>
      </p:grpSpPr>
      <p:sp>
        <p:nvSpPr>
          <p:cNvPr id="143" name="Google Shape;143;p29">
            <a:hlinkClick r:id="rId3"/>
          </p:cNvPr>
          <p:cNvSpPr/>
          <p:nvPr/>
        </p:nvSpPr>
        <p:spPr>
          <a:xfrm>
            <a:off x="4137660" y="2364366"/>
            <a:ext cx="868800" cy="4146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1.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1" Type="http://schemas.openxmlformats.org/officeDocument/2006/relationships/image" Target="../media/image11.jpg"/><Relationship Id="rId2" Type="http://schemas.openxmlformats.org/officeDocument/2006/relationships/slideLayout" Target="../slideLayouts/slideLayout23.xml"/><Relationship Id="rId3" Type="http://schemas.openxmlformats.org/officeDocument/2006/relationships/slideLayout" Target="../slideLayouts/slideLayout24.xml"/><Relationship Id="rId4" Type="http://schemas.openxmlformats.org/officeDocument/2006/relationships/slideLayout" Target="../slideLayouts/slideLayout25.xml"/><Relationship Id="rId5" Type="http://schemas.openxmlformats.org/officeDocument/2006/relationships/slideLayout" Target="../slideLayouts/slideLayout26.xml"/><Relationship Id="rId6"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treamline">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1pPr>
            <a:lvl2pPr lvl="1">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2pPr>
            <a:lvl3pPr lvl="2">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3pPr>
            <a:lvl4pPr lvl="3">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4pPr>
            <a:lvl5pPr lvl="4">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5pPr>
            <a:lvl6pPr lvl="5">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6pPr>
            <a:lvl7pPr lvl="6">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7pPr>
            <a:lvl8pPr lvl="7">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8pPr>
            <a:lvl9pPr lvl="8">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9pPr>
          </a:lstStyle>
          <a:p/>
        </p:txBody>
      </p:sp>
      <p:sp>
        <p:nvSpPr>
          <p:cNvPr id="52" name="Google Shape;52;p13"/>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11150" lvl="0" marL="457200">
              <a:lnSpc>
                <a:spcPct val="115000"/>
              </a:lnSpc>
              <a:spcBef>
                <a:spcPts val="0"/>
              </a:spcBef>
              <a:spcAft>
                <a:spcPts val="0"/>
              </a:spcAft>
              <a:buClr>
                <a:schemeClr val="accent1"/>
              </a:buClr>
              <a:buSzPts val="1300"/>
              <a:buFont typeface="Lato"/>
              <a:buChar char="●"/>
              <a:defRPr sz="1300">
                <a:solidFill>
                  <a:schemeClr val="accent1"/>
                </a:solidFill>
                <a:latin typeface="Lato"/>
                <a:ea typeface="Lato"/>
                <a:cs typeface="Lato"/>
                <a:sym typeface="Lato"/>
              </a:defRPr>
            </a:lvl1pPr>
            <a:lvl2pPr indent="-298450" lvl="1" marL="9144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2pPr>
            <a:lvl3pPr indent="-298450" lvl="2" marL="13716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3pPr>
            <a:lvl4pPr indent="-298450" lvl="3" marL="18288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4pPr>
            <a:lvl5pPr indent="-298450" lvl="4" marL="22860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5pPr>
            <a:lvl6pPr indent="-298450" lvl="5" marL="27432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6pPr>
            <a:lvl7pPr indent="-298450" lvl="6" marL="32004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7pPr>
            <a:lvl8pPr indent="-298450" lvl="7" marL="36576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8pPr>
            <a:lvl9pPr indent="-298450" lvl="8" marL="41148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9pPr>
          </a:lstStyle>
          <a:p/>
        </p:txBody>
      </p:sp>
      <p:sp>
        <p:nvSpPr>
          <p:cNvPr id="53" name="Google Shape;53;p13"/>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accent1"/>
                </a:solidFill>
                <a:latin typeface="Lato"/>
                <a:ea typeface="Lato"/>
                <a:cs typeface="Lato"/>
                <a:sym typeface="Lato"/>
              </a:defRPr>
            </a:lvl1pPr>
            <a:lvl2pPr lvl="1" algn="r">
              <a:buNone/>
              <a:defRPr sz="1000">
                <a:solidFill>
                  <a:schemeClr val="accent1"/>
                </a:solidFill>
                <a:latin typeface="Lato"/>
                <a:ea typeface="Lato"/>
                <a:cs typeface="Lato"/>
                <a:sym typeface="Lato"/>
              </a:defRPr>
            </a:lvl2pPr>
            <a:lvl3pPr lvl="2" algn="r">
              <a:buNone/>
              <a:defRPr sz="1000">
                <a:solidFill>
                  <a:schemeClr val="accent1"/>
                </a:solidFill>
                <a:latin typeface="Lato"/>
                <a:ea typeface="Lato"/>
                <a:cs typeface="Lato"/>
                <a:sym typeface="Lato"/>
              </a:defRPr>
            </a:lvl3pPr>
            <a:lvl4pPr lvl="3" algn="r">
              <a:buNone/>
              <a:defRPr sz="1000">
                <a:solidFill>
                  <a:schemeClr val="accent1"/>
                </a:solidFill>
                <a:latin typeface="Lato"/>
                <a:ea typeface="Lato"/>
                <a:cs typeface="Lato"/>
                <a:sym typeface="Lato"/>
              </a:defRPr>
            </a:lvl4pPr>
            <a:lvl5pPr lvl="4" algn="r">
              <a:buNone/>
              <a:defRPr sz="1000">
                <a:solidFill>
                  <a:schemeClr val="accent1"/>
                </a:solidFill>
                <a:latin typeface="Lato"/>
                <a:ea typeface="Lato"/>
                <a:cs typeface="Lato"/>
                <a:sym typeface="Lato"/>
              </a:defRPr>
            </a:lvl5pPr>
            <a:lvl6pPr lvl="5" algn="r">
              <a:buNone/>
              <a:defRPr sz="1000">
                <a:solidFill>
                  <a:schemeClr val="accent1"/>
                </a:solidFill>
                <a:latin typeface="Lato"/>
                <a:ea typeface="Lato"/>
                <a:cs typeface="Lato"/>
                <a:sym typeface="Lato"/>
              </a:defRPr>
            </a:lvl6pPr>
            <a:lvl7pPr lvl="6" algn="r">
              <a:buNone/>
              <a:defRPr sz="1000">
                <a:solidFill>
                  <a:schemeClr val="accent1"/>
                </a:solidFill>
                <a:latin typeface="Lato"/>
                <a:ea typeface="Lato"/>
                <a:cs typeface="Lato"/>
                <a:sym typeface="Lato"/>
              </a:defRPr>
            </a:lvl7pPr>
            <a:lvl8pPr lvl="7" algn="r">
              <a:buNone/>
              <a:defRPr sz="1000">
                <a:solidFill>
                  <a:schemeClr val="accent1"/>
                </a:solidFill>
                <a:latin typeface="Lato"/>
                <a:ea typeface="Lato"/>
                <a:cs typeface="Lato"/>
                <a:sym typeface="Lato"/>
              </a:defRPr>
            </a:lvl8pPr>
            <a:lvl9pPr lvl="8" algn="r">
              <a:buNone/>
              <a:defRPr sz="1000">
                <a:solidFill>
                  <a:schemeClr val="accen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127" name="Shape 127"/>
        <p:cNvGrpSpPr/>
        <p:nvPr/>
      </p:nvGrpSpPr>
      <p:grpSpPr>
        <a:xfrm>
          <a:off x="0" y="0"/>
          <a:ext cx="0" cy="0"/>
          <a:chOff x="0" y="0"/>
          <a:chExt cx="0" cy="0"/>
        </a:xfrm>
      </p:grpSpPr>
      <p:sp>
        <p:nvSpPr>
          <p:cNvPr id="128" name="Google Shape;128;p25"/>
          <p:cNvSpPr/>
          <p:nvPr>
            <p:ph type="title"/>
          </p:nvPr>
        </p:nvSpPr>
        <p:spPr>
          <a:xfrm>
            <a:off x="489745" y="521494"/>
            <a:ext cx="8164500" cy="863100"/>
          </a:xfrm>
          <a:prstGeom prst="roundRect">
            <a:avLst>
              <a:gd fmla="val 9641" name="adj"/>
            </a:avLst>
          </a:prstGeom>
          <a:noFill/>
          <a:ln>
            <a:noFill/>
          </a:ln>
        </p:spPr>
        <p:txBody>
          <a:bodyPr anchorCtr="1" anchor="ctr" bIns="252000" lIns="252000" spcFirstLastPara="1" rIns="252000" wrap="square" tIns="252000">
            <a:noAutofit/>
          </a:bodyPr>
          <a:lstStyle>
            <a:lvl1pPr lvl="0" marR="0" algn="l">
              <a:lnSpc>
                <a:spcPct val="90000"/>
              </a:lnSpc>
              <a:spcBef>
                <a:spcPts val="0"/>
              </a:spcBef>
              <a:spcAft>
                <a:spcPts val="0"/>
              </a:spcAft>
              <a:buClr>
                <a:srgbClr val="1C1C1C"/>
              </a:buClr>
              <a:buSzPts val="3600"/>
              <a:buFont typeface="Arial"/>
              <a:buNone/>
              <a:defRPr b="1" i="0" sz="3600" u="none" cap="none" strike="noStrike">
                <a:solidFill>
                  <a:srgbClr val="1C1C1C"/>
                </a:solidFill>
                <a:latin typeface="Arial"/>
                <a:ea typeface="Arial"/>
                <a:cs typeface="Arial"/>
                <a:sym typeface="Arial"/>
              </a:defRPr>
            </a:lvl1pPr>
            <a:lvl2pPr lvl="1"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29" name="Google Shape;129;p25"/>
          <p:cNvSpPr/>
          <p:nvPr>
            <p:ph idx="1" type="body"/>
          </p:nvPr>
        </p:nvSpPr>
        <p:spPr>
          <a:xfrm>
            <a:off x="489745" y="1468040"/>
            <a:ext cx="8164500" cy="3290700"/>
          </a:xfrm>
          <a:prstGeom prst="roundRect">
            <a:avLst>
              <a:gd fmla="val 2585" name="adj"/>
            </a:avLst>
          </a:prstGeom>
          <a:noFill/>
          <a:ln>
            <a:noFill/>
          </a:ln>
        </p:spPr>
        <p:txBody>
          <a:bodyPr anchorCtr="0" anchor="t" bIns="252000" lIns="252000" spcFirstLastPara="1" rIns="252000" wrap="square" tIns="252000">
            <a:noAutofit/>
          </a:bodyPr>
          <a:lstStyle>
            <a:lvl1pPr indent="-342900" lvl="0" marL="457200" marR="0" algn="l">
              <a:lnSpc>
                <a:spcPct val="90000"/>
              </a:lnSpc>
              <a:spcBef>
                <a:spcPts val="1000"/>
              </a:spcBef>
              <a:spcAft>
                <a:spcPts val="0"/>
              </a:spcAft>
              <a:buClr>
                <a:srgbClr val="1C1C1C"/>
              </a:buClr>
              <a:buSzPts val="1800"/>
              <a:buFont typeface="Arial"/>
              <a:buChar char="•"/>
              <a:defRPr b="0" i="0" sz="1800" u="none" cap="none" strike="noStrike">
                <a:solidFill>
                  <a:srgbClr val="1C1C1C"/>
                </a:solidFill>
                <a:latin typeface="Arial"/>
                <a:ea typeface="Arial"/>
                <a:cs typeface="Arial"/>
                <a:sym typeface="Arial"/>
              </a:defRPr>
            </a:lvl1pPr>
            <a:lvl2pPr indent="-330200" lvl="1" marL="914400" marR="0" algn="l">
              <a:lnSpc>
                <a:spcPct val="90000"/>
              </a:lnSpc>
              <a:spcBef>
                <a:spcPts val="500"/>
              </a:spcBef>
              <a:spcAft>
                <a:spcPts val="0"/>
              </a:spcAft>
              <a:buClr>
                <a:srgbClr val="1C1C1C"/>
              </a:buClr>
              <a:buSzPts val="1600"/>
              <a:buFont typeface="Arial"/>
              <a:buChar char="•"/>
              <a:defRPr b="0" i="0" sz="1600" u="none" cap="none" strike="noStrike">
                <a:solidFill>
                  <a:srgbClr val="1C1C1C"/>
                </a:solidFill>
                <a:latin typeface="Arial"/>
                <a:ea typeface="Arial"/>
                <a:cs typeface="Arial"/>
                <a:sym typeface="Arial"/>
              </a:defRPr>
            </a:lvl2pPr>
            <a:lvl3pPr indent="-317500" lvl="2" marL="1371600" marR="0" algn="l">
              <a:lnSpc>
                <a:spcPct val="90000"/>
              </a:lnSpc>
              <a:spcBef>
                <a:spcPts val="500"/>
              </a:spcBef>
              <a:spcAft>
                <a:spcPts val="0"/>
              </a:spcAft>
              <a:buClr>
                <a:srgbClr val="1C1C1C"/>
              </a:buClr>
              <a:buSzPts val="1400"/>
              <a:buFont typeface="Arial"/>
              <a:buChar char="•"/>
              <a:defRPr b="0" i="0" sz="1400" u="none" cap="none" strike="noStrike">
                <a:solidFill>
                  <a:srgbClr val="1C1C1C"/>
                </a:solidFill>
                <a:latin typeface="Arial"/>
                <a:ea typeface="Arial"/>
                <a:cs typeface="Arial"/>
                <a:sym typeface="Arial"/>
              </a:defRPr>
            </a:lvl3pPr>
            <a:lvl4pPr indent="-317500" lvl="3" marL="1828800" marR="0" algn="l">
              <a:lnSpc>
                <a:spcPct val="90000"/>
              </a:lnSpc>
              <a:spcBef>
                <a:spcPts val="500"/>
              </a:spcBef>
              <a:spcAft>
                <a:spcPts val="0"/>
              </a:spcAft>
              <a:buClr>
                <a:srgbClr val="1C1C1C"/>
              </a:buClr>
              <a:buSzPts val="1400"/>
              <a:buFont typeface="Arial"/>
              <a:buChar char="•"/>
              <a:defRPr b="0" i="0" sz="1400" u="none" cap="none" strike="noStrike">
                <a:solidFill>
                  <a:srgbClr val="1C1C1C"/>
                </a:solidFill>
                <a:latin typeface="Arial"/>
                <a:ea typeface="Arial"/>
                <a:cs typeface="Arial"/>
                <a:sym typeface="Arial"/>
              </a:defRPr>
            </a:lvl4pPr>
            <a:lvl5pPr indent="-317500" lvl="4" marL="2286000" marR="0" algn="l">
              <a:lnSpc>
                <a:spcPct val="90000"/>
              </a:lnSpc>
              <a:spcBef>
                <a:spcPts val="500"/>
              </a:spcBef>
              <a:spcAft>
                <a:spcPts val="0"/>
              </a:spcAft>
              <a:buClr>
                <a:srgbClr val="1C1C1C"/>
              </a:buClr>
              <a:buSzPts val="1400"/>
              <a:buFont typeface="Arial"/>
              <a:buChar char="•"/>
              <a:defRPr b="0" i="0" sz="1400" u="none" cap="none" strike="noStrike">
                <a:solidFill>
                  <a:srgbClr val="1C1C1C"/>
                </a:solidFill>
                <a:latin typeface="Arial"/>
                <a:ea typeface="Arial"/>
                <a:cs typeface="Arial"/>
                <a:sym typeface="Arial"/>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sldLayoutIdLst>
    <p:sldLayoutId id="2147483670" r:id="rId2"/>
    <p:sldLayoutId id="2147483671" r:id="rId3"/>
    <p:sldLayoutId id="2147483672" r:id="rId4"/>
    <p:sldLayoutId id="2147483673" r:id="rId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1620">
          <p15:clr>
            <a:srgbClr val="F26B43"/>
          </p15:clr>
        </p15:guide>
        <p15:guide id="2" pos="288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xml"/><Relationship Id="rId3" Type="http://schemas.openxmlformats.org/officeDocument/2006/relationships/image" Target="../media/image3.png"/><Relationship Id="rId4" Type="http://schemas.openxmlformats.org/officeDocument/2006/relationships/image" Target="../media/image17.png"/><Relationship Id="rId5" Type="http://schemas.openxmlformats.org/officeDocument/2006/relationships/image" Target="../media/image9.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 Id="rId3" Type="http://schemas.openxmlformats.org/officeDocument/2006/relationships/hyperlink" Target="https://www.youtube.com/watch?v=TrOgdem-WkE" TargetMode="External"/><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xml"/><Relationship Id="rId3" Type="http://schemas.openxmlformats.org/officeDocument/2006/relationships/hyperlink" Target="https://flip.com/82a2801e"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xml"/><Relationship Id="rId3" Type="http://schemas.openxmlformats.org/officeDocument/2006/relationships/image" Target="../media/image14.png"/><Relationship Id="rId4" Type="http://schemas.openxmlformats.org/officeDocument/2006/relationships/image" Target="../media/image16.png"/><Relationship Id="rId11" Type="http://schemas.openxmlformats.org/officeDocument/2006/relationships/image" Target="../media/image18.png"/><Relationship Id="rId10" Type="http://schemas.openxmlformats.org/officeDocument/2006/relationships/image" Target="../media/image2.png"/><Relationship Id="rId12" Type="http://schemas.openxmlformats.org/officeDocument/2006/relationships/image" Target="../media/image20.png"/><Relationship Id="rId9" Type="http://schemas.openxmlformats.org/officeDocument/2006/relationships/image" Target="../media/image13.png"/><Relationship Id="rId5" Type="http://schemas.openxmlformats.org/officeDocument/2006/relationships/image" Target="../media/image19.png"/><Relationship Id="rId6" Type="http://schemas.openxmlformats.org/officeDocument/2006/relationships/image" Target="../media/image6.png"/><Relationship Id="rId7" Type="http://schemas.openxmlformats.org/officeDocument/2006/relationships/image" Target="../media/image8.png"/><Relationship Id="rId8" Type="http://schemas.openxmlformats.org/officeDocument/2006/relationships/image" Target="../media/image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 Id="rId3" Type="http://schemas.openxmlformats.org/officeDocument/2006/relationships/hyperlink" Target="https://mailchimp.com/resources/bartering/" TargetMode="External"/><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hyperlink" Target="https://mailchimp.com/resources/how-to-sell/"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 Id="rId3" Type="http://schemas.openxmlformats.org/officeDocument/2006/relationships/hyperlink" Target="https://www.vaia.com/en-us/explanations/history/modern-world-history/barter-system/" TargetMode="Externa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sp>
        <p:nvSpPr>
          <p:cNvPr id="148" name="Google Shape;148;p30"/>
          <p:cNvSpPr txBox="1"/>
          <p:nvPr/>
        </p:nvSpPr>
        <p:spPr>
          <a:xfrm>
            <a:off x="3376350" y="39500"/>
            <a:ext cx="5767500" cy="2031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3000">
                <a:solidFill>
                  <a:schemeClr val="dk1"/>
                </a:solidFill>
                <a:latin typeface="Trebuchet MS"/>
                <a:ea typeface="Trebuchet MS"/>
                <a:cs typeface="Trebuchet MS"/>
                <a:sym typeface="Trebuchet MS"/>
              </a:rPr>
              <a:t>Trading between different people</a:t>
            </a:r>
            <a:r>
              <a:rPr lang="en" sz="3000">
                <a:solidFill>
                  <a:schemeClr val="dk1"/>
                </a:solidFill>
                <a:latin typeface="Trebuchet MS"/>
                <a:ea typeface="Trebuchet MS"/>
                <a:cs typeface="Trebuchet MS"/>
                <a:sym typeface="Trebuchet MS"/>
              </a:rPr>
              <a:t>.</a:t>
            </a:r>
            <a:endParaRPr sz="3000">
              <a:solidFill>
                <a:schemeClr val="lt1"/>
              </a:solidFill>
              <a:latin typeface="Lato"/>
              <a:ea typeface="Lato"/>
              <a:cs typeface="Lato"/>
              <a:sym typeface="Lato"/>
            </a:endParaRPr>
          </a:p>
          <a:p>
            <a:pPr indent="0" lvl="0" marL="0" rtl="0" algn="ctr">
              <a:spcBef>
                <a:spcPts val="0"/>
              </a:spcBef>
              <a:spcAft>
                <a:spcPts val="0"/>
              </a:spcAft>
              <a:buNone/>
            </a:pPr>
            <a:r>
              <a:t/>
            </a:r>
            <a:endParaRPr sz="3000">
              <a:solidFill>
                <a:schemeClr val="lt1"/>
              </a:solidFill>
              <a:latin typeface="Comfortaa"/>
              <a:ea typeface="Comfortaa"/>
              <a:cs typeface="Comfortaa"/>
              <a:sym typeface="Comfortaa"/>
            </a:endParaRPr>
          </a:p>
          <a:p>
            <a:pPr indent="0" lvl="0" marL="0" rtl="0" algn="l">
              <a:spcBef>
                <a:spcPts val="0"/>
              </a:spcBef>
              <a:spcAft>
                <a:spcPts val="0"/>
              </a:spcAft>
              <a:buNone/>
            </a:pPr>
            <a:r>
              <a:rPr lang="en" sz="3000">
                <a:solidFill>
                  <a:schemeClr val="dk1"/>
                </a:solidFill>
                <a:latin typeface="Comfortaa"/>
                <a:ea typeface="Comfortaa"/>
                <a:cs typeface="Comfortaa"/>
                <a:sym typeface="Comfortaa"/>
              </a:rPr>
              <a:t>   Lesson 2</a:t>
            </a:r>
            <a:endParaRPr/>
          </a:p>
        </p:txBody>
      </p:sp>
      <p:pic>
        <p:nvPicPr>
          <p:cNvPr id="149" name="Google Shape;149;p30"/>
          <p:cNvPicPr preferRelativeResize="0"/>
          <p:nvPr/>
        </p:nvPicPr>
        <p:blipFill>
          <a:blip r:embed="rId3">
            <a:alphaModFix/>
          </a:blip>
          <a:stretch>
            <a:fillRect/>
          </a:stretch>
        </p:blipFill>
        <p:spPr>
          <a:xfrm>
            <a:off x="108600" y="2071400"/>
            <a:ext cx="2816999" cy="2919700"/>
          </a:xfrm>
          <a:prstGeom prst="rect">
            <a:avLst/>
          </a:prstGeom>
          <a:noFill/>
          <a:ln>
            <a:noFill/>
          </a:ln>
        </p:spPr>
      </p:pic>
      <p:pic>
        <p:nvPicPr>
          <p:cNvPr id="150" name="Google Shape;150;p30"/>
          <p:cNvPicPr preferRelativeResize="0"/>
          <p:nvPr/>
        </p:nvPicPr>
        <p:blipFill>
          <a:blip r:embed="rId4">
            <a:alphaModFix/>
          </a:blip>
          <a:stretch>
            <a:fillRect/>
          </a:stretch>
        </p:blipFill>
        <p:spPr>
          <a:xfrm>
            <a:off x="3034700" y="2071400"/>
            <a:ext cx="2898600" cy="2919700"/>
          </a:xfrm>
          <a:prstGeom prst="rect">
            <a:avLst/>
          </a:prstGeom>
          <a:noFill/>
          <a:ln>
            <a:noFill/>
          </a:ln>
        </p:spPr>
      </p:pic>
      <p:pic>
        <p:nvPicPr>
          <p:cNvPr id="151" name="Google Shape;151;p30"/>
          <p:cNvPicPr preferRelativeResize="0"/>
          <p:nvPr/>
        </p:nvPicPr>
        <p:blipFill>
          <a:blip r:embed="rId5">
            <a:alphaModFix/>
          </a:blip>
          <a:stretch>
            <a:fillRect/>
          </a:stretch>
        </p:blipFill>
        <p:spPr>
          <a:xfrm>
            <a:off x="6042400" y="2071400"/>
            <a:ext cx="2949200" cy="2919701"/>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7" name="Shape 237"/>
        <p:cNvGrpSpPr/>
        <p:nvPr/>
      </p:nvGrpSpPr>
      <p:grpSpPr>
        <a:xfrm>
          <a:off x="0" y="0"/>
          <a:ext cx="0" cy="0"/>
          <a:chOff x="0" y="0"/>
          <a:chExt cx="0" cy="0"/>
        </a:xfrm>
      </p:grpSpPr>
      <p:sp>
        <p:nvSpPr>
          <p:cNvPr id="238" name="Google Shape;238;p3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Barter System</a:t>
            </a:r>
            <a:endParaRPr/>
          </a:p>
        </p:txBody>
      </p:sp>
      <p:sp>
        <p:nvSpPr>
          <p:cNvPr id="239" name="Google Shape;239;p39"/>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1350">
                <a:solidFill>
                  <a:srgbClr val="344054"/>
                </a:solidFill>
                <a:highlight>
                  <a:srgbClr val="FFFFFF"/>
                </a:highlight>
              </a:rPr>
              <a:t>All exchanges through the barter system operate on the principle of a mutual double coincidence of wants. This means that two parties, each possessing goods or services the other desires, agree to a trade that is beneficial to both. For instance, if you have a bag of grain and desire a pair of shoes, you must find someone who needs grain and is also offering shoes. This need for a double coincidence is the primary hurdle in this system.</a:t>
            </a:r>
            <a:endParaRPr sz="1350">
              <a:solidFill>
                <a:srgbClr val="344054"/>
              </a:solidFill>
              <a:highlight>
                <a:srgbClr val="FFFFFF"/>
              </a:highlight>
            </a:endParaRPr>
          </a:p>
          <a:p>
            <a:pPr indent="0" lvl="0" marL="0" rtl="0" algn="l">
              <a:spcBef>
                <a:spcPts val="1200"/>
              </a:spcBef>
              <a:spcAft>
                <a:spcPts val="0"/>
              </a:spcAft>
              <a:buNone/>
            </a:pPr>
            <a:r>
              <a:rPr lang="en" sz="1350">
                <a:solidFill>
                  <a:srgbClr val="344054"/>
                </a:solidFill>
                <a:highlight>
                  <a:srgbClr val="FFFFFF"/>
                </a:highlight>
              </a:rPr>
              <a:t>To dive deeper, consider a practical example. In ancient societies, a fisherman might trade his catch with a farmer for grains. The farmer further could trade the fish with a blacksmith to obtain tools. In these cases, the value of goods (fish, grains, tools) were determined mutually between the direct trading parties.</a:t>
            </a:r>
            <a:endParaRPr sz="1350">
              <a:solidFill>
                <a:srgbClr val="344054"/>
              </a:solidFill>
              <a:highlight>
                <a:srgbClr val="FFFFFF"/>
              </a:highlight>
            </a:endParaRPr>
          </a:p>
          <a:p>
            <a:pPr indent="0" lvl="0" marL="0" rtl="0" algn="l">
              <a:spcBef>
                <a:spcPts val="1200"/>
              </a:spcBef>
              <a:spcAft>
                <a:spcPts val="1200"/>
              </a:spcAft>
              <a:buNone/>
            </a:pPr>
            <a:r>
              <a:rPr lang="en" sz="1350">
                <a:solidFill>
                  <a:srgbClr val="344054"/>
                </a:solidFill>
                <a:highlight>
                  <a:srgbClr val="FFFFFF"/>
                </a:highlight>
              </a:rPr>
              <a:t>Other examples became more complex as societies began to evolve. Tribes may trade with neighbouring tribes, exchanging stone for ivory or furs for pottery. These deals were likely quite complicated, requiring negotiation and involvement from tribal leaders or elders.</a:t>
            </a:r>
            <a:endParaRPr sz="1350">
              <a:solidFill>
                <a:srgbClr val="344054"/>
              </a:solidFill>
              <a:highlight>
                <a:srgbClr val="FFFFFF"/>
              </a:highlight>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 name="Shape 155"/>
        <p:cNvGrpSpPr/>
        <p:nvPr/>
      </p:nvGrpSpPr>
      <p:grpSpPr>
        <a:xfrm>
          <a:off x="0" y="0"/>
          <a:ext cx="0" cy="0"/>
          <a:chOff x="0" y="0"/>
          <a:chExt cx="0" cy="0"/>
        </a:xfrm>
      </p:grpSpPr>
      <p:sp>
        <p:nvSpPr>
          <p:cNvPr id="156" name="Google Shape;156;p31"/>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Barter Or Trading</a:t>
            </a:r>
            <a:endParaRPr/>
          </a:p>
        </p:txBody>
      </p:sp>
      <p:sp>
        <p:nvSpPr>
          <p:cNvPr id="157" name="Google Shape;157;p31"/>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sz="3000"/>
              <a:t>Watch the following </a:t>
            </a:r>
            <a:r>
              <a:rPr lang="en" sz="3000" u="sng">
                <a:solidFill>
                  <a:schemeClr val="hlink"/>
                </a:solidFill>
                <a:hlinkClick r:id="rId3"/>
              </a:rPr>
              <a:t>video</a:t>
            </a:r>
            <a:r>
              <a:rPr lang="en" sz="3000"/>
              <a:t> about barter or trading and how does it work?</a:t>
            </a:r>
            <a:endParaRPr sz="3000"/>
          </a:p>
        </p:txBody>
      </p:sp>
      <p:pic>
        <p:nvPicPr>
          <p:cNvPr id="158" name="Google Shape;158;p31"/>
          <p:cNvPicPr preferRelativeResize="0"/>
          <p:nvPr/>
        </p:nvPicPr>
        <p:blipFill>
          <a:blip r:embed="rId4">
            <a:alphaModFix/>
          </a:blip>
          <a:stretch>
            <a:fillRect/>
          </a:stretch>
        </p:blipFill>
        <p:spPr>
          <a:xfrm>
            <a:off x="4235250" y="1263650"/>
            <a:ext cx="3645125" cy="274452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 name="Shape 162"/>
        <p:cNvGrpSpPr/>
        <p:nvPr/>
      </p:nvGrpSpPr>
      <p:grpSpPr>
        <a:xfrm>
          <a:off x="0" y="0"/>
          <a:ext cx="0" cy="0"/>
          <a:chOff x="0" y="0"/>
          <a:chExt cx="0" cy="0"/>
        </a:xfrm>
      </p:grpSpPr>
      <p:sp>
        <p:nvSpPr>
          <p:cNvPr id="163" name="Google Shape;163;p32"/>
          <p:cNvSpPr txBox="1"/>
          <p:nvPr>
            <p:ph type="title"/>
          </p:nvPr>
        </p:nvSpPr>
        <p:spPr>
          <a:xfrm>
            <a:off x="729450" y="864300"/>
            <a:ext cx="7021200" cy="29850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n"/>
              <a:t>Everyone should be able to complete the MILD task, if you finish it you can do the MEDIUM task and if that’s done you can do the SPICY task.</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sp>
        <p:nvSpPr>
          <p:cNvPr id="168" name="Google Shape;168;p33"/>
          <p:cNvSpPr txBox="1"/>
          <p:nvPr>
            <p:ph type="ctrTitle"/>
          </p:nvPr>
        </p:nvSpPr>
        <p:spPr>
          <a:xfrm>
            <a:off x="729450" y="1322450"/>
            <a:ext cx="7688100" cy="1664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Flipgrid Video For Tasks</a:t>
            </a:r>
            <a:endParaRPr/>
          </a:p>
        </p:txBody>
      </p:sp>
      <p:sp>
        <p:nvSpPr>
          <p:cNvPr id="169" name="Google Shape;169;p33"/>
          <p:cNvSpPr txBox="1"/>
          <p:nvPr>
            <p:ph idx="1" type="subTitle"/>
          </p:nvPr>
        </p:nvSpPr>
        <p:spPr>
          <a:xfrm>
            <a:off x="729627" y="3172900"/>
            <a:ext cx="7688100" cy="541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Create a video using </a:t>
            </a:r>
            <a:r>
              <a:rPr lang="en" u="sng">
                <a:solidFill>
                  <a:schemeClr val="hlink"/>
                </a:solidFill>
                <a:hlinkClick r:id="rId3"/>
              </a:rPr>
              <a:t>Flipgrid</a:t>
            </a:r>
            <a:r>
              <a:rPr lang="en"/>
              <a:t> to record the tasks that you did to help the others.</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sp>
        <p:nvSpPr>
          <p:cNvPr id="175" name="Google Shape;175;p34"/>
          <p:cNvSpPr/>
          <p:nvPr>
            <p:ph idx="1" type="body"/>
          </p:nvPr>
        </p:nvSpPr>
        <p:spPr>
          <a:xfrm>
            <a:off x="755651" y="777763"/>
            <a:ext cx="7632600" cy="1101900"/>
          </a:xfrm>
          <a:prstGeom prst="roundRect">
            <a:avLst>
              <a:gd fmla="val 16667" name="adj"/>
            </a:avLst>
          </a:prstGeom>
          <a:noFill/>
          <a:ln>
            <a:noFill/>
          </a:ln>
        </p:spPr>
        <p:txBody>
          <a:bodyPr anchorCtr="0" anchor="t" bIns="252000" lIns="252000" spcFirstLastPara="1" rIns="252000" wrap="square" tIns="252000">
            <a:noAutofit/>
          </a:bodyPr>
          <a:lstStyle/>
          <a:p>
            <a:pPr indent="0" lvl="0" marL="0" rtl="0" algn="l">
              <a:lnSpc>
                <a:spcPct val="90000"/>
              </a:lnSpc>
              <a:spcBef>
                <a:spcPts val="1000"/>
              </a:spcBef>
              <a:spcAft>
                <a:spcPts val="0"/>
              </a:spcAft>
              <a:buSzPts val="1800"/>
              <a:buNone/>
            </a:pPr>
            <a:r>
              <a:rPr lang="en"/>
              <a:t>Trading or bartering is the earliest form of currency which is still used up until today.</a:t>
            </a:r>
            <a:endParaRPr/>
          </a:p>
        </p:txBody>
      </p:sp>
      <p:sp>
        <p:nvSpPr>
          <p:cNvPr id="176" name="Google Shape;176;p34"/>
          <p:cNvSpPr/>
          <p:nvPr>
            <p:ph idx="2" type="body"/>
          </p:nvPr>
        </p:nvSpPr>
        <p:spPr>
          <a:xfrm>
            <a:off x="755651" y="2584217"/>
            <a:ext cx="7632600" cy="1101900"/>
          </a:xfrm>
          <a:prstGeom prst="roundRect">
            <a:avLst>
              <a:gd fmla="val 16667" name="adj"/>
            </a:avLst>
          </a:prstGeom>
          <a:noFill/>
          <a:ln>
            <a:noFill/>
          </a:ln>
        </p:spPr>
        <p:txBody>
          <a:bodyPr anchorCtr="0" anchor="t" bIns="252000" lIns="252000" spcFirstLastPara="1" rIns="252000" wrap="square" tIns="252000">
            <a:noAutofit/>
          </a:bodyPr>
          <a:lstStyle/>
          <a:p>
            <a:pPr indent="0" lvl="0" marL="0" rtl="0" algn="l">
              <a:lnSpc>
                <a:spcPct val="90000"/>
              </a:lnSpc>
              <a:spcBef>
                <a:spcPts val="1000"/>
              </a:spcBef>
              <a:spcAft>
                <a:spcPts val="0"/>
              </a:spcAft>
              <a:buSzPts val="1800"/>
              <a:buNone/>
            </a:pPr>
            <a:r>
              <a:rPr lang="en"/>
              <a:t>As societies got bigger and contacted more with others the barter system became more complex.</a:t>
            </a:r>
            <a:endParaRPr/>
          </a:p>
        </p:txBody>
      </p:sp>
      <p:sp>
        <p:nvSpPr>
          <p:cNvPr id="177" name="Google Shape;177;p34"/>
          <p:cNvSpPr/>
          <p:nvPr>
            <p:ph idx="3" type="body"/>
          </p:nvPr>
        </p:nvSpPr>
        <p:spPr>
          <a:xfrm>
            <a:off x="755650" y="384572"/>
            <a:ext cx="7632600" cy="377400"/>
          </a:xfrm>
          <a:prstGeom prst="roundRect">
            <a:avLst>
              <a:gd fmla="val 16667" name="adj"/>
            </a:avLst>
          </a:prstGeom>
          <a:noFill/>
          <a:ln>
            <a:noFill/>
          </a:ln>
        </p:spPr>
        <p:txBody>
          <a:bodyPr anchorCtr="0" anchor="ctr" bIns="0" lIns="0" spcFirstLastPara="1" rIns="0" wrap="square" tIns="252000">
            <a:noAutofit/>
          </a:bodyPr>
          <a:lstStyle/>
          <a:p>
            <a:pPr indent="0" lvl="0" marL="0" rtl="0" algn="ctr">
              <a:lnSpc>
                <a:spcPct val="90000"/>
              </a:lnSpc>
              <a:spcBef>
                <a:spcPts val="1000"/>
              </a:spcBef>
              <a:spcAft>
                <a:spcPts val="0"/>
              </a:spcAft>
              <a:buSzPts val="3600"/>
              <a:buNone/>
            </a:pPr>
            <a:r>
              <a:rPr lang="en"/>
              <a:t>Summarised Point 1</a:t>
            </a:r>
            <a:endParaRPr/>
          </a:p>
        </p:txBody>
      </p:sp>
      <p:sp>
        <p:nvSpPr>
          <p:cNvPr id="178" name="Google Shape;178;p34"/>
          <p:cNvSpPr/>
          <p:nvPr>
            <p:ph idx="4" type="body"/>
          </p:nvPr>
        </p:nvSpPr>
        <p:spPr>
          <a:xfrm>
            <a:off x="755649" y="2197826"/>
            <a:ext cx="7632600" cy="377400"/>
          </a:xfrm>
          <a:prstGeom prst="roundRect">
            <a:avLst>
              <a:gd fmla="val 16667" name="adj"/>
            </a:avLst>
          </a:prstGeom>
          <a:noFill/>
          <a:ln>
            <a:noFill/>
          </a:ln>
        </p:spPr>
        <p:txBody>
          <a:bodyPr anchorCtr="0" anchor="ctr" bIns="0" lIns="0" spcFirstLastPara="1" rIns="0" wrap="square" tIns="252000">
            <a:noAutofit/>
          </a:bodyPr>
          <a:lstStyle/>
          <a:p>
            <a:pPr indent="0" lvl="0" marL="0" rtl="0" algn="ctr">
              <a:lnSpc>
                <a:spcPct val="90000"/>
              </a:lnSpc>
              <a:spcBef>
                <a:spcPts val="1000"/>
              </a:spcBef>
              <a:spcAft>
                <a:spcPts val="0"/>
              </a:spcAft>
              <a:buSzPts val="3600"/>
              <a:buNone/>
            </a:pPr>
            <a:r>
              <a:rPr lang="en"/>
              <a:t>Summarised Point 2</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 name="Shape 182"/>
        <p:cNvGrpSpPr/>
        <p:nvPr/>
      </p:nvGrpSpPr>
      <p:grpSpPr>
        <a:xfrm>
          <a:off x="0" y="0"/>
          <a:ext cx="0" cy="0"/>
          <a:chOff x="0" y="0"/>
          <a:chExt cx="0" cy="0"/>
        </a:xfrm>
      </p:grpSpPr>
      <p:sp>
        <p:nvSpPr>
          <p:cNvPr id="183" name="Google Shape;183;p35"/>
          <p:cNvSpPr txBox="1"/>
          <p:nvPr/>
        </p:nvSpPr>
        <p:spPr>
          <a:xfrm>
            <a:off x="0" y="0"/>
            <a:ext cx="6000000" cy="5171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800">
                <a:solidFill>
                  <a:schemeClr val="dk1"/>
                </a:solidFill>
                <a:latin typeface="Lato"/>
                <a:ea typeface="Lato"/>
                <a:cs typeface="Lato"/>
                <a:sym typeface="Lato"/>
              </a:rPr>
              <a:t>Important Method</a:t>
            </a:r>
            <a:endParaRPr b="1"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Trading or barter is the earliest form of using currency.</a:t>
            </a:r>
            <a:endParaRPr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It is still an important method which is used up until today.</a:t>
            </a:r>
            <a:endParaRPr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TASK 1 (MILD)</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For 3 products which people in the past traded with each other, explain which ones you think are the most essential.</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1 </a:t>
            </a:r>
            <a:endParaRPr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2</a:t>
            </a:r>
            <a:endParaRPr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 </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3</a:t>
            </a:r>
            <a:endParaRPr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 </a:t>
            </a:r>
            <a:endParaRPr sz="1800">
              <a:solidFill>
                <a:schemeClr val="dk1"/>
              </a:solidFill>
              <a:latin typeface="Lato"/>
              <a:ea typeface="Lato"/>
              <a:cs typeface="Lato"/>
              <a:sym typeface="Lato"/>
            </a:endParaRPr>
          </a:p>
        </p:txBody>
      </p:sp>
      <p:sp>
        <p:nvSpPr>
          <p:cNvPr id="184" name="Google Shape;184;p35"/>
          <p:cNvSpPr txBox="1"/>
          <p:nvPr/>
        </p:nvSpPr>
        <p:spPr>
          <a:xfrm>
            <a:off x="7691750" y="679875"/>
            <a:ext cx="1449000" cy="1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Animal skins</a:t>
            </a:r>
            <a:r>
              <a:rPr lang="en" sz="1800">
                <a:solidFill>
                  <a:srgbClr val="595959"/>
                </a:solidFill>
              </a:rPr>
              <a:t>        </a:t>
            </a:r>
            <a:endParaRPr>
              <a:solidFill>
                <a:srgbClr val="595959"/>
              </a:solidFill>
            </a:endParaRPr>
          </a:p>
        </p:txBody>
      </p:sp>
      <p:sp>
        <p:nvSpPr>
          <p:cNvPr id="185" name="Google Shape;185;p35"/>
          <p:cNvSpPr txBox="1"/>
          <p:nvPr/>
        </p:nvSpPr>
        <p:spPr>
          <a:xfrm>
            <a:off x="3000000" y="67987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186" name="Google Shape;186;p35"/>
          <p:cNvSpPr txBox="1"/>
          <p:nvPr/>
        </p:nvSpPr>
        <p:spPr>
          <a:xfrm>
            <a:off x="4425050" y="67987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                                        </a:t>
            </a:r>
            <a:endParaRPr/>
          </a:p>
        </p:txBody>
      </p:sp>
      <p:sp>
        <p:nvSpPr>
          <p:cNvPr id="187" name="Google Shape;187;p35"/>
          <p:cNvSpPr txBox="1"/>
          <p:nvPr/>
        </p:nvSpPr>
        <p:spPr>
          <a:xfrm>
            <a:off x="5833250" y="679875"/>
            <a:ext cx="1591800" cy="1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            Spices</a:t>
            </a:r>
            <a:r>
              <a:rPr lang="en" sz="1800">
                <a:solidFill>
                  <a:srgbClr val="595959"/>
                </a:solidFill>
              </a:rPr>
              <a:t> </a:t>
            </a:r>
            <a:endParaRPr>
              <a:solidFill>
                <a:srgbClr val="595959"/>
              </a:solidFill>
            </a:endParaRPr>
          </a:p>
        </p:txBody>
      </p:sp>
      <p:sp>
        <p:nvSpPr>
          <p:cNvPr id="188" name="Google Shape;188;p35"/>
          <p:cNvSpPr txBox="1"/>
          <p:nvPr/>
        </p:nvSpPr>
        <p:spPr>
          <a:xfrm>
            <a:off x="3339924" y="1737875"/>
            <a:ext cx="877500" cy="1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rgbClr val="595959"/>
              </a:solidFill>
            </a:endParaRPr>
          </a:p>
        </p:txBody>
      </p:sp>
      <p:sp>
        <p:nvSpPr>
          <p:cNvPr id="189" name="Google Shape;189;p35"/>
          <p:cNvSpPr txBox="1"/>
          <p:nvPr/>
        </p:nvSpPr>
        <p:spPr>
          <a:xfrm>
            <a:off x="4863500" y="1737875"/>
            <a:ext cx="646500" cy="1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rgbClr val="595959"/>
              </a:solidFill>
            </a:endParaRPr>
          </a:p>
        </p:txBody>
      </p:sp>
      <p:sp>
        <p:nvSpPr>
          <p:cNvPr id="190" name="Google Shape;190;p35"/>
          <p:cNvSpPr txBox="1"/>
          <p:nvPr/>
        </p:nvSpPr>
        <p:spPr>
          <a:xfrm>
            <a:off x="5774150" y="1785088"/>
            <a:ext cx="1917600" cy="1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          Fish paste</a:t>
            </a:r>
            <a:r>
              <a:rPr lang="en">
                <a:solidFill>
                  <a:srgbClr val="595959"/>
                </a:solidFill>
              </a:rPr>
              <a:t>               </a:t>
            </a:r>
            <a:endParaRPr>
              <a:solidFill>
                <a:schemeClr val="dk1"/>
              </a:solidFill>
            </a:endParaRPr>
          </a:p>
        </p:txBody>
      </p:sp>
      <p:sp>
        <p:nvSpPr>
          <p:cNvPr id="191" name="Google Shape;191;p35"/>
          <p:cNvSpPr txBox="1"/>
          <p:nvPr/>
        </p:nvSpPr>
        <p:spPr>
          <a:xfrm>
            <a:off x="7084625" y="1737875"/>
            <a:ext cx="1999800" cy="1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rgbClr val="595959"/>
                </a:solidFill>
              </a:rPr>
              <a:t>             </a:t>
            </a:r>
            <a:r>
              <a:rPr lang="en">
                <a:solidFill>
                  <a:schemeClr val="dk1"/>
                </a:solidFill>
              </a:rPr>
              <a:t>Olives</a:t>
            </a:r>
            <a:r>
              <a:rPr lang="en" sz="1800">
                <a:solidFill>
                  <a:srgbClr val="595959"/>
                </a:solidFill>
              </a:rPr>
              <a:t>             </a:t>
            </a:r>
            <a:r>
              <a:rPr lang="en" sz="1800">
                <a:solidFill>
                  <a:srgbClr val="595959"/>
                </a:solidFill>
              </a:rPr>
              <a:t>             </a:t>
            </a:r>
            <a:endParaRPr>
              <a:solidFill>
                <a:srgbClr val="595959"/>
              </a:solidFill>
            </a:endParaRPr>
          </a:p>
        </p:txBody>
      </p:sp>
      <p:sp>
        <p:nvSpPr>
          <p:cNvPr id="192" name="Google Shape;192;p35"/>
          <p:cNvSpPr txBox="1"/>
          <p:nvPr/>
        </p:nvSpPr>
        <p:spPr>
          <a:xfrm>
            <a:off x="3360675" y="2687200"/>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193" name="Google Shape;193;p35"/>
          <p:cNvSpPr txBox="1"/>
          <p:nvPr/>
        </p:nvSpPr>
        <p:spPr>
          <a:xfrm>
            <a:off x="4691300" y="2687200"/>
            <a:ext cx="31656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194" name="Google Shape;194;p35"/>
          <p:cNvSpPr txBox="1"/>
          <p:nvPr/>
        </p:nvSpPr>
        <p:spPr>
          <a:xfrm>
            <a:off x="6038400" y="2795875"/>
            <a:ext cx="31656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       Kettles          </a:t>
            </a:r>
            <a:endParaRPr/>
          </a:p>
        </p:txBody>
      </p:sp>
      <p:sp>
        <p:nvSpPr>
          <p:cNvPr id="195" name="Google Shape;195;p35"/>
          <p:cNvSpPr txBox="1"/>
          <p:nvPr/>
        </p:nvSpPr>
        <p:spPr>
          <a:xfrm>
            <a:off x="7506725" y="279587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        Knives      </a:t>
            </a:r>
            <a:endParaRPr/>
          </a:p>
        </p:txBody>
      </p:sp>
      <p:sp>
        <p:nvSpPr>
          <p:cNvPr id="196" name="Google Shape;196;p35"/>
          <p:cNvSpPr txBox="1"/>
          <p:nvPr/>
        </p:nvSpPr>
        <p:spPr>
          <a:xfrm>
            <a:off x="2999988" y="377852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197" name="Google Shape;197;p35"/>
          <p:cNvSpPr txBox="1"/>
          <p:nvPr/>
        </p:nvSpPr>
        <p:spPr>
          <a:xfrm>
            <a:off x="4774100" y="377852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198" name="Google Shape;198;p35"/>
          <p:cNvSpPr txBox="1"/>
          <p:nvPr/>
        </p:nvSpPr>
        <p:spPr>
          <a:xfrm>
            <a:off x="5907200" y="3792400"/>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           Axes         </a:t>
            </a:r>
            <a:endParaRPr/>
          </a:p>
        </p:txBody>
      </p:sp>
      <p:sp>
        <p:nvSpPr>
          <p:cNvPr id="199" name="Google Shape;199;p35"/>
          <p:cNvSpPr txBox="1"/>
          <p:nvPr/>
        </p:nvSpPr>
        <p:spPr>
          <a:xfrm>
            <a:off x="7363925" y="3714450"/>
            <a:ext cx="30000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chemeClr val="dk2"/>
                </a:solidFill>
              </a:rPr>
              <a:t>         </a:t>
            </a:r>
            <a:r>
              <a:rPr lang="en">
                <a:solidFill>
                  <a:schemeClr val="dk1"/>
                </a:solidFill>
              </a:rPr>
              <a:t>Wool</a:t>
            </a:r>
            <a:r>
              <a:rPr lang="en" sz="1800">
                <a:solidFill>
                  <a:schemeClr val="dk2"/>
                </a:solidFill>
              </a:rPr>
              <a:t>          </a:t>
            </a:r>
            <a:endParaRPr/>
          </a:p>
        </p:txBody>
      </p:sp>
      <p:sp>
        <p:nvSpPr>
          <p:cNvPr id="200" name="Google Shape;200;p35"/>
          <p:cNvSpPr txBox="1"/>
          <p:nvPr/>
        </p:nvSpPr>
        <p:spPr>
          <a:xfrm>
            <a:off x="3291700" y="469452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201" name="Google Shape;201;p35"/>
          <p:cNvSpPr txBox="1"/>
          <p:nvPr/>
        </p:nvSpPr>
        <p:spPr>
          <a:xfrm>
            <a:off x="4774100" y="469452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202" name="Google Shape;202;p35"/>
          <p:cNvSpPr txBox="1"/>
          <p:nvPr/>
        </p:nvSpPr>
        <p:spPr>
          <a:xfrm>
            <a:off x="5833250" y="4694525"/>
            <a:ext cx="30738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             Coral           </a:t>
            </a:r>
            <a:endParaRPr/>
          </a:p>
        </p:txBody>
      </p:sp>
      <p:sp>
        <p:nvSpPr>
          <p:cNvPr id="203" name="Google Shape;203;p35"/>
          <p:cNvSpPr txBox="1"/>
          <p:nvPr/>
        </p:nvSpPr>
        <p:spPr>
          <a:xfrm>
            <a:off x="7506725" y="469452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         Wine       </a:t>
            </a:r>
            <a:endParaRPr/>
          </a:p>
        </p:txBody>
      </p:sp>
      <p:pic>
        <p:nvPicPr>
          <p:cNvPr id="204" name="Google Shape;204;p35"/>
          <p:cNvPicPr preferRelativeResize="0"/>
          <p:nvPr/>
        </p:nvPicPr>
        <p:blipFill>
          <a:blip r:embed="rId3">
            <a:alphaModFix/>
          </a:blip>
          <a:stretch>
            <a:fillRect/>
          </a:stretch>
        </p:blipFill>
        <p:spPr>
          <a:xfrm>
            <a:off x="6130725" y="88850"/>
            <a:ext cx="1294326" cy="671324"/>
          </a:xfrm>
          <a:prstGeom prst="rect">
            <a:avLst/>
          </a:prstGeom>
          <a:noFill/>
          <a:ln>
            <a:noFill/>
          </a:ln>
        </p:spPr>
      </p:pic>
      <p:pic>
        <p:nvPicPr>
          <p:cNvPr id="205" name="Google Shape;205;p35"/>
          <p:cNvPicPr preferRelativeResize="0"/>
          <p:nvPr/>
        </p:nvPicPr>
        <p:blipFill>
          <a:blip r:embed="rId4">
            <a:alphaModFix/>
          </a:blip>
          <a:stretch>
            <a:fillRect/>
          </a:stretch>
        </p:blipFill>
        <p:spPr>
          <a:xfrm>
            <a:off x="7669775" y="88850"/>
            <a:ext cx="1237274" cy="671326"/>
          </a:xfrm>
          <a:prstGeom prst="rect">
            <a:avLst/>
          </a:prstGeom>
          <a:noFill/>
          <a:ln>
            <a:noFill/>
          </a:ln>
        </p:spPr>
      </p:pic>
      <p:pic>
        <p:nvPicPr>
          <p:cNvPr id="206" name="Google Shape;206;p35"/>
          <p:cNvPicPr preferRelativeResize="0"/>
          <p:nvPr/>
        </p:nvPicPr>
        <p:blipFill>
          <a:blip r:embed="rId5">
            <a:alphaModFix/>
          </a:blip>
          <a:stretch>
            <a:fillRect/>
          </a:stretch>
        </p:blipFill>
        <p:spPr>
          <a:xfrm>
            <a:off x="6130725" y="1155075"/>
            <a:ext cx="1294326" cy="630023"/>
          </a:xfrm>
          <a:prstGeom prst="rect">
            <a:avLst/>
          </a:prstGeom>
          <a:noFill/>
          <a:ln>
            <a:noFill/>
          </a:ln>
        </p:spPr>
      </p:pic>
      <p:pic>
        <p:nvPicPr>
          <p:cNvPr id="207" name="Google Shape;207;p35"/>
          <p:cNvPicPr preferRelativeResize="0"/>
          <p:nvPr/>
        </p:nvPicPr>
        <p:blipFill>
          <a:blip r:embed="rId6">
            <a:alphaModFix/>
          </a:blip>
          <a:stretch>
            <a:fillRect/>
          </a:stretch>
        </p:blipFill>
        <p:spPr>
          <a:xfrm>
            <a:off x="7669775" y="1155075"/>
            <a:ext cx="1237274" cy="630026"/>
          </a:xfrm>
          <a:prstGeom prst="rect">
            <a:avLst/>
          </a:prstGeom>
          <a:noFill/>
          <a:ln>
            <a:noFill/>
          </a:ln>
        </p:spPr>
      </p:pic>
      <p:pic>
        <p:nvPicPr>
          <p:cNvPr id="208" name="Google Shape;208;p35"/>
          <p:cNvPicPr preferRelativeResize="0"/>
          <p:nvPr/>
        </p:nvPicPr>
        <p:blipFill>
          <a:blip r:embed="rId7">
            <a:alphaModFix/>
          </a:blip>
          <a:stretch>
            <a:fillRect/>
          </a:stretch>
        </p:blipFill>
        <p:spPr>
          <a:xfrm>
            <a:off x="6130725" y="2165850"/>
            <a:ext cx="1294324" cy="630025"/>
          </a:xfrm>
          <a:prstGeom prst="rect">
            <a:avLst/>
          </a:prstGeom>
          <a:noFill/>
          <a:ln>
            <a:noFill/>
          </a:ln>
        </p:spPr>
      </p:pic>
      <p:pic>
        <p:nvPicPr>
          <p:cNvPr id="209" name="Google Shape;209;p35"/>
          <p:cNvPicPr preferRelativeResize="0"/>
          <p:nvPr/>
        </p:nvPicPr>
        <p:blipFill>
          <a:blip r:embed="rId8">
            <a:alphaModFix/>
          </a:blip>
          <a:stretch>
            <a:fillRect/>
          </a:stretch>
        </p:blipFill>
        <p:spPr>
          <a:xfrm>
            <a:off x="7669925" y="2171925"/>
            <a:ext cx="1237275" cy="671325"/>
          </a:xfrm>
          <a:prstGeom prst="rect">
            <a:avLst/>
          </a:prstGeom>
          <a:noFill/>
          <a:ln>
            <a:noFill/>
          </a:ln>
        </p:spPr>
      </p:pic>
      <p:pic>
        <p:nvPicPr>
          <p:cNvPr id="210" name="Google Shape;210;p35"/>
          <p:cNvPicPr preferRelativeResize="0"/>
          <p:nvPr/>
        </p:nvPicPr>
        <p:blipFill>
          <a:blip r:embed="rId9">
            <a:alphaModFix/>
          </a:blip>
          <a:stretch>
            <a:fillRect/>
          </a:stretch>
        </p:blipFill>
        <p:spPr>
          <a:xfrm>
            <a:off x="6168225" y="3162375"/>
            <a:ext cx="1294324" cy="671326"/>
          </a:xfrm>
          <a:prstGeom prst="rect">
            <a:avLst/>
          </a:prstGeom>
          <a:noFill/>
          <a:ln>
            <a:noFill/>
          </a:ln>
        </p:spPr>
      </p:pic>
      <p:pic>
        <p:nvPicPr>
          <p:cNvPr id="211" name="Google Shape;211;p35"/>
          <p:cNvPicPr preferRelativeResize="0"/>
          <p:nvPr/>
        </p:nvPicPr>
        <p:blipFill>
          <a:blip r:embed="rId10">
            <a:alphaModFix/>
          </a:blip>
          <a:stretch>
            <a:fillRect/>
          </a:stretch>
        </p:blipFill>
        <p:spPr>
          <a:xfrm>
            <a:off x="7669775" y="3162375"/>
            <a:ext cx="1237275" cy="671325"/>
          </a:xfrm>
          <a:prstGeom prst="rect">
            <a:avLst/>
          </a:prstGeom>
          <a:noFill/>
          <a:ln>
            <a:noFill/>
          </a:ln>
        </p:spPr>
      </p:pic>
      <p:pic>
        <p:nvPicPr>
          <p:cNvPr id="212" name="Google Shape;212;p35"/>
          <p:cNvPicPr preferRelativeResize="0"/>
          <p:nvPr/>
        </p:nvPicPr>
        <p:blipFill>
          <a:blip r:embed="rId11">
            <a:alphaModFix/>
          </a:blip>
          <a:stretch>
            <a:fillRect/>
          </a:stretch>
        </p:blipFill>
        <p:spPr>
          <a:xfrm>
            <a:off x="6168225" y="4138200"/>
            <a:ext cx="1294326" cy="630026"/>
          </a:xfrm>
          <a:prstGeom prst="rect">
            <a:avLst/>
          </a:prstGeom>
          <a:noFill/>
          <a:ln>
            <a:noFill/>
          </a:ln>
        </p:spPr>
      </p:pic>
      <p:pic>
        <p:nvPicPr>
          <p:cNvPr id="213" name="Google Shape;213;p35"/>
          <p:cNvPicPr preferRelativeResize="0"/>
          <p:nvPr/>
        </p:nvPicPr>
        <p:blipFill>
          <a:blip r:embed="rId12">
            <a:alphaModFix/>
          </a:blip>
          <a:stretch>
            <a:fillRect/>
          </a:stretch>
        </p:blipFill>
        <p:spPr>
          <a:xfrm>
            <a:off x="7669925" y="4138200"/>
            <a:ext cx="1237275" cy="63002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7" name="Shape 217"/>
        <p:cNvGrpSpPr/>
        <p:nvPr/>
      </p:nvGrpSpPr>
      <p:grpSpPr>
        <a:xfrm>
          <a:off x="0" y="0"/>
          <a:ext cx="0" cy="0"/>
          <a:chOff x="0" y="0"/>
          <a:chExt cx="0" cy="0"/>
        </a:xfrm>
      </p:grpSpPr>
      <p:sp>
        <p:nvSpPr>
          <p:cNvPr id="218" name="Google Shape;218;p36"/>
          <p:cNvSpPr txBox="1"/>
          <p:nvPr>
            <p:ph type="title"/>
          </p:nvPr>
        </p:nvSpPr>
        <p:spPr>
          <a:xfrm>
            <a:off x="311700" y="102350"/>
            <a:ext cx="2808000" cy="498600"/>
          </a:xfrm>
          <a:prstGeom prst="rect">
            <a:avLst/>
          </a:prstGeom>
        </p:spPr>
        <p:txBody>
          <a:bodyPr anchorCtr="0" anchor="b" bIns="91425" lIns="91425" spcFirstLastPara="1" rIns="91425" wrap="square" tIns="91425">
            <a:normAutofit fontScale="90000"/>
          </a:bodyPr>
          <a:lstStyle/>
          <a:p>
            <a:pPr indent="0" lvl="0" marL="0" rtl="0" algn="l">
              <a:spcBef>
                <a:spcPts val="0"/>
              </a:spcBef>
              <a:spcAft>
                <a:spcPts val="0"/>
              </a:spcAft>
              <a:buNone/>
            </a:pPr>
            <a:r>
              <a:rPr lang="en"/>
              <a:t>TASK 2 (MEDIUM)</a:t>
            </a:r>
            <a:endParaRPr/>
          </a:p>
        </p:txBody>
      </p:sp>
      <p:sp>
        <p:nvSpPr>
          <p:cNvPr id="219" name="Google Shape;219;p36"/>
          <p:cNvSpPr txBox="1"/>
          <p:nvPr>
            <p:ph idx="1" type="body"/>
          </p:nvPr>
        </p:nvSpPr>
        <p:spPr>
          <a:xfrm>
            <a:off x="226425" y="600950"/>
            <a:ext cx="8917500" cy="1428900"/>
          </a:xfrm>
          <a:prstGeom prst="rect">
            <a:avLst/>
          </a:prstGeom>
        </p:spPr>
        <p:txBody>
          <a:bodyPr anchorCtr="0" anchor="t" bIns="91425" lIns="91425" spcFirstLastPara="1" rIns="91425" wrap="square" tIns="91425">
            <a:noAutofit/>
          </a:bodyPr>
          <a:lstStyle/>
          <a:p>
            <a:pPr indent="0" lvl="0" marL="0" marR="0" rtl="0" algn="l">
              <a:lnSpc>
                <a:spcPct val="100000"/>
              </a:lnSpc>
              <a:spcBef>
                <a:spcPts val="0"/>
              </a:spcBef>
              <a:spcAft>
                <a:spcPts val="0"/>
              </a:spcAft>
              <a:buNone/>
            </a:pPr>
            <a:r>
              <a:rPr lang="en" sz="1400">
                <a:solidFill>
                  <a:srgbClr val="000000"/>
                </a:solidFill>
                <a:highlight>
                  <a:srgbClr val="FFFFFF"/>
                </a:highlight>
                <a:latin typeface="Comfortaa"/>
                <a:ea typeface="Comfortaa"/>
                <a:cs typeface="Comfortaa"/>
                <a:sym typeface="Comfortaa"/>
              </a:rPr>
              <a:t>In business, bartering is a tool that can help you get what you need</a:t>
            </a:r>
            <a:r>
              <a:rPr lang="en" sz="1400">
                <a:solidFill>
                  <a:srgbClr val="000000"/>
                </a:solidFill>
                <a:highlight>
                  <a:srgbClr val="FFFFFF"/>
                </a:highlight>
                <a:latin typeface="Comfortaa"/>
                <a:ea typeface="Comfortaa"/>
                <a:cs typeface="Comfortaa"/>
                <a:sym typeface="Comfortaa"/>
              </a:rPr>
              <a:t>. People such as artists and influencers nowadays will still use barter for themselves and the companies they work for. Bartering is a simple but effective strategy. </a:t>
            </a:r>
            <a:endParaRPr sz="1400">
              <a:solidFill>
                <a:srgbClr val="000000"/>
              </a:solidFill>
              <a:highlight>
                <a:schemeClr val="lt1"/>
              </a:highlight>
              <a:latin typeface="Comfortaa"/>
              <a:ea typeface="Comfortaa"/>
              <a:cs typeface="Comfortaa"/>
              <a:sym typeface="Comfortaa"/>
            </a:endParaRPr>
          </a:p>
          <a:p>
            <a:pPr indent="0" lvl="0" marL="0" marR="0" rtl="0" algn="l">
              <a:lnSpc>
                <a:spcPct val="100000"/>
              </a:lnSpc>
              <a:spcBef>
                <a:spcPts val="0"/>
              </a:spcBef>
              <a:spcAft>
                <a:spcPts val="0"/>
              </a:spcAft>
              <a:buNone/>
            </a:pPr>
            <a:r>
              <a:t/>
            </a:r>
            <a:endParaRPr sz="1400">
              <a:solidFill>
                <a:srgbClr val="333333"/>
              </a:solidFill>
              <a:highlight>
                <a:schemeClr val="lt1"/>
              </a:highlight>
              <a:latin typeface="Comfortaa"/>
              <a:ea typeface="Comfortaa"/>
              <a:cs typeface="Comfortaa"/>
              <a:sym typeface="Comfortaa"/>
            </a:endParaRPr>
          </a:p>
          <a:p>
            <a:pPr indent="0" lvl="0" marL="0" rtl="0" algn="l">
              <a:lnSpc>
                <a:spcPct val="100000"/>
              </a:lnSpc>
              <a:spcBef>
                <a:spcPts val="0"/>
              </a:spcBef>
              <a:spcAft>
                <a:spcPts val="0"/>
              </a:spcAft>
              <a:buNone/>
            </a:pPr>
            <a:r>
              <a:rPr lang="en" sz="1400">
                <a:solidFill>
                  <a:schemeClr val="dk1"/>
                </a:solidFill>
                <a:latin typeface="Comfortaa"/>
                <a:ea typeface="Comfortaa"/>
                <a:cs typeface="Comfortaa"/>
                <a:sym typeface="Comfortaa"/>
              </a:rPr>
              <a:t>Look at this </a:t>
            </a:r>
            <a:r>
              <a:rPr lang="en" sz="1400" u="sng">
                <a:solidFill>
                  <a:srgbClr val="1155CC"/>
                </a:solidFill>
                <a:latin typeface="Comfortaa"/>
                <a:ea typeface="Comfortaa"/>
                <a:cs typeface="Comfortaa"/>
                <a:sym typeface="Comfortaa"/>
                <a:hlinkClick r:id="rId3">
                  <a:extLst>
                    <a:ext uri="{A12FA001-AC4F-418D-AE19-62706E023703}">
                      <ahyp:hlinkClr val="tx"/>
                    </a:ext>
                  </a:extLst>
                </a:hlinkClick>
              </a:rPr>
              <a:t>link</a:t>
            </a:r>
            <a:r>
              <a:rPr lang="en" sz="1400">
                <a:solidFill>
                  <a:schemeClr val="dk1"/>
                </a:solidFill>
                <a:latin typeface="Comfortaa"/>
                <a:ea typeface="Comfortaa"/>
                <a:cs typeface="Comfortaa"/>
                <a:sym typeface="Comfortaa"/>
              </a:rPr>
              <a:t> about bartering. Then summarise the main points in your Global Studies books and draw what it is about to</a:t>
            </a:r>
            <a:r>
              <a:rPr lang="en" sz="1100">
                <a:solidFill>
                  <a:schemeClr val="dk1"/>
                </a:solidFill>
                <a:latin typeface="Trebuchet MS"/>
                <a:ea typeface="Trebuchet MS"/>
                <a:cs typeface="Trebuchet MS"/>
                <a:sym typeface="Trebuchet MS"/>
              </a:rPr>
              <a:t> </a:t>
            </a:r>
            <a:r>
              <a:rPr b="1" lang="en" sz="1800" u="sng">
                <a:solidFill>
                  <a:srgbClr val="1C1C1C"/>
                </a:solidFill>
              </a:rPr>
              <a:t>AT LEAST A YEAR SEVEN STANDARD</a:t>
            </a:r>
            <a:r>
              <a:rPr lang="en" sz="1400">
                <a:solidFill>
                  <a:srgbClr val="333333"/>
                </a:solidFill>
                <a:highlight>
                  <a:srgbClr val="FFFFFF"/>
                </a:highlight>
                <a:latin typeface="Comfortaa"/>
                <a:ea typeface="Comfortaa"/>
                <a:cs typeface="Comfortaa"/>
                <a:sym typeface="Comfortaa"/>
              </a:rPr>
              <a:t>.</a:t>
            </a:r>
            <a:endParaRPr sz="1400">
              <a:latin typeface="Comfortaa"/>
              <a:ea typeface="Comfortaa"/>
              <a:cs typeface="Comfortaa"/>
              <a:sym typeface="Comfortaa"/>
            </a:endParaRPr>
          </a:p>
        </p:txBody>
      </p:sp>
      <p:pic>
        <p:nvPicPr>
          <p:cNvPr id="220" name="Google Shape;220;p36"/>
          <p:cNvPicPr preferRelativeResize="0"/>
          <p:nvPr/>
        </p:nvPicPr>
        <p:blipFill>
          <a:blip r:embed="rId4">
            <a:alphaModFix/>
          </a:blip>
          <a:stretch>
            <a:fillRect/>
          </a:stretch>
        </p:blipFill>
        <p:spPr>
          <a:xfrm>
            <a:off x="2705025" y="2182250"/>
            <a:ext cx="3711999" cy="280885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 name="Shape 224"/>
        <p:cNvGrpSpPr/>
        <p:nvPr/>
      </p:nvGrpSpPr>
      <p:grpSpPr>
        <a:xfrm>
          <a:off x="0" y="0"/>
          <a:ext cx="0" cy="0"/>
          <a:chOff x="0" y="0"/>
          <a:chExt cx="0" cy="0"/>
        </a:xfrm>
      </p:grpSpPr>
      <p:sp>
        <p:nvSpPr>
          <p:cNvPr id="225" name="Google Shape;225;p37"/>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What Is Bartering?</a:t>
            </a:r>
            <a:endParaRPr/>
          </a:p>
        </p:txBody>
      </p:sp>
      <p:sp>
        <p:nvSpPr>
          <p:cNvPr id="226" name="Google Shape;226;p37"/>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Clr>
                <a:schemeClr val="dk1"/>
              </a:buClr>
              <a:buSzPts val="1100"/>
              <a:buFont typeface="Arial"/>
              <a:buNone/>
            </a:pPr>
            <a:r>
              <a:rPr lang="en" sz="1200">
                <a:solidFill>
                  <a:schemeClr val="dk1"/>
                </a:solidFill>
                <a:highlight>
                  <a:srgbClr val="FFFFFF"/>
                </a:highlight>
              </a:rPr>
              <a:t>Bartering is the trade of goods or services in exchange for other goods or services. No money (cash or credit) is involved in a barter exchange. With bartering, you don't need to </a:t>
            </a:r>
            <a:r>
              <a:rPr lang="en" sz="1200">
                <a:solidFill>
                  <a:srgbClr val="004E56"/>
                </a:solidFill>
                <a:highlight>
                  <a:srgbClr val="FFFFFF"/>
                </a:highlight>
                <a:uFill>
                  <a:noFill/>
                </a:uFill>
                <a:hlinkClick r:id="rId3">
                  <a:extLst>
                    <a:ext uri="{A12FA001-AC4F-418D-AE19-62706E023703}">
                      <ahyp:hlinkClr val="tx"/>
                    </a:ext>
                  </a:extLst>
                </a:hlinkClick>
              </a:rPr>
              <a:t>sell anything</a:t>
            </a:r>
            <a:r>
              <a:rPr lang="en" sz="1200">
                <a:solidFill>
                  <a:schemeClr val="dk1"/>
                </a:solidFill>
                <a:highlight>
                  <a:srgbClr val="FFFFFF"/>
                </a:highlight>
              </a:rPr>
              <a:t>. Instead, you make a trade. Bartering is a cashless exchange system used from the beginning of time.</a:t>
            </a:r>
            <a:endParaRPr sz="1200">
              <a:solidFill>
                <a:schemeClr val="dk1"/>
              </a:solidFill>
              <a:highlight>
                <a:srgbClr val="FFFFFF"/>
              </a:highlight>
            </a:endParaRPr>
          </a:p>
          <a:p>
            <a:pPr indent="0" lvl="0" marL="0" rtl="0" algn="l">
              <a:spcBef>
                <a:spcPts val="2300"/>
              </a:spcBef>
              <a:spcAft>
                <a:spcPts val="0"/>
              </a:spcAft>
              <a:buClr>
                <a:schemeClr val="dk1"/>
              </a:buClr>
              <a:buSzPts val="1100"/>
              <a:buFont typeface="Arial"/>
              <a:buNone/>
            </a:pPr>
            <a:r>
              <a:rPr lang="en" sz="1200">
                <a:solidFill>
                  <a:schemeClr val="dk1"/>
                </a:solidFill>
                <a:highlight>
                  <a:srgbClr val="FFFFFF"/>
                </a:highlight>
              </a:rPr>
              <a:t>As one of the earliest economic systems, bartering was once the main form of obtaining necessary goods, making it the foundation of commerce. Barter exchanges helped develop marketplaces for trade and influenced social structures within ancient societies.</a:t>
            </a:r>
            <a:endParaRPr sz="1200">
              <a:solidFill>
                <a:schemeClr val="dk1"/>
              </a:solidFill>
              <a:highlight>
                <a:srgbClr val="FFFFFF"/>
              </a:highlight>
            </a:endParaRPr>
          </a:p>
          <a:p>
            <a:pPr indent="0" lvl="0" marL="0" rtl="0" algn="l">
              <a:spcBef>
                <a:spcPts val="2300"/>
              </a:spcBef>
              <a:spcAft>
                <a:spcPts val="0"/>
              </a:spcAft>
              <a:buNone/>
            </a:pPr>
            <a:r>
              <a:rPr lang="en" sz="1200">
                <a:solidFill>
                  <a:schemeClr val="dk1"/>
                </a:solidFill>
                <a:highlight>
                  <a:srgbClr val="FFFFFF"/>
                </a:highlight>
              </a:rPr>
              <a:t>Today, it's not common to barter in open marketplaces and trade chickens for milk, for example. However, bartering still holds relevance in today's society and is still actively used in specific situations. Within small businesses and startups, capital and resources are a big concern. The opportunity to exchange goods or services with other businesses can help companies with limited resources acquire what they need.</a:t>
            </a:r>
            <a:endParaRPr sz="1200">
              <a:solidFill>
                <a:schemeClr val="dk1"/>
              </a:solidFill>
              <a:highlight>
                <a:srgbClr val="FFFFFF"/>
              </a:highlight>
            </a:endParaRPr>
          </a:p>
          <a:p>
            <a:pPr indent="0" lvl="0" marL="0" rtl="0" algn="l">
              <a:spcBef>
                <a:spcPts val="2300"/>
              </a:spcBef>
              <a:spcAft>
                <a:spcPts val="0"/>
              </a:spcAft>
              <a:buNone/>
            </a:pPr>
            <a:r>
              <a:rPr lang="en" sz="1200">
                <a:solidFill>
                  <a:srgbClr val="241C15"/>
                </a:solidFill>
                <a:highlight>
                  <a:srgbClr val="FFFFFF"/>
                </a:highlight>
              </a:rPr>
              <a:t>In most barter transactions, businesses or individuals swap goods without using any form of money.</a:t>
            </a:r>
            <a:endParaRPr sz="1200">
              <a:solidFill>
                <a:schemeClr val="dk1"/>
              </a:solidFill>
              <a:highlight>
                <a:srgbClr val="FFFFFF"/>
              </a:highlight>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0" name="Shape 230"/>
        <p:cNvGrpSpPr/>
        <p:nvPr/>
      </p:nvGrpSpPr>
      <p:grpSpPr>
        <a:xfrm>
          <a:off x="0" y="0"/>
          <a:ext cx="0" cy="0"/>
          <a:chOff x="0" y="0"/>
          <a:chExt cx="0" cy="0"/>
        </a:xfrm>
      </p:grpSpPr>
      <p:sp>
        <p:nvSpPr>
          <p:cNvPr id="231" name="Google Shape;231;p38"/>
          <p:cNvSpPr txBox="1"/>
          <p:nvPr>
            <p:ph type="title"/>
          </p:nvPr>
        </p:nvSpPr>
        <p:spPr>
          <a:xfrm>
            <a:off x="301850" y="122050"/>
            <a:ext cx="2808000" cy="5085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TASK 3 (SPICY)</a:t>
            </a:r>
            <a:endParaRPr/>
          </a:p>
        </p:txBody>
      </p:sp>
      <p:sp>
        <p:nvSpPr>
          <p:cNvPr id="232" name="Google Shape;232;p38"/>
          <p:cNvSpPr txBox="1"/>
          <p:nvPr>
            <p:ph idx="1" type="body"/>
          </p:nvPr>
        </p:nvSpPr>
        <p:spPr>
          <a:xfrm>
            <a:off x="206875" y="630550"/>
            <a:ext cx="6424500" cy="3912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dk1"/>
                </a:solidFill>
                <a:highlight>
                  <a:schemeClr val="lt1"/>
                </a:highlight>
              </a:rPr>
              <a:t>The barter system dates back to 6000 BC</a:t>
            </a:r>
            <a:r>
              <a:rPr lang="en" sz="1800">
                <a:solidFill>
                  <a:schemeClr val="dk1"/>
                </a:solidFill>
                <a:highlight>
                  <a:schemeClr val="lt1"/>
                </a:highlight>
              </a:rPr>
              <a:t>. </a:t>
            </a:r>
            <a:r>
              <a:rPr lang="en" sz="1800">
                <a:solidFill>
                  <a:schemeClr val="dk1"/>
                </a:solidFill>
                <a:highlight>
                  <a:srgbClr val="FFFFFF"/>
                </a:highlight>
              </a:rPr>
              <a:t>As societies began to expand and contact with others became more common, the barter system became more sophisticated.</a:t>
            </a:r>
            <a:endParaRPr sz="1800">
              <a:solidFill>
                <a:schemeClr val="dk1"/>
              </a:solidFill>
              <a:highlight>
                <a:schemeClr val="lt1"/>
              </a:highlight>
            </a:endParaRPr>
          </a:p>
          <a:p>
            <a:pPr indent="0" lvl="0" marL="0" rtl="0" algn="l">
              <a:spcBef>
                <a:spcPts val="1200"/>
              </a:spcBef>
              <a:spcAft>
                <a:spcPts val="0"/>
              </a:spcAft>
              <a:buNone/>
            </a:pPr>
            <a:r>
              <a:rPr lang="en" sz="1800">
                <a:solidFill>
                  <a:schemeClr val="dk1"/>
                </a:solidFill>
                <a:highlight>
                  <a:schemeClr val="lt1"/>
                </a:highlight>
              </a:rPr>
              <a:t>Click on this link about the </a:t>
            </a:r>
            <a:r>
              <a:rPr lang="en" sz="1800" u="sng">
                <a:solidFill>
                  <a:schemeClr val="hlink"/>
                </a:solidFill>
                <a:highlight>
                  <a:schemeClr val="lt1"/>
                </a:highlight>
                <a:hlinkClick r:id="rId3"/>
              </a:rPr>
              <a:t>barter system</a:t>
            </a:r>
            <a:r>
              <a:rPr lang="en" sz="1800">
                <a:solidFill>
                  <a:schemeClr val="dk1"/>
                </a:solidFill>
                <a:highlight>
                  <a:schemeClr val="lt1"/>
                </a:highlight>
              </a:rPr>
              <a:t>. </a:t>
            </a:r>
            <a:endParaRPr sz="1800">
              <a:solidFill>
                <a:schemeClr val="dk1"/>
              </a:solidFill>
              <a:highlight>
                <a:schemeClr val="lt1"/>
              </a:highlight>
            </a:endParaRPr>
          </a:p>
          <a:p>
            <a:pPr indent="0" lvl="0" marL="0" rtl="0" algn="l">
              <a:spcBef>
                <a:spcPts val="1200"/>
              </a:spcBef>
              <a:spcAft>
                <a:spcPts val="0"/>
              </a:spcAft>
              <a:buNone/>
            </a:pPr>
            <a:r>
              <a:rPr lang="en" sz="1800">
                <a:solidFill>
                  <a:schemeClr val="dk1"/>
                </a:solidFill>
                <a:highlight>
                  <a:schemeClr val="lt1"/>
                </a:highlight>
              </a:rPr>
              <a:t>In your Global Studies book, write the date and the heading “Barter System.” </a:t>
            </a:r>
            <a:endParaRPr sz="1800">
              <a:solidFill>
                <a:schemeClr val="dk1"/>
              </a:solidFill>
              <a:highlight>
                <a:schemeClr val="lt1"/>
              </a:highlight>
            </a:endParaRPr>
          </a:p>
          <a:p>
            <a:pPr indent="0" lvl="0" marL="0" rtl="0" algn="l">
              <a:spcBef>
                <a:spcPts val="1200"/>
              </a:spcBef>
              <a:spcAft>
                <a:spcPts val="0"/>
              </a:spcAft>
              <a:buNone/>
            </a:pPr>
            <a:r>
              <a:rPr lang="en" sz="1800">
                <a:solidFill>
                  <a:schemeClr val="dk1"/>
                </a:solidFill>
                <a:highlight>
                  <a:schemeClr val="lt1"/>
                </a:highlight>
              </a:rPr>
              <a:t>In small groups, choose one type of item for barter from the link above.</a:t>
            </a:r>
            <a:endParaRPr sz="1800">
              <a:solidFill>
                <a:schemeClr val="dk1"/>
              </a:solidFill>
              <a:highlight>
                <a:schemeClr val="lt1"/>
              </a:highlight>
            </a:endParaRPr>
          </a:p>
          <a:p>
            <a:pPr indent="0" lvl="0" marL="0" rtl="0" algn="l">
              <a:spcBef>
                <a:spcPts val="1200"/>
              </a:spcBef>
              <a:spcAft>
                <a:spcPts val="1200"/>
              </a:spcAft>
              <a:buNone/>
            </a:pPr>
            <a:r>
              <a:rPr lang="en" sz="1800">
                <a:solidFill>
                  <a:schemeClr val="dk1"/>
                </a:solidFill>
                <a:highlight>
                  <a:schemeClr val="lt1"/>
                </a:highlight>
              </a:rPr>
              <a:t>Write 10 </a:t>
            </a:r>
            <a:r>
              <a:rPr lang="en" sz="1800">
                <a:solidFill>
                  <a:schemeClr val="dk1"/>
                </a:solidFill>
              </a:rPr>
              <a:t>examples of how barter works with different people for that type of item</a:t>
            </a:r>
            <a:r>
              <a:rPr lang="en" sz="1800">
                <a:solidFill>
                  <a:schemeClr val="dk1"/>
                </a:solidFill>
                <a:highlight>
                  <a:schemeClr val="lt1"/>
                </a:highlight>
              </a:rPr>
              <a:t>.</a:t>
            </a:r>
            <a:endParaRPr sz="1800">
              <a:solidFill>
                <a:schemeClr val="dk1"/>
              </a:solidFill>
              <a:highlight>
                <a:schemeClr val="lt1"/>
              </a:highlight>
            </a:endParaRPr>
          </a:p>
        </p:txBody>
      </p:sp>
      <p:pic>
        <p:nvPicPr>
          <p:cNvPr id="233" name="Google Shape;233;p38"/>
          <p:cNvPicPr preferRelativeResize="0"/>
          <p:nvPr/>
        </p:nvPicPr>
        <p:blipFill>
          <a:blip r:embed="rId4">
            <a:alphaModFix/>
          </a:blip>
          <a:stretch>
            <a:fillRect/>
          </a:stretch>
        </p:blipFill>
        <p:spPr>
          <a:xfrm>
            <a:off x="6515750" y="122050"/>
            <a:ext cx="2514075" cy="163522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treamline">
  <a:themeElements>
    <a:clrScheme name="Streamline">
      <a:dk1>
        <a:srgbClr val="1A9988"/>
      </a:dk1>
      <a:lt1>
        <a:srgbClr val="FFFFFF"/>
      </a:lt1>
      <a:dk2>
        <a:srgbClr val="1A1A1A"/>
      </a:dk2>
      <a:lt2>
        <a:srgbClr val="E9EDEE"/>
      </a:lt2>
      <a:accent1>
        <a:srgbClr val="595959"/>
      </a:accent1>
      <a:accent2>
        <a:srgbClr val="6AA4C8"/>
      </a:accent2>
      <a:accent3>
        <a:srgbClr val="EB5600"/>
      </a:accent3>
      <a:accent4>
        <a:srgbClr val="A2FFE8"/>
      </a:accent4>
      <a:accent5>
        <a:srgbClr val="1C3678"/>
      </a:accent5>
      <a:accent6>
        <a:srgbClr val="FFB8A2"/>
      </a:accent6>
      <a:hlink>
        <a:srgbClr val="1C3678"/>
      </a:hlink>
      <a:folHlink>
        <a:srgbClr val="1C367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lide Layouts">
  <a:themeElements>
    <a:clrScheme name="Twinkl Template">
      <a:dk1>
        <a:srgbClr val="1C1C1C"/>
      </a:dk1>
      <a:lt1>
        <a:srgbClr val="FFFFFF"/>
      </a:lt1>
      <a:dk2>
        <a:srgbClr val="4A4A4A"/>
      </a:dk2>
      <a:lt2>
        <a:srgbClr val="F4F2F2"/>
      </a:lt2>
      <a:accent1>
        <a:srgbClr val="E34192"/>
      </a:accent1>
      <a:accent2>
        <a:srgbClr val="EB8634"/>
      </a:accent2>
      <a:accent3>
        <a:srgbClr val="E6C734"/>
      </a:accent3>
      <a:accent4>
        <a:srgbClr val="79AD42"/>
      </a:accent4>
      <a:accent5>
        <a:srgbClr val="23A7F9"/>
      </a:accent5>
      <a:accent6>
        <a:srgbClr val="954EBE"/>
      </a:accent6>
      <a:hlink>
        <a:srgbClr val="23A7F9"/>
      </a:hlink>
      <a:folHlink>
        <a:srgbClr val="75707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