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4" r:id="rId4"/>
    <p:sldMasterId id="2147483675" r:id="rId5"/>
    <p:sldMasterId id="2147483676"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Lst>
  <p:sldSz cy="5143500" cx="9144000"/>
  <p:notesSz cx="6858000" cy="9144000"/>
  <p:embeddedFontLst>
    <p:embeddedFont>
      <p:font typeface="Raleway"/>
      <p:regular r:id="rId19"/>
      <p:bold r:id="rId20"/>
      <p:italic r:id="rId21"/>
      <p:boldItalic r:id="rId22"/>
    </p:embeddedFont>
    <p:embeddedFont>
      <p:font typeface="Lato"/>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bold.fntdata"/><Relationship Id="rId22" Type="http://schemas.openxmlformats.org/officeDocument/2006/relationships/font" Target="fonts/Raleway-boldItalic.fntdata"/><Relationship Id="rId21" Type="http://schemas.openxmlformats.org/officeDocument/2006/relationships/font" Target="fonts/Raleway-italic.fntdata"/><Relationship Id="rId24" Type="http://schemas.openxmlformats.org/officeDocument/2006/relationships/font" Target="fonts/Lato-bold.fntdata"/><Relationship Id="rId23" Type="http://schemas.openxmlformats.org/officeDocument/2006/relationships/font" Target="fonts/Lato-regular.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font" Target="fonts/Lato-boldItalic.fntdata"/><Relationship Id="rId25" Type="http://schemas.openxmlformats.org/officeDocument/2006/relationships/font" Target="fonts/Lato-italic.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font" Target="fonts/Raleway-regular.fntdata"/><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cd6e21f0d8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2cd6e21f0d8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2cd6e21f0d8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2cd6e21f0d8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cd6e21f0d8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2cd6e21f0d8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cd6e21f0d8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2cd6e21f0d8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cff28f63f0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2cff28f63f0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2cff28f63f0_0_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g2cff28f63f0_0_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9" name="Google Shape;179;g2cff28f63f0_0_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cff28f63f0_0_1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2cff28f63f0_0_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cff28f63f0_0_2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2cff28f63f0_0_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cd6e21f0d8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2cd6e21f0d8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26f18055b1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26f18055b1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 Id="rId3" Type="http://schemas.openxmlformats.org/officeDocument/2006/relationships/hyperlink" Target="https://www.twinkl.co.uk/" TargetMode="Externa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 Id="rId3" Type="http://schemas.openxmlformats.org/officeDocument/2006/relationships/hyperlink" Target="https://www.twinkl.co.uk/" TargetMode="Externa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2" name="Google Shape;12;p2"/>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2400"/>
              <a:buNone/>
              <a:defRPr sz="2400"/>
            </a:lvl1pPr>
            <a:lvl2pPr lvl="1">
              <a:lnSpc>
                <a:spcPct val="100000"/>
              </a:lnSpc>
              <a:spcBef>
                <a:spcPts val="0"/>
              </a:spcBef>
              <a:spcAft>
                <a:spcPts val="0"/>
              </a:spcAft>
              <a:buSzPts val="2400"/>
              <a:buNone/>
              <a:defRPr sz="2400"/>
            </a:lvl2pPr>
            <a:lvl3pPr lvl="2">
              <a:lnSpc>
                <a:spcPct val="100000"/>
              </a:lnSpc>
              <a:spcBef>
                <a:spcPts val="0"/>
              </a:spcBef>
              <a:spcAft>
                <a:spcPts val="0"/>
              </a:spcAft>
              <a:buSzPts val="2400"/>
              <a:buNone/>
              <a:defRPr sz="2400"/>
            </a:lvl3pPr>
            <a:lvl4pPr lvl="3">
              <a:lnSpc>
                <a:spcPct val="100000"/>
              </a:lnSpc>
              <a:spcBef>
                <a:spcPts val="0"/>
              </a:spcBef>
              <a:spcAft>
                <a:spcPts val="0"/>
              </a:spcAft>
              <a:buSzPts val="2400"/>
              <a:buNone/>
              <a:defRPr sz="2400"/>
            </a:lvl4pPr>
            <a:lvl5pPr lvl="4">
              <a:lnSpc>
                <a:spcPct val="100000"/>
              </a:lnSpc>
              <a:spcBef>
                <a:spcPts val="0"/>
              </a:spcBef>
              <a:spcAft>
                <a:spcPts val="0"/>
              </a:spcAft>
              <a:buSzPts val="2400"/>
              <a:buNone/>
              <a:defRPr sz="2400"/>
            </a:lvl5pPr>
            <a:lvl6pPr lvl="5">
              <a:lnSpc>
                <a:spcPct val="100000"/>
              </a:lnSpc>
              <a:spcBef>
                <a:spcPts val="0"/>
              </a:spcBef>
              <a:spcAft>
                <a:spcPts val="0"/>
              </a:spcAft>
              <a:buSzPts val="2400"/>
              <a:buNone/>
              <a:defRPr sz="2400"/>
            </a:lvl6pPr>
            <a:lvl7pPr lvl="6">
              <a:lnSpc>
                <a:spcPct val="100000"/>
              </a:lnSpc>
              <a:spcBef>
                <a:spcPts val="0"/>
              </a:spcBef>
              <a:spcAft>
                <a:spcPts val="0"/>
              </a:spcAft>
              <a:buSzPts val="2400"/>
              <a:buNone/>
              <a:defRPr sz="2400"/>
            </a:lvl7pPr>
            <a:lvl8pPr lvl="7">
              <a:lnSpc>
                <a:spcPct val="100000"/>
              </a:lnSpc>
              <a:spcBef>
                <a:spcPts val="0"/>
              </a:spcBef>
              <a:spcAft>
                <a:spcPts val="0"/>
              </a:spcAft>
              <a:buSzPts val="2400"/>
              <a:buNone/>
              <a:defRPr sz="2400"/>
            </a:lvl8pPr>
            <a:lvl9pPr lvl="8">
              <a:lnSpc>
                <a:spcPct val="100000"/>
              </a:lnSpc>
              <a:spcBef>
                <a:spcPts val="0"/>
              </a:spcBef>
              <a:spcAft>
                <a:spcPts val="0"/>
              </a:spcAft>
              <a:buSzPts val="2400"/>
              <a:buNone/>
              <a:defRPr sz="2400"/>
            </a:lvl9pPr>
          </a:lstStyle>
          <a:p/>
        </p:txBody>
      </p:sp>
      <p:sp>
        <p:nvSpPr>
          <p:cNvPr id="13" name="Google Shape;13;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7" name="Shape 47"/>
        <p:cNvGrpSpPr/>
        <p:nvPr/>
      </p:nvGrpSpPr>
      <p:grpSpPr>
        <a:xfrm>
          <a:off x="0" y="0"/>
          <a:ext cx="0" cy="0"/>
          <a:chOff x="0" y="0"/>
          <a:chExt cx="0" cy="0"/>
        </a:xfrm>
      </p:grpSpPr>
      <p:sp>
        <p:nvSpPr>
          <p:cNvPr id="48" name="Google Shape;48;p11"/>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11"/>
          <p:cNvSpPr txBox="1"/>
          <p:nvPr>
            <p:ph hasCustomPrompt="1" type="title"/>
          </p:nvPr>
        </p:nvSpPr>
        <p:spPr>
          <a:xfrm>
            <a:off x="311700" y="743001"/>
            <a:ext cx="8520600" cy="20064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Font typeface="Source Sans Pro"/>
              <a:buNone/>
              <a:defRPr sz="12000">
                <a:latin typeface="Source Sans Pro"/>
                <a:ea typeface="Source Sans Pro"/>
                <a:cs typeface="Source Sans Pro"/>
                <a:sym typeface="Source Sans Pro"/>
              </a:defRPr>
            </a:lvl1pPr>
            <a:lvl2pPr lvl="1" algn="ctr">
              <a:spcBef>
                <a:spcPts val="0"/>
              </a:spcBef>
              <a:spcAft>
                <a:spcPts val="0"/>
              </a:spcAft>
              <a:buSzPts val="12000"/>
              <a:buFont typeface="Source Sans Pro"/>
              <a:buNone/>
              <a:defRPr sz="12000">
                <a:latin typeface="Source Sans Pro"/>
                <a:ea typeface="Source Sans Pro"/>
                <a:cs typeface="Source Sans Pro"/>
                <a:sym typeface="Source Sans Pro"/>
              </a:defRPr>
            </a:lvl2pPr>
            <a:lvl3pPr lvl="2" algn="ctr">
              <a:spcBef>
                <a:spcPts val="0"/>
              </a:spcBef>
              <a:spcAft>
                <a:spcPts val="0"/>
              </a:spcAft>
              <a:buSzPts val="12000"/>
              <a:buFont typeface="Source Sans Pro"/>
              <a:buNone/>
              <a:defRPr sz="12000">
                <a:latin typeface="Source Sans Pro"/>
                <a:ea typeface="Source Sans Pro"/>
                <a:cs typeface="Source Sans Pro"/>
                <a:sym typeface="Source Sans Pro"/>
              </a:defRPr>
            </a:lvl3pPr>
            <a:lvl4pPr lvl="3" algn="ctr">
              <a:spcBef>
                <a:spcPts val="0"/>
              </a:spcBef>
              <a:spcAft>
                <a:spcPts val="0"/>
              </a:spcAft>
              <a:buSzPts val="12000"/>
              <a:buFont typeface="Source Sans Pro"/>
              <a:buNone/>
              <a:defRPr sz="12000">
                <a:latin typeface="Source Sans Pro"/>
                <a:ea typeface="Source Sans Pro"/>
                <a:cs typeface="Source Sans Pro"/>
                <a:sym typeface="Source Sans Pro"/>
              </a:defRPr>
            </a:lvl4pPr>
            <a:lvl5pPr lvl="4" algn="ctr">
              <a:spcBef>
                <a:spcPts val="0"/>
              </a:spcBef>
              <a:spcAft>
                <a:spcPts val="0"/>
              </a:spcAft>
              <a:buSzPts val="12000"/>
              <a:buFont typeface="Source Sans Pro"/>
              <a:buNone/>
              <a:defRPr sz="12000">
                <a:latin typeface="Source Sans Pro"/>
                <a:ea typeface="Source Sans Pro"/>
                <a:cs typeface="Source Sans Pro"/>
                <a:sym typeface="Source Sans Pro"/>
              </a:defRPr>
            </a:lvl5pPr>
            <a:lvl6pPr lvl="5" algn="ctr">
              <a:spcBef>
                <a:spcPts val="0"/>
              </a:spcBef>
              <a:spcAft>
                <a:spcPts val="0"/>
              </a:spcAft>
              <a:buSzPts val="12000"/>
              <a:buFont typeface="Source Sans Pro"/>
              <a:buNone/>
              <a:defRPr sz="12000">
                <a:latin typeface="Source Sans Pro"/>
                <a:ea typeface="Source Sans Pro"/>
                <a:cs typeface="Source Sans Pro"/>
                <a:sym typeface="Source Sans Pro"/>
              </a:defRPr>
            </a:lvl6pPr>
            <a:lvl7pPr lvl="6" algn="ctr">
              <a:spcBef>
                <a:spcPts val="0"/>
              </a:spcBef>
              <a:spcAft>
                <a:spcPts val="0"/>
              </a:spcAft>
              <a:buSzPts val="12000"/>
              <a:buFont typeface="Source Sans Pro"/>
              <a:buNone/>
              <a:defRPr sz="12000">
                <a:latin typeface="Source Sans Pro"/>
                <a:ea typeface="Source Sans Pro"/>
                <a:cs typeface="Source Sans Pro"/>
                <a:sym typeface="Source Sans Pro"/>
              </a:defRPr>
            </a:lvl7pPr>
            <a:lvl8pPr lvl="7" algn="ctr">
              <a:spcBef>
                <a:spcPts val="0"/>
              </a:spcBef>
              <a:spcAft>
                <a:spcPts val="0"/>
              </a:spcAft>
              <a:buSzPts val="12000"/>
              <a:buFont typeface="Source Sans Pro"/>
              <a:buNone/>
              <a:defRPr sz="12000">
                <a:latin typeface="Source Sans Pro"/>
                <a:ea typeface="Source Sans Pro"/>
                <a:cs typeface="Source Sans Pro"/>
                <a:sym typeface="Source Sans Pro"/>
              </a:defRPr>
            </a:lvl8pPr>
            <a:lvl9pPr lvl="8" algn="ctr">
              <a:spcBef>
                <a:spcPts val="0"/>
              </a:spcBef>
              <a:spcAft>
                <a:spcPts val="0"/>
              </a:spcAft>
              <a:buSzPts val="12000"/>
              <a:buFont typeface="Source Sans Pro"/>
              <a:buNone/>
              <a:defRPr sz="12000">
                <a:latin typeface="Source Sans Pro"/>
                <a:ea typeface="Source Sans Pro"/>
                <a:cs typeface="Source Sans Pro"/>
                <a:sym typeface="Source Sans Pro"/>
              </a:defRPr>
            </a:lvl9pPr>
          </a:lstStyle>
          <a:p>
            <a:r>
              <a:t>xx%</a:t>
            </a:r>
          </a:p>
        </p:txBody>
      </p:sp>
      <p:sp>
        <p:nvSpPr>
          <p:cNvPr id="50" name="Google Shape;50;p11"/>
          <p:cNvSpPr txBox="1"/>
          <p:nvPr>
            <p:ph idx="1" type="body"/>
          </p:nvPr>
        </p:nvSpPr>
        <p:spPr>
          <a:xfrm>
            <a:off x="311700" y="2845182"/>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lt1"/>
              </a:buClr>
              <a:buSzPts val="1800"/>
              <a:buChar char="●"/>
              <a:defRPr>
                <a:solidFill>
                  <a:schemeClr val="lt1"/>
                </a:solidFill>
              </a:defRPr>
            </a:lvl1pPr>
            <a:lvl2pPr indent="-317500" lvl="1" marL="914400" algn="ctr">
              <a:spcBef>
                <a:spcPts val="0"/>
              </a:spcBef>
              <a:spcAft>
                <a:spcPts val="0"/>
              </a:spcAft>
              <a:buClr>
                <a:schemeClr val="lt1"/>
              </a:buClr>
              <a:buSzPts val="1400"/>
              <a:buChar char="○"/>
              <a:defRPr>
                <a:solidFill>
                  <a:schemeClr val="lt1"/>
                </a:solidFill>
              </a:defRPr>
            </a:lvl2pPr>
            <a:lvl3pPr indent="-317500" lvl="2" marL="1371600" algn="ctr">
              <a:spcBef>
                <a:spcPts val="0"/>
              </a:spcBef>
              <a:spcAft>
                <a:spcPts val="0"/>
              </a:spcAft>
              <a:buClr>
                <a:schemeClr val="lt1"/>
              </a:buClr>
              <a:buSzPts val="1400"/>
              <a:buChar char="■"/>
              <a:defRPr>
                <a:solidFill>
                  <a:schemeClr val="lt1"/>
                </a:solidFill>
              </a:defRPr>
            </a:lvl3pPr>
            <a:lvl4pPr indent="-317500" lvl="3" marL="1828800" algn="ctr">
              <a:spcBef>
                <a:spcPts val="0"/>
              </a:spcBef>
              <a:spcAft>
                <a:spcPts val="0"/>
              </a:spcAft>
              <a:buClr>
                <a:schemeClr val="lt1"/>
              </a:buClr>
              <a:buSzPts val="1400"/>
              <a:buChar char="●"/>
              <a:defRPr>
                <a:solidFill>
                  <a:schemeClr val="lt1"/>
                </a:solidFill>
              </a:defRPr>
            </a:lvl4pPr>
            <a:lvl5pPr indent="-317500" lvl="4" marL="2286000" algn="ctr">
              <a:spcBef>
                <a:spcPts val="0"/>
              </a:spcBef>
              <a:spcAft>
                <a:spcPts val="0"/>
              </a:spcAft>
              <a:buClr>
                <a:schemeClr val="lt1"/>
              </a:buClr>
              <a:buSzPts val="1400"/>
              <a:buChar char="○"/>
              <a:defRPr>
                <a:solidFill>
                  <a:schemeClr val="lt1"/>
                </a:solidFill>
              </a:defRPr>
            </a:lvl5pPr>
            <a:lvl6pPr indent="-317500" lvl="5" marL="2743200" algn="ctr">
              <a:spcBef>
                <a:spcPts val="0"/>
              </a:spcBef>
              <a:spcAft>
                <a:spcPts val="0"/>
              </a:spcAft>
              <a:buClr>
                <a:schemeClr val="lt1"/>
              </a:buClr>
              <a:buSzPts val="1400"/>
              <a:buChar char="■"/>
              <a:defRPr>
                <a:solidFill>
                  <a:schemeClr val="lt1"/>
                </a:solidFill>
              </a:defRPr>
            </a:lvl6pPr>
            <a:lvl7pPr indent="-317500" lvl="6" marL="3200400" algn="ctr">
              <a:spcBef>
                <a:spcPts val="0"/>
              </a:spcBef>
              <a:spcAft>
                <a:spcPts val="0"/>
              </a:spcAft>
              <a:buClr>
                <a:schemeClr val="lt1"/>
              </a:buClr>
              <a:buSzPts val="1400"/>
              <a:buChar char="●"/>
              <a:defRPr>
                <a:solidFill>
                  <a:schemeClr val="lt1"/>
                </a:solidFill>
              </a:defRPr>
            </a:lvl7pPr>
            <a:lvl8pPr indent="-317500" lvl="7" marL="3657600" algn="ctr">
              <a:spcBef>
                <a:spcPts val="0"/>
              </a:spcBef>
              <a:spcAft>
                <a:spcPts val="0"/>
              </a:spcAft>
              <a:buClr>
                <a:schemeClr val="lt1"/>
              </a:buClr>
              <a:buSzPts val="1400"/>
              <a:buChar char="○"/>
              <a:defRPr>
                <a:solidFill>
                  <a:schemeClr val="lt1"/>
                </a:solidFill>
              </a:defRPr>
            </a:lvl8pPr>
            <a:lvl9pPr indent="-317500" lvl="8" marL="4114800" algn="ctr">
              <a:spcBef>
                <a:spcPts val="0"/>
              </a:spcBef>
              <a:spcAft>
                <a:spcPts val="0"/>
              </a:spcAft>
              <a:buClr>
                <a:schemeClr val="lt1"/>
              </a:buClr>
              <a:buSzPts val="1400"/>
              <a:buChar char="■"/>
              <a:defRPr>
                <a:solidFill>
                  <a:schemeClr val="lt1"/>
                </a:solidFill>
              </a:defRPr>
            </a:lvl9pPr>
          </a:lstStyle>
          <a:p/>
        </p:txBody>
      </p:sp>
      <p:sp>
        <p:nvSpPr>
          <p:cNvPr id="51" name="Google Shape;51;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57" name="Shape 57"/>
        <p:cNvGrpSpPr/>
        <p:nvPr/>
      </p:nvGrpSpPr>
      <p:grpSpPr>
        <a:xfrm>
          <a:off x="0" y="0"/>
          <a:ext cx="0" cy="0"/>
          <a:chOff x="0" y="0"/>
          <a:chExt cx="0" cy="0"/>
        </a:xfrm>
      </p:grpSpPr>
      <p:sp>
        <p:nvSpPr>
          <p:cNvPr id="58" name="Google Shape;58;p14">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59" name="Shape 59"/>
        <p:cNvGrpSpPr/>
        <p:nvPr/>
      </p:nvGrpSpPr>
      <p:grpSpPr>
        <a:xfrm>
          <a:off x="0" y="0"/>
          <a:ext cx="0" cy="0"/>
          <a:chOff x="0" y="0"/>
          <a:chExt cx="0" cy="0"/>
        </a:xfrm>
      </p:grpSpPr>
      <p:sp>
        <p:nvSpPr>
          <p:cNvPr id="60" name="Google Shape;60;p15"/>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61" name="Google Shape;61;p15"/>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rt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62" name="Shape 62"/>
        <p:cNvGrpSpPr/>
        <p:nvPr/>
      </p:nvGrpSpPr>
      <p:grpSpPr>
        <a:xfrm>
          <a:off x="0" y="0"/>
          <a:ext cx="0" cy="0"/>
          <a:chOff x="0" y="0"/>
          <a:chExt cx="0" cy="0"/>
        </a:xfrm>
      </p:grpSpPr>
      <p:sp>
        <p:nvSpPr>
          <p:cNvPr id="63" name="Google Shape;63;p16"/>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64" name="Google Shape;64;p16"/>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65" name="Google Shape;65;p16"/>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66" name="Google Shape;66;p16"/>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67" name="Google Shape;67;p16"/>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68" name="Google Shape;68;p16"/>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69" name="Shape 69"/>
        <p:cNvGrpSpPr/>
        <p:nvPr/>
      </p:nvGrpSpPr>
      <p:grpSpPr>
        <a:xfrm>
          <a:off x="0" y="0"/>
          <a:ext cx="0" cy="0"/>
          <a:chOff x="0" y="0"/>
          <a:chExt cx="0" cy="0"/>
        </a:xfrm>
      </p:grpSpPr>
      <p:sp>
        <p:nvSpPr>
          <p:cNvPr id="70" name="Google Shape;70;p17">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75" name="Shape 75"/>
        <p:cNvGrpSpPr/>
        <p:nvPr/>
      </p:nvGrpSpPr>
      <p:grpSpPr>
        <a:xfrm>
          <a:off x="0" y="0"/>
          <a:ext cx="0" cy="0"/>
          <a:chOff x="0" y="0"/>
          <a:chExt cx="0" cy="0"/>
        </a:xfrm>
      </p:grpSpPr>
      <p:sp>
        <p:nvSpPr>
          <p:cNvPr id="76" name="Google Shape;76;p19"/>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7" name="Google Shape;77;p19"/>
          <p:cNvGrpSpPr/>
          <p:nvPr/>
        </p:nvGrpSpPr>
        <p:grpSpPr>
          <a:xfrm>
            <a:off x="830392" y="1191256"/>
            <a:ext cx="745763" cy="45826"/>
            <a:chOff x="4580561" y="2589004"/>
            <a:chExt cx="1064464" cy="25200"/>
          </a:xfrm>
        </p:grpSpPr>
        <p:sp>
          <p:nvSpPr>
            <p:cNvPr id="78" name="Google Shape;78;p1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1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0" name="Google Shape;80;p19"/>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81" name="Google Shape;81;p19"/>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82" name="Google Shape;82;p1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83" name="Shape 83"/>
        <p:cNvGrpSpPr/>
        <p:nvPr/>
      </p:nvGrpSpPr>
      <p:grpSpPr>
        <a:xfrm>
          <a:off x="0" y="0"/>
          <a:ext cx="0" cy="0"/>
          <a:chOff x="0" y="0"/>
          <a:chExt cx="0" cy="0"/>
        </a:xfrm>
      </p:grpSpPr>
      <p:grpSp>
        <p:nvGrpSpPr>
          <p:cNvPr id="84" name="Google Shape;84;p20"/>
          <p:cNvGrpSpPr/>
          <p:nvPr/>
        </p:nvGrpSpPr>
        <p:grpSpPr>
          <a:xfrm>
            <a:off x="830392" y="1191256"/>
            <a:ext cx="745763" cy="45826"/>
            <a:chOff x="4580561" y="2589004"/>
            <a:chExt cx="1064464" cy="25200"/>
          </a:xfrm>
        </p:grpSpPr>
        <p:sp>
          <p:nvSpPr>
            <p:cNvPr id="85" name="Google Shape;85;p20"/>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20"/>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7" name="Google Shape;87;p20"/>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88" name="Google Shape;88;p2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89" name="Shape 89"/>
        <p:cNvGrpSpPr/>
        <p:nvPr/>
      </p:nvGrpSpPr>
      <p:grpSpPr>
        <a:xfrm>
          <a:off x="0" y="0"/>
          <a:ext cx="0" cy="0"/>
          <a:chOff x="0" y="0"/>
          <a:chExt cx="0" cy="0"/>
        </a:xfrm>
      </p:grpSpPr>
      <p:sp>
        <p:nvSpPr>
          <p:cNvPr id="90" name="Google Shape;90;p21"/>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1" name="Google Shape;91;p21"/>
          <p:cNvGrpSpPr/>
          <p:nvPr/>
        </p:nvGrpSpPr>
        <p:grpSpPr>
          <a:xfrm>
            <a:off x="830392" y="1191256"/>
            <a:ext cx="745763" cy="45826"/>
            <a:chOff x="4580561" y="2589004"/>
            <a:chExt cx="1064464" cy="25200"/>
          </a:xfrm>
        </p:grpSpPr>
        <p:sp>
          <p:nvSpPr>
            <p:cNvPr id="92" name="Google Shape;92;p2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2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4" name="Google Shape;94;p21"/>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5" name="Google Shape;95;p21"/>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96" name="Google Shape;96;p2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97" name="Shape 97"/>
        <p:cNvGrpSpPr/>
        <p:nvPr/>
      </p:nvGrpSpPr>
      <p:grpSpPr>
        <a:xfrm>
          <a:off x="0" y="0"/>
          <a:ext cx="0" cy="0"/>
          <a:chOff x="0" y="0"/>
          <a:chExt cx="0" cy="0"/>
        </a:xfrm>
      </p:grpSpPr>
      <p:sp>
        <p:nvSpPr>
          <p:cNvPr id="98" name="Google Shape;98;p22"/>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9" name="Google Shape;99;p22"/>
          <p:cNvGrpSpPr/>
          <p:nvPr/>
        </p:nvGrpSpPr>
        <p:grpSpPr>
          <a:xfrm>
            <a:off x="830392" y="1191256"/>
            <a:ext cx="745763" cy="45826"/>
            <a:chOff x="4580561" y="2589004"/>
            <a:chExt cx="1064464" cy="25200"/>
          </a:xfrm>
        </p:grpSpPr>
        <p:sp>
          <p:nvSpPr>
            <p:cNvPr id="100" name="Google Shape;100;p2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2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2" name="Google Shape;102;p22"/>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03" name="Google Shape;103;p22"/>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04" name="Google Shape;104;p22"/>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05" name="Google Shape;105;p2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3"/>
          <p:cNvSpPr txBox="1"/>
          <p:nvPr>
            <p:ph type="title"/>
          </p:nvPr>
        </p:nvSpPr>
        <p:spPr>
          <a:xfrm>
            <a:off x="485875" y="1714500"/>
            <a:ext cx="8183700" cy="785700"/>
          </a:xfrm>
          <a:prstGeom prst="rect">
            <a:avLst/>
          </a:prstGeom>
        </p:spPr>
        <p:txBody>
          <a:bodyPr anchorCtr="0" anchor="b"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7" name="Google Shape;17;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6" name="Shape 106"/>
        <p:cNvGrpSpPr/>
        <p:nvPr/>
      </p:nvGrpSpPr>
      <p:grpSpPr>
        <a:xfrm>
          <a:off x="0" y="0"/>
          <a:ext cx="0" cy="0"/>
          <a:chOff x="0" y="0"/>
          <a:chExt cx="0" cy="0"/>
        </a:xfrm>
      </p:grpSpPr>
      <p:sp>
        <p:nvSpPr>
          <p:cNvPr id="107" name="Google Shape;107;p23"/>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8" name="Google Shape;108;p23"/>
          <p:cNvGrpSpPr/>
          <p:nvPr/>
        </p:nvGrpSpPr>
        <p:grpSpPr>
          <a:xfrm>
            <a:off x="830392" y="1191256"/>
            <a:ext cx="745763" cy="45826"/>
            <a:chOff x="4580561" y="2589004"/>
            <a:chExt cx="1064464" cy="25200"/>
          </a:xfrm>
        </p:grpSpPr>
        <p:sp>
          <p:nvSpPr>
            <p:cNvPr id="109" name="Google Shape;109;p23"/>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23"/>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1" name="Google Shape;111;p23"/>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12" name="Google Shape;112;p2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13" name="Shape 113"/>
        <p:cNvGrpSpPr/>
        <p:nvPr/>
      </p:nvGrpSpPr>
      <p:grpSpPr>
        <a:xfrm>
          <a:off x="0" y="0"/>
          <a:ext cx="0" cy="0"/>
          <a:chOff x="0" y="0"/>
          <a:chExt cx="0" cy="0"/>
        </a:xfrm>
      </p:grpSpPr>
      <p:sp>
        <p:nvSpPr>
          <p:cNvPr id="114" name="Google Shape;114;p2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5" name="Google Shape;115;p24"/>
          <p:cNvGrpSpPr/>
          <p:nvPr/>
        </p:nvGrpSpPr>
        <p:grpSpPr>
          <a:xfrm>
            <a:off x="830392" y="1191256"/>
            <a:ext cx="745763" cy="45826"/>
            <a:chOff x="4580561" y="2589004"/>
            <a:chExt cx="1064464" cy="25200"/>
          </a:xfrm>
        </p:grpSpPr>
        <p:sp>
          <p:nvSpPr>
            <p:cNvPr id="116" name="Google Shape;116;p2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2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8" name="Google Shape;118;p24"/>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19" name="Google Shape;119;p24"/>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20" name="Google Shape;120;p2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21" name="Shape 121"/>
        <p:cNvGrpSpPr/>
        <p:nvPr/>
      </p:nvGrpSpPr>
      <p:grpSpPr>
        <a:xfrm>
          <a:off x="0" y="0"/>
          <a:ext cx="0" cy="0"/>
          <a:chOff x="0" y="0"/>
          <a:chExt cx="0" cy="0"/>
        </a:xfrm>
      </p:grpSpPr>
      <p:grpSp>
        <p:nvGrpSpPr>
          <p:cNvPr id="122" name="Google Shape;122;p25"/>
          <p:cNvGrpSpPr/>
          <p:nvPr/>
        </p:nvGrpSpPr>
        <p:grpSpPr>
          <a:xfrm>
            <a:off x="830392" y="4169130"/>
            <a:ext cx="745763" cy="45826"/>
            <a:chOff x="4580561" y="2589004"/>
            <a:chExt cx="1064464" cy="25200"/>
          </a:xfrm>
        </p:grpSpPr>
        <p:sp>
          <p:nvSpPr>
            <p:cNvPr id="123" name="Google Shape;123;p2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2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5" name="Google Shape;125;p25"/>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26" name="Google Shape;126;p2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27" name="Shape 127"/>
        <p:cNvGrpSpPr/>
        <p:nvPr/>
      </p:nvGrpSpPr>
      <p:grpSpPr>
        <a:xfrm>
          <a:off x="0" y="0"/>
          <a:ext cx="0" cy="0"/>
          <a:chOff x="0" y="0"/>
          <a:chExt cx="0" cy="0"/>
        </a:xfrm>
      </p:grpSpPr>
      <p:sp>
        <p:nvSpPr>
          <p:cNvPr id="128" name="Google Shape;128;p26"/>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9" name="Google Shape;129;p26"/>
          <p:cNvGrpSpPr/>
          <p:nvPr/>
        </p:nvGrpSpPr>
        <p:grpSpPr>
          <a:xfrm>
            <a:off x="830392" y="1191256"/>
            <a:ext cx="745763" cy="45826"/>
            <a:chOff x="4580561" y="2589004"/>
            <a:chExt cx="1064464" cy="25200"/>
          </a:xfrm>
        </p:grpSpPr>
        <p:sp>
          <p:nvSpPr>
            <p:cNvPr id="130" name="Google Shape;130;p2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2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2" name="Google Shape;132;p26"/>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33" name="Google Shape;133;p26"/>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34" name="Google Shape;134;p26"/>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35" name="Google Shape;135;p2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6" name="Shape 136"/>
        <p:cNvGrpSpPr/>
        <p:nvPr/>
      </p:nvGrpSpPr>
      <p:grpSpPr>
        <a:xfrm>
          <a:off x="0" y="0"/>
          <a:ext cx="0" cy="0"/>
          <a:chOff x="0" y="0"/>
          <a:chExt cx="0" cy="0"/>
        </a:xfrm>
      </p:grpSpPr>
      <p:sp>
        <p:nvSpPr>
          <p:cNvPr id="137" name="Google Shape;137;p27"/>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300"/>
              <a:buNone/>
              <a:defRPr/>
            </a:lvl1pPr>
          </a:lstStyle>
          <a:p/>
        </p:txBody>
      </p:sp>
      <p:sp>
        <p:nvSpPr>
          <p:cNvPr id="138" name="Google Shape;138;p2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39" name="Shape 139"/>
        <p:cNvGrpSpPr/>
        <p:nvPr/>
      </p:nvGrpSpPr>
      <p:grpSpPr>
        <a:xfrm>
          <a:off x="0" y="0"/>
          <a:ext cx="0" cy="0"/>
          <a:chOff x="0" y="0"/>
          <a:chExt cx="0" cy="0"/>
        </a:xfrm>
      </p:grpSpPr>
      <p:grpSp>
        <p:nvGrpSpPr>
          <p:cNvPr id="140" name="Google Shape;140;p28"/>
          <p:cNvGrpSpPr/>
          <p:nvPr/>
        </p:nvGrpSpPr>
        <p:grpSpPr>
          <a:xfrm>
            <a:off x="830392" y="4169130"/>
            <a:ext cx="745763" cy="45826"/>
            <a:chOff x="4580561" y="2589004"/>
            <a:chExt cx="1064464" cy="25200"/>
          </a:xfrm>
        </p:grpSpPr>
        <p:sp>
          <p:nvSpPr>
            <p:cNvPr id="141" name="Google Shape;141;p2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2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3" name="Google Shape;143;p28"/>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8000"/>
              <a:buNone/>
              <a:defRPr sz="8000">
                <a:solidFill>
                  <a:schemeClr val="lt1"/>
                </a:solidFill>
              </a:defRPr>
            </a:lvl1pPr>
            <a:lvl2pPr lvl="1" rtl="0">
              <a:spcBef>
                <a:spcPts val="0"/>
              </a:spcBef>
              <a:spcAft>
                <a:spcPts val="0"/>
              </a:spcAft>
              <a:buClr>
                <a:schemeClr val="lt1"/>
              </a:buClr>
              <a:buSzPts val="8000"/>
              <a:buNone/>
              <a:defRPr sz="8000">
                <a:solidFill>
                  <a:schemeClr val="lt1"/>
                </a:solidFill>
              </a:defRPr>
            </a:lvl2pPr>
            <a:lvl3pPr lvl="2" rtl="0">
              <a:spcBef>
                <a:spcPts val="0"/>
              </a:spcBef>
              <a:spcAft>
                <a:spcPts val="0"/>
              </a:spcAft>
              <a:buClr>
                <a:schemeClr val="lt1"/>
              </a:buClr>
              <a:buSzPts val="8000"/>
              <a:buNone/>
              <a:defRPr sz="8000">
                <a:solidFill>
                  <a:schemeClr val="lt1"/>
                </a:solidFill>
              </a:defRPr>
            </a:lvl3pPr>
            <a:lvl4pPr lvl="3" rtl="0">
              <a:spcBef>
                <a:spcPts val="0"/>
              </a:spcBef>
              <a:spcAft>
                <a:spcPts val="0"/>
              </a:spcAft>
              <a:buClr>
                <a:schemeClr val="lt1"/>
              </a:buClr>
              <a:buSzPts val="8000"/>
              <a:buNone/>
              <a:defRPr sz="8000">
                <a:solidFill>
                  <a:schemeClr val="lt1"/>
                </a:solidFill>
              </a:defRPr>
            </a:lvl4pPr>
            <a:lvl5pPr lvl="4" rtl="0">
              <a:spcBef>
                <a:spcPts val="0"/>
              </a:spcBef>
              <a:spcAft>
                <a:spcPts val="0"/>
              </a:spcAft>
              <a:buClr>
                <a:schemeClr val="lt1"/>
              </a:buClr>
              <a:buSzPts val="8000"/>
              <a:buNone/>
              <a:defRPr sz="8000">
                <a:solidFill>
                  <a:schemeClr val="lt1"/>
                </a:solidFill>
              </a:defRPr>
            </a:lvl5pPr>
            <a:lvl6pPr lvl="5" rtl="0">
              <a:spcBef>
                <a:spcPts val="0"/>
              </a:spcBef>
              <a:spcAft>
                <a:spcPts val="0"/>
              </a:spcAft>
              <a:buClr>
                <a:schemeClr val="lt1"/>
              </a:buClr>
              <a:buSzPts val="8000"/>
              <a:buNone/>
              <a:defRPr sz="8000">
                <a:solidFill>
                  <a:schemeClr val="lt1"/>
                </a:solidFill>
              </a:defRPr>
            </a:lvl6pPr>
            <a:lvl7pPr lvl="6" rtl="0">
              <a:spcBef>
                <a:spcPts val="0"/>
              </a:spcBef>
              <a:spcAft>
                <a:spcPts val="0"/>
              </a:spcAft>
              <a:buClr>
                <a:schemeClr val="lt1"/>
              </a:buClr>
              <a:buSzPts val="8000"/>
              <a:buNone/>
              <a:defRPr sz="8000">
                <a:solidFill>
                  <a:schemeClr val="lt1"/>
                </a:solidFill>
              </a:defRPr>
            </a:lvl7pPr>
            <a:lvl8pPr lvl="7" rtl="0">
              <a:spcBef>
                <a:spcPts val="0"/>
              </a:spcBef>
              <a:spcAft>
                <a:spcPts val="0"/>
              </a:spcAft>
              <a:buClr>
                <a:schemeClr val="lt1"/>
              </a:buClr>
              <a:buSzPts val="8000"/>
              <a:buNone/>
              <a:defRPr sz="8000">
                <a:solidFill>
                  <a:schemeClr val="lt1"/>
                </a:solidFill>
              </a:defRPr>
            </a:lvl8pPr>
            <a:lvl9pPr lvl="8" rtl="0">
              <a:spcBef>
                <a:spcPts val="0"/>
              </a:spcBef>
              <a:spcAft>
                <a:spcPts val="0"/>
              </a:spcAft>
              <a:buClr>
                <a:schemeClr val="lt1"/>
              </a:buClr>
              <a:buSzPts val="8000"/>
              <a:buNone/>
              <a:defRPr sz="8000">
                <a:solidFill>
                  <a:schemeClr val="lt1"/>
                </a:solidFill>
              </a:defRPr>
            </a:lvl9pPr>
          </a:lstStyle>
          <a:p>
            <a:r>
              <a:t>xx%</a:t>
            </a:r>
          </a:p>
        </p:txBody>
      </p:sp>
      <p:sp>
        <p:nvSpPr>
          <p:cNvPr id="144" name="Google Shape;144;p28"/>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Clr>
                <a:schemeClr val="lt1"/>
              </a:buClr>
              <a:buSzPts val="1300"/>
              <a:buChar char="●"/>
              <a:defRPr>
                <a:solidFill>
                  <a:schemeClr val="lt1"/>
                </a:solidFill>
              </a:defRPr>
            </a:lvl1pPr>
            <a:lvl2pPr indent="-298450" lvl="1" marL="914400" rtl="0">
              <a:spcBef>
                <a:spcPts val="0"/>
              </a:spcBef>
              <a:spcAft>
                <a:spcPts val="0"/>
              </a:spcAft>
              <a:buClr>
                <a:schemeClr val="lt1"/>
              </a:buClr>
              <a:buSzPts val="1100"/>
              <a:buChar char="○"/>
              <a:defRPr>
                <a:solidFill>
                  <a:schemeClr val="lt1"/>
                </a:solidFill>
              </a:defRPr>
            </a:lvl2pPr>
            <a:lvl3pPr indent="-298450" lvl="2" marL="1371600" rtl="0">
              <a:spcBef>
                <a:spcPts val="0"/>
              </a:spcBef>
              <a:spcAft>
                <a:spcPts val="0"/>
              </a:spcAft>
              <a:buClr>
                <a:schemeClr val="lt1"/>
              </a:buClr>
              <a:buSzPts val="1100"/>
              <a:buChar char="■"/>
              <a:defRPr>
                <a:solidFill>
                  <a:schemeClr val="lt1"/>
                </a:solidFill>
              </a:defRPr>
            </a:lvl3pPr>
            <a:lvl4pPr indent="-298450" lvl="3" marL="1828800" rtl="0">
              <a:spcBef>
                <a:spcPts val="0"/>
              </a:spcBef>
              <a:spcAft>
                <a:spcPts val="0"/>
              </a:spcAft>
              <a:buClr>
                <a:schemeClr val="lt1"/>
              </a:buClr>
              <a:buSzPts val="1100"/>
              <a:buChar char="●"/>
              <a:defRPr>
                <a:solidFill>
                  <a:schemeClr val="lt1"/>
                </a:solidFill>
              </a:defRPr>
            </a:lvl4pPr>
            <a:lvl5pPr indent="-298450" lvl="4" marL="2286000" rtl="0">
              <a:spcBef>
                <a:spcPts val="0"/>
              </a:spcBef>
              <a:spcAft>
                <a:spcPts val="0"/>
              </a:spcAft>
              <a:buClr>
                <a:schemeClr val="lt1"/>
              </a:buClr>
              <a:buSzPts val="1100"/>
              <a:buChar char="○"/>
              <a:defRPr>
                <a:solidFill>
                  <a:schemeClr val="lt1"/>
                </a:solidFill>
              </a:defRPr>
            </a:lvl5pPr>
            <a:lvl6pPr indent="-298450" lvl="5" marL="2743200" rtl="0">
              <a:spcBef>
                <a:spcPts val="0"/>
              </a:spcBef>
              <a:spcAft>
                <a:spcPts val="0"/>
              </a:spcAft>
              <a:buClr>
                <a:schemeClr val="lt1"/>
              </a:buClr>
              <a:buSzPts val="1100"/>
              <a:buChar char="■"/>
              <a:defRPr>
                <a:solidFill>
                  <a:schemeClr val="lt1"/>
                </a:solidFill>
              </a:defRPr>
            </a:lvl6pPr>
            <a:lvl7pPr indent="-298450" lvl="6" marL="3200400" rtl="0">
              <a:spcBef>
                <a:spcPts val="0"/>
              </a:spcBef>
              <a:spcAft>
                <a:spcPts val="0"/>
              </a:spcAft>
              <a:buClr>
                <a:schemeClr val="lt1"/>
              </a:buClr>
              <a:buSzPts val="1100"/>
              <a:buChar char="●"/>
              <a:defRPr>
                <a:solidFill>
                  <a:schemeClr val="lt1"/>
                </a:solidFill>
              </a:defRPr>
            </a:lvl7pPr>
            <a:lvl8pPr indent="-298450" lvl="7" marL="3657600" rtl="0">
              <a:spcBef>
                <a:spcPts val="0"/>
              </a:spcBef>
              <a:spcAft>
                <a:spcPts val="0"/>
              </a:spcAft>
              <a:buClr>
                <a:schemeClr val="lt1"/>
              </a:buClr>
              <a:buSzPts val="1100"/>
              <a:buChar char="○"/>
              <a:defRPr>
                <a:solidFill>
                  <a:schemeClr val="lt1"/>
                </a:solidFill>
              </a:defRPr>
            </a:lvl8pPr>
            <a:lvl9pPr indent="-298450" lvl="8" marL="4114800" rtl="0">
              <a:spcBef>
                <a:spcPts val="0"/>
              </a:spcBef>
              <a:spcAft>
                <a:spcPts val="0"/>
              </a:spcAft>
              <a:buClr>
                <a:schemeClr val="lt1"/>
              </a:buClr>
              <a:buSzPts val="1100"/>
              <a:buChar char="■"/>
              <a:defRPr>
                <a:solidFill>
                  <a:schemeClr val="lt1"/>
                </a:solidFill>
              </a:defRPr>
            </a:lvl9pPr>
          </a:lstStyle>
          <a:p/>
        </p:txBody>
      </p:sp>
      <p:sp>
        <p:nvSpPr>
          <p:cNvPr id="145" name="Google Shape;145;p2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6" name="Shape 146"/>
        <p:cNvGrpSpPr/>
        <p:nvPr/>
      </p:nvGrpSpPr>
      <p:grpSpPr>
        <a:xfrm>
          <a:off x="0" y="0"/>
          <a:ext cx="0" cy="0"/>
          <a:chOff x="0" y="0"/>
          <a:chExt cx="0" cy="0"/>
        </a:xfrm>
      </p:grpSpPr>
      <p:sp>
        <p:nvSpPr>
          <p:cNvPr id="147" name="Google Shape;147;p2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0" name="Google Shape;20;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1" name="Google Shape;21;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5"/>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4" name="Google Shape;24;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6"/>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9" name="Google Shape;29;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2" name="Google Shape;32;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2"/>
        </a:solidFill>
      </p:bgPr>
    </p:bg>
    <p:spTree>
      <p:nvGrpSpPr>
        <p:cNvPr id="34" name="Shape 34"/>
        <p:cNvGrpSpPr/>
        <p:nvPr/>
      </p:nvGrpSpPr>
      <p:grpSpPr>
        <a:xfrm>
          <a:off x="0" y="0"/>
          <a:ext cx="0" cy="0"/>
          <a:chOff x="0" y="0"/>
          <a:chExt cx="0" cy="0"/>
        </a:xfrm>
      </p:grpSpPr>
      <p:sp>
        <p:nvSpPr>
          <p:cNvPr id="35" name="Google Shape;35;p8"/>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6" name="Google Shape;36;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9"/>
          <p:cNvSpPr/>
          <p:nvPr/>
        </p:nvSpPr>
        <p:spPr>
          <a:xfrm>
            <a:off x="4636800" y="80700"/>
            <a:ext cx="4426500" cy="4982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9" name="Google Shape;39;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0" name="Google Shape;40;p9"/>
          <p:cNvSpPr txBox="1"/>
          <p:nvPr>
            <p:ph type="title"/>
          </p:nvPr>
        </p:nvSpPr>
        <p:spPr>
          <a:xfrm>
            <a:off x="265500" y="1181700"/>
            <a:ext cx="4045200" cy="15336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1" name="Google Shape;41;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2" name="Google Shape;42;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3" name="Google Shape;43;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4" name="Shape 44"/>
        <p:cNvGrpSpPr/>
        <p:nvPr/>
      </p:nvGrpSpPr>
      <p:grpSpPr>
        <a:xfrm>
          <a:off x="0" y="0"/>
          <a:ext cx="0" cy="0"/>
          <a:chOff x="0" y="0"/>
          <a:chExt cx="0" cy="0"/>
        </a:xfrm>
      </p:grpSpPr>
      <p:sp>
        <p:nvSpPr>
          <p:cNvPr id="45" name="Google Shape;45;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None/>
              <a:defRPr sz="2100"/>
            </a:lvl1pPr>
          </a:lstStyle>
          <a:p/>
        </p:txBody>
      </p:sp>
      <p:sp>
        <p:nvSpPr>
          <p:cNvPr id="46" name="Google Shape;46;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3.jp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theme" Target="../theme/theme1.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slideLayout" Target="../slideLayouts/slideLayout17.xml"/><Relationship Id="rId3" Type="http://schemas.openxmlformats.org/officeDocument/2006/relationships/slideLayout" Target="../slideLayouts/slideLayout18.xml"/><Relationship Id="rId4" Type="http://schemas.openxmlformats.org/officeDocument/2006/relationships/slideLayout" Target="../slideLayouts/slideLayout19.xml"/><Relationship Id="rId11" Type="http://schemas.openxmlformats.org/officeDocument/2006/relationships/slideLayout" Target="../slideLayouts/slideLayout26.xml"/><Relationship Id="rId10" Type="http://schemas.openxmlformats.org/officeDocument/2006/relationships/slideLayout" Target="../slideLayouts/slideLayout25.xml"/><Relationship Id="rId12" Type="http://schemas.openxmlformats.org/officeDocument/2006/relationships/theme" Target="../theme/theme2.xml"/><Relationship Id="rId9" Type="http://schemas.openxmlformats.org/officeDocument/2006/relationships/slideLayout" Target="../slideLayouts/slideLayout24.xml"/><Relationship Id="rId5" Type="http://schemas.openxmlformats.org/officeDocument/2006/relationships/slideLayout" Target="../slideLayouts/slideLayout20.xml"/><Relationship Id="rId6" Type="http://schemas.openxmlformats.org/officeDocument/2006/relationships/slideLayout" Target="../slideLayouts/slideLayout21.xml"/><Relationship Id="rId7" Type="http://schemas.openxmlformats.org/officeDocument/2006/relationships/slideLayout" Target="../slideLayouts/slideLayout22.xml"/><Relationship Id="rId8"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l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623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Font typeface="Source Sans Pro"/>
              <a:buChar char="●"/>
              <a:defRPr sz="1800">
                <a:solidFill>
                  <a:schemeClr val="lt2"/>
                </a:solidFill>
                <a:latin typeface="Source Sans Pro"/>
                <a:ea typeface="Source Sans Pro"/>
                <a:cs typeface="Source Sans Pro"/>
                <a:sym typeface="Source Sans Pro"/>
              </a:defRPr>
            </a:lvl1pPr>
            <a:lvl2pPr indent="-317500" lvl="1" marL="914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2pPr>
            <a:lvl3pPr indent="-317500" lvl="2" marL="1371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3pPr>
            <a:lvl4pPr indent="-317500" lvl="3" marL="1828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4pPr>
            <a:lvl5pPr indent="-317500" lvl="4" marL="22860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5pPr>
            <a:lvl6pPr indent="-317500" lvl="5" marL="27432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6pPr>
            <a:lvl7pPr indent="-317500" lvl="6" marL="3200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7pPr>
            <a:lvl8pPr indent="-317500" lvl="7" marL="3657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8pPr>
            <a:lvl9pPr indent="-317500" lvl="8" marL="4114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latin typeface="Source Sans Pro"/>
                <a:ea typeface="Source Sans Pro"/>
                <a:cs typeface="Source Sans Pro"/>
                <a:sym typeface="Source Sans Pro"/>
              </a:defRPr>
            </a:lvl1pPr>
            <a:lvl2pPr lvl="1" algn="r">
              <a:buNone/>
              <a:defRPr sz="1000">
                <a:solidFill>
                  <a:schemeClr val="lt2"/>
                </a:solidFill>
                <a:latin typeface="Source Sans Pro"/>
                <a:ea typeface="Source Sans Pro"/>
                <a:cs typeface="Source Sans Pro"/>
                <a:sym typeface="Source Sans Pro"/>
              </a:defRPr>
            </a:lvl2pPr>
            <a:lvl3pPr lvl="2" algn="r">
              <a:buNone/>
              <a:defRPr sz="1000">
                <a:solidFill>
                  <a:schemeClr val="lt2"/>
                </a:solidFill>
                <a:latin typeface="Source Sans Pro"/>
                <a:ea typeface="Source Sans Pro"/>
                <a:cs typeface="Source Sans Pro"/>
                <a:sym typeface="Source Sans Pro"/>
              </a:defRPr>
            </a:lvl3pPr>
            <a:lvl4pPr lvl="3" algn="r">
              <a:buNone/>
              <a:defRPr sz="1000">
                <a:solidFill>
                  <a:schemeClr val="lt2"/>
                </a:solidFill>
                <a:latin typeface="Source Sans Pro"/>
                <a:ea typeface="Source Sans Pro"/>
                <a:cs typeface="Source Sans Pro"/>
                <a:sym typeface="Source Sans Pro"/>
              </a:defRPr>
            </a:lvl4pPr>
            <a:lvl5pPr lvl="4" algn="r">
              <a:buNone/>
              <a:defRPr sz="1000">
                <a:solidFill>
                  <a:schemeClr val="lt2"/>
                </a:solidFill>
                <a:latin typeface="Source Sans Pro"/>
                <a:ea typeface="Source Sans Pro"/>
                <a:cs typeface="Source Sans Pro"/>
                <a:sym typeface="Source Sans Pro"/>
              </a:defRPr>
            </a:lvl5pPr>
            <a:lvl6pPr lvl="5" algn="r">
              <a:buNone/>
              <a:defRPr sz="1000">
                <a:solidFill>
                  <a:schemeClr val="lt2"/>
                </a:solidFill>
                <a:latin typeface="Source Sans Pro"/>
                <a:ea typeface="Source Sans Pro"/>
                <a:cs typeface="Source Sans Pro"/>
                <a:sym typeface="Source Sans Pro"/>
              </a:defRPr>
            </a:lvl6pPr>
            <a:lvl7pPr lvl="6" algn="r">
              <a:buNone/>
              <a:defRPr sz="1000">
                <a:solidFill>
                  <a:schemeClr val="lt2"/>
                </a:solidFill>
                <a:latin typeface="Source Sans Pro"/>
                <a:ea typeface="Source Sans Pro"/>
                <a:cs typeface="Source Sans Pro"/>
                <a:sym typeface="Source Sans Pro"/>
              </a:defRPr>
            </a:lvl7pPr>
            <a:lvl8pPr lvl="7" algn="r">
              <a:buNone/>
              <a:defRPr sz="1000">
                <a:solidFill>
                  <a:schemeClr val="lt2"/>
                </a:solidFill>
                <a:latin typeface="Source Sans Pro"/>
                <a:ea typeface="Source Sans Pro"/>
                <a:cs typeface="Source Sans Pro"/>
                <a:sym typeface="Source Sans Pro"/>
              </a:defRPr>
            </a:lvl8pPr>
            <a:lvl9pPr lvl="8" algn="r">
              <a:buNone/>
              <a:defRPr sz="1000">
                <a:solidFill>
                  <a:schemeClr val="lt2"/>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4" name="Shape 54"/>
        <p:cNvGrpSpPr/>
        <p:nvPr/>
      </p:nvGrpSpPr>
      <p:grpSpPr>
        <a:xfrm>
          <a:off x="0" y="0"/>
          <a:ext cx="0" cy="0"/>
          <a:chOff x="0" y="0"/>
          <a:chExt cx="0" cy="0"/>
        </a:xfrm>
      </p:grpSpPr>
      <p:sp>
        <p:nvSpPr>
          <p:cNvPr id="55" name="Google Shape;55;p13"/>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6" name="Google Shape;56;p13"/>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71" name="Shape 71"/>
        <p:cNvGrpSpPr/>
        <p:nvPr/>
      </p:nvGrpSpPr>
      <p:grpSpPr>
        <a:xfrm>
          <a:off x="0" y="0"/>
          <a:ext cx="0" cy="0"/>
          <a:chOff x="0" y="0"/>
          <a:chExt cx="0" cy="0"/>
        </a:xfrm>
      </p:grpSpPr>
      <p:sp>
        <p:nvSpPr>
          <p:cNvPr id="72" name="Google Shape;72;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73" name="Google Shape;73;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rtl="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74" name="Google Shape;74;p18"/>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accent1"/>
                </a:solidFill>
                <a:latin typeface="Lato"/>
                <a:ea typeface="Lato"/>
                <a:cs typeface="Lato"/>
                <a:sym typeface="Lato"/>
              </a:defRPr>
            </a:lvl1pPr>
            <a:lvl2pPr lvl="1" rtl="0" algn="r">
              <a:buNone/>
              <a:defRPr sz="1000">
                <a:solidFill>
                  <a:schemeClr val="accent1"/>
                </a:solidFill>
                <a:latin typeface="Lato"/>
                <a:ea typeface="Lato"/>
                <a:cs typeface="Lato"/>
                <a:sym typeface="Lato"/>
              </a:defRPr>
            </a:lvl2pPr>
            <a:lvl3pPr lvl="2" rtl="0" algn="r">
              <a:buNone/>
              <a:defRPr sz="1000">
                <a:solidFill>
                  <a:schemeClr val="accent1"/>
                </a:solidFill>
                <a:latin typeface="Lato"/>
                <a:ea typeface="Lato"/>
                <a:cs typeface="Lato"/>
                <a:sym typeface="Lato"/>
              </a:defRPr>
            </a:lvl3pPr>
            <a:lvl4pPr lvl="3" rtl="0" algn="r">
              <a:buNone/>
              <a:defRPr sz="1000">
                <a:solidFill>
                  <a:schemeClr val="accent1"/>
                </a:solidFill>
                <a:latin typeface="Lato"/>
                <a:ea typeface="Lato"/>
                <a:cs typeface="Lato"/>
                <a:sym typeface="Lato"/>
              </a:defRPr>
            </a:lvl4pPr>
            <a:lvl5pPr lvl="4" rtl="0" algn="r">
              <a:buNone/>
              <a:defRPr sz="1000">
                <a:solidFill>
                  <a:schemeClr val="accent1"/>
                </a:solidFill>
                <a:latin typeface="Lato"/>
                <a:ea typeface="Lato"/>
                <a:cs typeface="Lato"/>
                <a:sym typeface="Lato"/>
              </a:defRPr>
            </a:lvl5pPr>
            <a:lvl6pPr lvl="5" rtl="0" algn="r">
              <a:buNone/>
              <a:defRPr sz="1000">
                <a:solidFill>
                  <a:schemeClr val="accent1"/>
                </a:solidFill>
                <a:latin typeface="Lato"/>
                <a:ea typeface="Lato"/>
                <a:cs typeface="Lato"/>
                <a:sym typeface="Lato"/>
              </a:defRPr>
            </a:lvl6pPr>
            <a:lvl7pPr lvl="6" rtl="0" algn="r">
              <a:buNone/>
              <a:defRPr sz="1000">
                <a:solidFill>
                  <a:schemeClr val="accent1"/>
                </a:solidFill>
                <a:latin typeface="Lato"/>
                <a:ea typeface="Lato"/>
                <a:cs typeface="Lato"/>
                <a:sym typeface="Lato"/>
              </a:defRPr>
            </a:lvl7pPr>
            <a:lvl8pPr lvl="7" rtl="0" algn="r">
              <a:buNone/>
              <a:defRPr sz="1000">
                <a:solidFill>
                  <a:schemeClr val="accent1"/>
                </a:solidFill>
                <a:latin typeface="Lato"/>
                <a:ea typeface="Lato"/>
                <a:cs typeface="Lato"/>
                <a:sym typeface="Lato"/>
              </a:defRPr>
            </a:lvl8pPr>
            <a:lvl9pPr lvl="8" rtl="0"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hyperlink" Target="https://whakarewarewa.com/10-maori-traditions-you-may-not-know-about/#:~:text=A%20p%C5%8Dwhiri%20is%20a%20M%C4%81ori,new%20colleagues%20at%20a%20workplace." TargetMode="Externa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cXEY4Tuu9iM" TargetMode="Externa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13.png"/><Relationship Id="rId6"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7.xml"/><Relationship Id="rId3" Type="http://schemas.openxmlformats.org/officeDocument/2006/relationships/hyperlink" Target="https://info.flip.com/en-us.html"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hyperlink" Target="https://padlet.com/jshin53/write-your-discussion-question-here-u49ie2g3a5cvz0cn" TargetMode="Externa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hyperlink" Target="https://www.travelstart.co.za/blog/amazing-cultural-traditions-around-world/" TargetMode="External"/><Relationship Id="rId4" Type="http://schemas.openxmlformats.org/officeDocument/2006/relationships/hyperlink" Target="https://www.wisemove.co.nz/post/new-zealands-maori-culture-embracing-traditions-and-indigenous-heritage" TargetMode="External"/><Relationship Id="rId5"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30"/>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Tikanga Slideshow</a:t>
            </a:r>
            <a:endParaRPr/>
          </a:p>
        </p:txBody>
      </p:sp>
      <p:sp>
        <p:nvSpPr>
          <p:cNvPr id="153" name="Google Shape;153;p30"/>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t>L.I: We are FOCUSING on tikanga by </a:t>
            </a:r>
            <a:r>
              <a:rPr lang="en"/>
              <a:t>explaining</a:t>
            </a:r>
            <a:r>
              <a:rPr lang="en"/>
              <a:t> the significance of it.</a:t>
            </a:r>
            <a:endParaRPr/>
          </a:p>
        </p:txBody>
      </p:sp>
      <p:pic>
        <p:nvPicPr>
          <p:cNvPr id="154" name="Google Shape;154;p30"/>
          <p:cNvPicPr preferRelativeResize="0"/>
          <p:nvPr/>
        </p:nvPicPr>
        <p:blipFill>
          <a:blip r:embed="rId3">
            <a:alphaModFix/>
          </a:blip>
          <a:stretch>
            <a:fillRect/>
          </a:stretch>
        </p:blipFill>
        <p:spPr>
          <a:xfrm>
            <a:off x="2625625" y="2781025"/>
            <a:ext cx="3810000" cy="21431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9"/>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 (Spicy)</a:t>
            </a:r>
            <a:endParaRPr/>
          </a:p>
        </p:txBody>
      </p:sp>
      <p:sp>
        <p:nvSpPr>
          <p:cNvPr id="215" name="Google Shape;215;p39"/>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After you have completed task 1 look at this </a:t>
            </a:r>
            <a:r>
              <a:rPr lang="en" u="sng">
                <a:solidFill>
                  <a:schemeClr val="hlink"/>
                </a:solidFill>
                <a:hlinkClick r:id="rId3"/>
              </a:rPr>
              <a:t>link</a:t>
            </a:r>
            <a:r>
              <a:rPr lang="en"/>
              <a:t> for traditions when visiting a marae. Then create a venn diagram of the similarities and differences of the traditions in a marae with the rules you have at your house. An example of a venn diagram is on the next slide.</a:t>
            </a:r>
            <a:endParaRPr/>
          </a:p>
        </p:txBody>
      </p:sp>
      <p:pic>
        <p:nvPicPr>
          <p:cNvPr id="216" name="Google Shape;216;p39"/>
          <p:cNvPicPr preferRelativeResize="0"/>
          <p:nvPr/>
        </p:nvPicPr>
        <p:blipFill>
          <a:blip r:embed="rId4">
            <a:alphaModFix/>
          </a:blip>
          <a:stretch>
            <a:fillRect/>
          </a:stretch>
        </p:blipFill>
        <p:spPr>
          <a:xfrm>
            <a:off x="3182675" y="152400"/>
            <a:ext cx="5808925" cy="48433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pic>
        <p:nvPicPr>
          <p:cNvPr id="221" name="Google Shape;221;p40"/>
          <p:cNvPicPr preferRelativeResize="0"/>
          <p:nvPr/>
        </p:nvPicPr>
        <p:blipFill>
          <a:blip r:embed="rId3">
            <a:alphaModFix/>
          </a:blip>
          <a:stretch>
            <a:fillRect/>
          </a:stretch>
        </p:blipFill>
        <p:spPr>
          <a:xfrm>
            <a:off x="152400" y="152400"/>
            <a:ext cx="8814249" cy="48387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31"/>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Life Of Maori</a:t>
            </a:r>
            <a:endParaRPr/>
          </a:p>
        </p:txBody>
      </p:sp>
      <p:sp>
        <p:nvSpPr>
          <p:cNvPr id="160" name="Google Shape;160;p31"/>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day in the life of a Maori.</a:t>
            </a:r>
            <a:endParaRPr/>
          </a:p>
        </p:txBody>
      </p:sp>
      <p:pic>
        <p:nvPicPr>
          <p:cNvPr id="161" name="Google Shape;161;p31"/>
          <p:cNvPicPr preferRelativeResize="0"/>
          <p:nvPr/>
        </p:nvPicPr>
        <p:blipFill>
          <a:blip r:embed="rId4">
            <a:alphaModFix/>
          </a:blip>
          <a:stretch>
            <a:fillRect/>
          </a:stretch>
        </p:blipFill>
        <p:spPr>
          <a:xfrm>
            <a:off x="3015150" y="152400"/>
            <a:ext cx="5976450" cy="4843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32"/>
          <p:cNvSpPr txBox="1"/>
          <p:nvPr>
            <p:ph type="title"/>
          </p:nvPr>
        </p:nvSpPr>
        <p:spPr>
          <a:xfrm>
            <a:off x="490250" y="526350"/>
            <a:ext cx="5604000" cy="409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0" lang="en" sz="3000">
                <a:latin typeface="Arial"/>
                <a:ea typeface="Arial"/>
                <a:cs typeface="Arial"/>
                <a:sym typeface="Arial"/>
              </a:rPr>
              <a:t>Generally speaking, tikanga are Māori customary practices or behaviours. The concept is derived from the Māori word ‘tika’ which means ‘right’ or ‘correct’ so, in Māori terms, to act in accordance with tikanga is to behave in a way that is culturally proper or appropriate.</a:t>
            </a:r>
            <a:endParaRPr sz="3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33"/>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Examples Of Maori Traditions</a:t>
            </a:r>
            <a:endParaRPr/>
          </a:p>
        </p:txBody>
      </p:sp>
      <p:pic>
        <p:nvPicPr>
          <p:cNvPr id="172" name="Google Shape;172;p33"/>
          <p:cNvPicPr preferRelativeResize="0"/>
          <p:nvPr/>
        </p:nvPicPr>
        <p:blipFill>
          <a:blip r:embed="rId3">
            <a:alphaModFix/>
          </a:blip>
          <a:stretch>
            <a:fillRect/>
          </a:stretch>
        </p:blipFill>
        <p:spPr>
          <a:xfrm>
            <a:off x="152400" y="152400"/>
            <a:ext cx="4360476" cy="2035074"/>
          </a:xfrm>
          <a:prstGeom prst="rect">
            <a:avLst/>
          </a:prstGeom>
          <a:noFill/>
          <a:ln>
            <a:noFill/>
          </a:ln>
        </p:spPr>
      </p:pic>
      <p:pic>
        <p:nvPicPr>
          <p:cNvPr id="173" name="Google Shape;173;p33"/>
          <p:cNvPicPr preferRelativeResize="0"/>
          <p:nvPr/>
        </p:nvPicPr>
        <p:blipFill>
          <a:blip r:embed="rId4">
            <a:alphaModFix/>
          </a:blip>
          <a:stretch>
            <a:fillRect/>
          </a:stretch>
        </p:blipFill>
        <p:spPr>
          <a:xfrm>
            <a:off x="4680400" y="152400"/>
            <a:ext cx="4311200" cy="2035075"/>
          </a:xfrm>
          <a:prstGeom prst="rect">
            <a:avLst/>
          </a:prstGeom>
          <a:noFill/>
          <a:ln>
            <a:noFill/>
          </a:ln>
        </p:spPr>
      </p:pic>
      <p:pic>
        <p:nvPicPr>
          <p:cNvPr id="174" name="Google Shape;174;p33"/>
          <p:cNvPicPr preferRelativeResize="0"/>
          <p:nvPr/>
        </p:nvPicPr>
        <p:blipFill>
          <a:blip r:embed="rId5">
            <a:alphaModFix/>
          </a:blip>
          <a:stretch>
            <a:fillRect/>
          </a:stretch>
        </p:blipFill>
        <p:spPr>
          <a:xfrm>
            <a:off x="152400" y="2305700"/>
            <a:ext cx="4360476" cy="1984000"/>
          </a:xfrm>
          <a:prstGeom prst="rect">
            <a:avLst/>
          </a:prstGeom>
          <a:noFill/>
          <a:ln>
            <a:noFill/>
          </a:ln>
        </p:spPr>
      </p:pic>
      <p:pic>
        <p:nvPicPr>
          <p:cNvPr id="175" name="Google Shape;175;p33"/>
          <p:cNvPicPr preferRelativeResize="0"/>
          <p:nvPr/>
        </p:nvPicPr>
        <p:blipFill>
          <a:blip r:embed="rId6">
            <a:alphaModFix/>
          </a:blip>
          <a:stretch>
            <a:fillRect/>
          </a:stretch>
        </p:blipFill>
        <p:spPr>
          <a:xfrm>
            <a:off x="4665275" y="2339875"/>
            <a:ext cx="4311199" cy="194982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34"/>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Acting with tikanga is acting culturally appropriate for the Maori way.</a:t>
            </a:r>
            <a:endParaRPr/>
          </a:p>
        </p:txBody>
      </p:sp>
      <p:sp>
        <p:nvSpPr>
          <p:cNvPr id="182" name="Google Shape;182;p34"/>
          <p:cNvSpPr/>
          <p:nvPr>
            <p:ph idx="2" type="body"/>
          </p:nvPr>
        </p:nvSpPr>
        <p:spPr>
          <a:xfrm>
            <a:off x="755651" y="2584217"/>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Some of the tikanga include powhiri, kai, moko and kapa haka.</a:t>
            </a:r>
            <a:endParaRPr/>
          </a:p>
        </p:txBody>
      </p:sp>
      <p:sp>
        <p:nvSpPr>
          <p:cNvPr id="183" name="Google Shape;183;p34"/>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184" name="Google Shape;184;p34"/>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35"/>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Everyone should be able to complete the MILD task, if you finish it you can do the MEDIUM task and if that’s done you can do the SPICY task.</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36"/>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195" name="Google Shape;195;p36"/>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 (Mild)</a:t>
            </a:r>
            <a:endParaRPr/>
          </a:p>
        </p:txBody>
      </p:sp>
      <p:sp>
        <p:nvSpPr>
          <p:cNvPr id="201" name="Google Shape;201;p3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Write a list of rules which you have at your house whether it is just your family’s house rules and/or for your culture too on this </a:t>
            </a:r>
            <a:r>
              <a:rPr lang="en" u="sng">
                <a:solidFill>
                  <a:schemeClr val="hlink"/>
                </a:solidFill>
                <a:hlinkClick r:id="rId3"/>
              </a:rPr>
              <a:t>padlet</a:t>
            </a:r>
            <a:r>
              <a:rPr lang="en"/>
              <a:t> and in your </a:t>
            </a:r>
            <a:r>
              <a:rPr lang="en"/>
              <a:t>global</a:t>
            </a:r>
            <a:r>
              <a:rPr lang="en"/>
              <a:t> </a:t>
            </a:r>
            <a:r>
              <a:rPr lang="en"/>
              <a:t>studies</a:t>
            </a:r>
            <a:r>
              <a:rPr lang="en"/>
              <a:t> books.</a:t>
            </a:r>
            <a:endParaRPr/>
          </a:p>
        </p:txBody>
      </p:sp>
      <p:pic>
        <p:nvPicPr>
          <p:cNvPr id="202" name="Google Shape;202;p37"/>
          <p:cNvPicPr preferRelativeResize="0"/>
          <p:nvPr/>
        </p:nvPicPr>
        <p:blipFill>
          <a:blip r:embed="rId4">
            <a:alphaModFix/>
          </a:blip>
          <a:stretch>
            <a:fillRect/>
          </a:stretch>
        </p:blipFill>
        <p:spPr>
          <a:xfrm>
            <a:off x="3172800" y="152400"/>
            <a:ext cx="5818799" cy="48334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38"/>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 (Medium)</a:t>
            </a:r>
            <a:endParaRPr/>
          </a:p>
        </p:txBody>
      </p:sp>
      <p:sp>
        <p:nvSpPr>
          <p:cNvPr id="208" name="Google Shape;208;p38"/>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solidFill>
                  <a:srgbClr val="000000"/>
                </a:solidFill>
              </a:rPr>
              <a:t>Look at this </a:t>
            </a:r>
            <a:r>
              <a:rPr lang="en" u="sng">
                <a:solidFill>
                  <a:srgbClr val="FF0000"/>
                </a:solidFill>
                <a:hlinkClick r:id="rId3">
                  <a:extLst>
                    <a:ext uri="{A12FA001-AC4F-418D-AE19-62706E023703}">
                      <ahyp:hlinkClr val="tx"/>
                    </a:ext>
                  </a:extLst>
                </a:hlinkClick>
              </a:rPr>
              <a:t>link</a:t>
            </a:r>
            <a:r>
              <a:rPr lang="en">
                <a:solidFill>
                  <a:srgbClr val="000000"/>
                </a:solidFill>
              </a:rPr>
              <a:t> about traditions around the world and this </a:t>
            </a:r>
            <a:r>
              <a:rPr lang="en" u="sng">
                <a:solidFill>
                  <a:srgbClr val="FF0000"/>
                </a:solidFill>
                <a:hlinkClick r:id="rId4">
                  <a:extLst>
                    <a:ext uri="{A12FA001-AC4F-418D-AE19-62706E023703}">
                      <ahyp:hlinkClr val="tx"/>
                    </a:ext>
                  </a:extLst>
                </a:hlinkClick>
              </a:rPr>
              <a:t>site</a:t>
            </a:r>
            <a:r>
              <a:rPr lang="en">
                <a:solidFill>
                  <a:srgbClr val="000000"/>
                </a:solidFill>
              </a:rPr>
              <a:t> about Maori traditions. Then draw, label and colour pictures of your choice next to each other of one Maori tradition and another tradition around the world that is similar or opposite to it</a:t>
            </a:r>
            <a:r>
              <a:rPr lang="en"/>
              <a:t> </a:t>
            </a:r>
            <a:r>
              <a:rPr lang="en">
                <a:solidFill>
                  <a:schemeClr val="dk2"/>
                </a:solidFill>
                <a:latin typeface="Lato"/>
                <a:ea typeface="Lato"/>
                <a:cs typeface="Lato"/>
                <a:sym typeface="Lato"/>
              </a:rPr>
              <a:t>to </a:t>
            </a:r>
            <a:r>
              <a:rPr b="1" lang="en" sz="1800" u="sng">
                <a:solidFill>
                  <a:srgbClr val="1C1C1C"/>
                </a:solidFill>
                <a:latin typeface="Arial"/>
                <a:ea typeface="Arial"/>
                <a:cs typeface="Arial"/>
                <a:sym typeface="Arial"/>
              </a:rPr>
              <a:t>AT LEAST A YEAR SEVEN STANDARD.</a:t>
            </a:r>
            <a:r>
              <a:rPr lang="en"/>
              <a:t> </a:t>
            </a:r>
            <a:r>
              <a:rPr lang="en">
                <a:solidFill>
                  <a:srgbClr val="000000"/>
                </a:solidFill>
              </a:rPr>
              <a:t>Also, write how it is similar or opposite to it.</a:t>
            </a:r>
            <a:endParaRPr>
              <a:solidFill>
                <a:srgbClr val="000000"/>
              </a:solidFill>
            </a:endParaRPr>
          </a:p>
        </p:txBody>
      </p:sp>
      <p:pic>
        <p:nvPicPr>
          <p:cNvPr id="209" name="Google Shape;209;p38"/>
          <p:cNvPicPr preferRelativeResize="0"/>
          <p:nvPr/>
        </p:nvPicPr>
        <p:blipFill>
          <a:blip r:embed="rId5">
            <a:alphaModFix/>
          </a:blip>
          <a:stretch>
            <a:fillRect/>
          </a:stretch>
        </p:blipFill>
        <p:spPr>
          <a:xfrm>
            <a:off x="4082225" y="152400"/>
            <a:ext cx="3860025" cy="483870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