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5143500" cx="9144000"/>
  <p:notesSz cx="6858000" cy="9144000"/>
  <p:embeddedFontLst>
    <p:embeddedFont>
      <p:font typeface="Raleway"/>
      <p:regular r:id="rId15"/>
      <p:bold r:id="rId16"/>
      <p:italic r:id="rId17"/>
      <p:boldItalic r:id="rId18"/>
    </p:embeddedFont>
    <p:embeddedFont>
      <p:font typeface="Roboto"/>
      <p:regular r:id="rId19"/>
      <p:bold r:id="rId20"/>
      <p:italic r:id="rId21"/>
      <p:boldItalic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bold.fntdata"/><Relationship Id="rId11" Type="http://schemas.openxmlformats.org/officeDocument/2006/relationships/slide" Target="slides/slide6.xml"/><Relationship Id="rId22" Type="http://schemas.openxmlformats.org/officeDocument/2006/relationships/font" Target="fonts/Roboto-boldItalic.fntdata"/><Relationship Id="rId10" Type="http://schemas.openxmlformats.org/officeDocument/2006/relationships/slide" Target="slides/slide5.xml"/><Relationship Id="rId21" Type="http://schemas.openxmlformats.org/officeDocument/2006/relationships/font" Target="fonts/Roboto-italic.fntdata"/><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Raleway-regular.fntdata"/><Relationship Id="rId14" Type="http://schemas.openxmlformats.org/officeDocument/2006/relationships/slide" Target="slides/slide9.xml"/><Relationship Id="rId17" Type="http://schemas.openxmlformats.org/officeDocument/2006/relationships/font" Target="fonts/Raleway-italic.fntdata"/><Relationship Id="rId16" Type="http://schemas.openxmlformats.org/officeDocument/2006/relationships/font" Target="fonts/Raleway-bold.fntdata"/><Relationship Id="rId5" Type="http://schemas.openxmlformats.org/officeDocument/2006/relationships/notesMaster" Target="notesMasters/notesMaster1.xml"/><Relationship Id="rId19" Type="http://schemas.openxmlformats.org/officeDocument/2006/relationships/font" Target="fonts/Roboto-regular.fntdata"/><Relationship Id="rId6" Type="http://schemas.openxmlformats.org/officeDocument/2006/relationships/slide" Target="slides/slide1.xml"/><Relationship Id="rId18" Type="http://schemas.openxmlformats.org/officeDocument/2006/relationships/font" Target="fonts/Raleway-bold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2c0d81d3428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2c0d81d3428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2c0d81d3428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2c0d81d3428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2c0d81d3428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2c0d81d3428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2c0d81d3428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2c0d81d3428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2c0d81d3428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2c0d81d3428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2c0d81d3428_0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2c0d81d3428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2c0d81d3428_0_1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2c0d81d3428_0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2c0d81d3428_0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2c0d81d3428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txBox="1"/>
          <p:nvPr>
            <p:ph type="ctrTitle"/>
          </p:nvPr>
        </p:nvSpPr>
        <p:spPr>
          <a:xfrm>
            <a:off x="485875" y="264475"/>
            <a:ext cx="8183700" cy="1473600"/>
          </a:xfrm>
          <a:prstGeom prst="rect">
            <a:avLst/>
          </a:prstGeom>
        </p:spPr>
        <p:txBody>
          <a:bodyPr anchorCtr="0" anchor="b"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2" name="Google Shape;12;p2"/>
          <p:cNvSpPr txBox="1"/>
          <p:nvPr>
            <p:ph idx="1" type="subTitle"/>
          </p:nvPr>
        </p:nvSpPr>
        <p:spPr>
          <a:xfrm>
            <a:off x="485875" y="1738075"/>
            <a:ext cx="8183700" cy="861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2400"/>
              <a:buNone/>
              <a:defRPr sz="2400"/>
            </a:lvl1pPr>
            <a:lvl2pPr lvl="1">
              <a:lnSpc>
                <a:spcPct val="100000"/>
              </a:lnSpc>
              <a:spcBef>
                <a:spcPts val="0"/>
              </a:spcBef>
              <a:spcAft>
                <a:spcPts val="0"/>
              </a:spcAft>
              <a:buSzPts val="2400"/>
              <a:buNone/>
              <a:defRPr sz="2400"/>
            </a:lvl2pPr>
            <a:lvl3pPr lvl="2">
              <a:lnSpc>
                <a:spcPct val="100000"/>
              </a:lnSpc>
              <a:spcBef>
                <a:spcPts val="0"/>
              </a:spcBef>
              <a:spcAft>
                <a:spcPts val="0"/>
              </a:spcAft>
              <a:buSzPts val="2400"/>
              <a:buNone/>
              <a:defRPr sz="2400"/>
            </a:lvl3pPr>
            <a:lvl4pPr lvl="3">
              <a:lnSpc>
                <a:spcPct val="100000"/>
              </a:lnSpc>
              <a:spcBef>
                <a:spcPts val="0"/>
              </a:spcBef>
              <a:spcAft>
                <a:spcPts val="0"/>
              </a:spcAft>
              <a:buSzPts val="2400"/>
              <a:buNone/>
              <a:defRPr sz="2400"/>
            </a:lvl4pPr>
            <a:lvl5pPr lvl="4">
              <a:lnSpc>
                <a:spcPct val="100000"/>
              </a:lnSpc>
              <a:spcBef>
                <a:spcPts val="0"/>
              </a:spcBef>
              <a:spcAft>
                <a:spcPts val="0"/>
              </a:spcAft>
              <a:buSzPts val="2400"/>
              <a:buNone/>
              <a:defRPr sz="2400"/>
            </a:lvl5pPr>
            <a:lvl6pPr lvl="5">
              <a:lnSpc>
                <a:spcPct val="100000"/>
              </a:lnSpc>
              <a:spcBef>
                <a:spcPts val="0"/>
              </a:spcBef>
              <a:spcAft>
                <a:spcPts val="0"/>
              </a:spcAft>
              <a:buSzPts val="2400"/>
              <a:buNone/>
              <a:defRPr sz="2400"/>
            </a:lvl6pPr>
            <a:lvl7pPr lvl="6">
              <a:lnSpc>
                <a:spcPct val="100000"/>
              </a:lnSpc>
              <a:spcBef>
                <a:spcPts val="0"/>
              </a:spcBef>
              <a:spcAft>
                <a:spcPts val="0"/>
              </a:spcAft>
              <a:buSzPts val="2400"/>
              <a:buNone/>
              <a:defRPr sz="2400"/>
            </a:lvl7pPr>
            <a:lvl8pPr lvl="7">
              <a:lnSpc>
                <a:spcPct val="100000"/>
              </a:lnSpc>
              <a:spcBef>
                <a:spcPts val="0"/>
              </a:spcBef>
              <a:spcAft>
                <a:spcPts val="0"/>
              </a:spcAft>
              <a:buSzPts val="2400"/>
              <a:buNone/>
              <a:defRPr sz="2400"/>
            </a:lvl8pPr>
            <a:lvl9pPr lvl="8">
              <a:lnSpc>
                <a:spcPct val="100000"/>
              </a:lnSpc>
              <a:spcBef>
                <a:spcPts val="0"/>
              </a:spcBef>
              <a:spcAft>
                <a:spcPts val="0"/>
              </a:spcAft>
              <a:buSzPts val="2400"/>
              <a:buNone/>
              <a:defRPr sz="2400"/>
            </a:lvl9pPr>
          </a:lstStyle>
          <a:p/>
        </p:txBody>
      </p:sp>
      <p:sp>
        <p:nvSpPr>
          <p:cNvPr id="13" name="Google Shape;13;p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7" name="Shape 47"/>
        <p:cNvGrpSpPr/>
        <p:nvPr/>
      </p:nvGrpSpPr>
      <p:grpSpPr>
        <a:xfrm>
          <a:off x="0" y="0"/>
          <a:ext cx="0" cy="0"/>
          <a:chOff x="0" y="0"/>
          <a:chExt cx="0" cy="0"/>
        </a:xfrm>
      </p:grpSpPr>
      <p:sp>
        <p:nvSpPr>
          <p:cNvPr id="48" name="Google Shape;48;p11"/>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11"/>
          <p:cNvSpPr txBox="1"/>
          <p:nvPr>
            <p:ph hasCustomPrompt="1" type="title"/>
          </p:nvPr>
        </p:nvSpPr>
        <p:spPr>
          <a:xfrm>
            <a:off x="311700" y="743001"/>
            <a:ext cx="8520600" cy="20064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Font typeface="Source Sans Pro"/>
              <a:buNone/>
              <a:defRPr sz="12000">
                <a:latin typeface="Source Sans Pro"/>
                <a:ea typeface="Source Sans Pro"/>
                <a:cs typeface="Source Sans Pro"/>
                <a:sym typeface="Source Sans Pro"/>
              </a:defRPr>
            </a:lvl1pPr>
            <a:lvl2pPr lvl="1" algn="ctr">
              <a:spcBef>
                <a:spcPts val="0"/>
              </a:spcBef>
              <a:spcAft>
                <a:spcPts val="0"/>
              </a:spcAft>
              <a:buSzPts val="12000"/>
              <a:buFont typeface="Source Sans Pro"/>
              <a:buNone/>
              <a:defRPr sz="12000">
                <a:latin typeface="Source Sans Pro"/>
                <a:ea typeface="Source Sans Pro"/>
                <a:cs typeface="Source Sans Pro"/>
                <a:sym typeface="Source Sans Pro"/>
              </a:defRPr>
            </a:lvl2pPr>
            <a:lvl3pPr lvl="2" algn="ctr">
              <a:spcBef>
                <a:spcPts val="0"/>
              </a:spcBef>
              <a:spcAft>
                <a:spcPts val="0"/>
              </a:spcAft>
              <a:buSzPts val="12000"/>
              <a:buFont typeface="Source Sans Pro"/>
              <a:buNone/>
              <a:defRPr sz="12000">
                <a:latin typeface="Source Sans Pro"/>
                <a:ea typeface="Source Sans Pro"/>
                <a:cs typeface="Source Sans Pro"/>
                <a:sym typeface="Source Sans Pro"/>
              </a:defRPr>
            </a:lvl3pPr>
            <a:lvl4pPr lvl="3" algn="ctr">
              <a:spcBef>
                <a:spcPts val="0"/>
              </a:spcBef>
              <a:spcAft>
                <a:spcPts val="0"/>
              </a:spcAft>
              <a:buSzPts val="12000"/>
              <a:buFont typeface="Source Sans Pro"/>
              <a:buNone/>
              <a:defRPr sz="12000">
                <a:latin typeface="Source Sans Pro"/>
                <a:ea typeface="Source Sans Pro"/>
                <a:cs typeface="Source Sans Pro"/>
                <a:sym typeface="Source Sans Pro"/>
              </a:defRPr>
            </a:lvl4pPr>
            <a:lvl5pPr lvl="4" algn="ctr">
              <a:spcBef>
                <a:spcPts val="0"/>
              </a:spcBef>
              <a:spcAft>
                <a:spcPts val="0"/>
              </a:spcAft>
              <a:buSzPts val="12000"/>
              <a:buFont typeface="Source Sans Pro"/>
              <a:buNone/>
              <a:defRPr sz="12000">
                <a:latin typeface="Source Sans Pro"/>
                <a:ea typeface="Source Sans Pro"/>
                <a:cs typeface="Source Sans Pro"/>
                <a:sym typeface="Source Sans Pro"/>
              </a:defRPr>
            </a:lvl5pPr>
            <a:lvl6pPr lvl="5" algn="ctr">
              <a:spcBef>
                <a:spcPts val="0"/>
              </a:spcBef>
              <a:spcAft>
                <a:spcPts val="0"/>
              </a:spcAft>
              <a:buSzPts val="12000"/>
              <a:buFont typeface="Source Sans Pro"/>
              <a:buNone/>
              <a:defRPr sz="12000">
                <a:latin typeface="Source Sans Pro"/>
                <a:ea typeface="Source Sans Pro"/>
                <a:cs typeface="Source Sans Pro"/>
                <a:sym typeface="Source Sans Pro"/>
              </a:defRPr>
            </a:lvl6pPr>
            <a:lvl7pPr lvl="6" algn="ctr">
              <a:spcBef>
                <a:spcPts val="0"/>
              </a:spcBef>
              <a:spcAft>
                <a:spcPts val="0"/>
              </a:spcAft>
              <a:buSzPts val="12000"/>
              <a:buFont typeface="Source Sans Pro"/>
              <a:buNone/>
              <a:defRPr sz="12000">
                <a:latin typeface="Source Sans Pro"/>
                <a:ea typeface="Source Sans Pro"/>
                <a:cs typeface="Source Sans Pro"/>
                <a:sym typeface="Source Sans Pro"/>
              </a:defRPr>
            </a:lvl7pPr>
            <a:lvl8pPr lvl="7" algn="ctr">
              <a:spcBef>
                <a:spcPts val="0"/>
              </a:spcBef>
              <a:spcAft>
                <a:spcPts val="0"/>
              </a:spcAft>
              <a:buSzPts val="12000"/>
              <a:buFont typeface="Source Sans Pro"/>
              <a:buNone/>
              <a:defRPr sz="12000">
                <a:latin typeface="Source Sans Pro"/>
                <a:ea typeface="Source Sans Pro"/>
                <a:cs typeface="Source Sans Pro"/>
                <a:sym typeface="Source Sans Pro"/>
              </a:defRPr>
            </a:lvl8pPr>
            <a:lvl9pPr lvl="8" algn="ctr">
              <a:spcBef>
                <a:spcPts val="0"/>
              </a:spcBef>
              <a:spcAft>
                <a:spcPts val="0"/>
              </a:spcAft>
              <a:buSzPts val="12000"/>
              <a:buFont typeface="Source Sans Pro"/>
              <a:buNone/>
              <a:defRPr sz="12000">
                <a:latin typeface="Source Sans Pro"/>
                <a:ea typeface="Source Sans Pro"/>
                <a:cs typeface="Source Sans Pro"/>
                <a:sym typeface="Source Sans Pro"/>
              </a:defRPr>
            </a:lvl9pPr>
          </a:lstStyle>
          <a:p>
            <a:r>
              <a:t>xx%</a:t>
            </a:r>
          </a:p>
        </p:txBody>
      </p:sp>
      <p:sp>
        <p:nvSpPr>
          <p:cNvPr id="50" name="Google Shape;50;p11"/>
          <p:cNvSpPr txBox="1"/>
          <p:nvPr>
            <p:ph idx="1" type="body"/>
          </p:nvPr>
        </p:nvSpPr>
        <p:spPr>
          <a:xfrm>
            <a:off x="311700" y="2845182"/>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Clr>
                <a:schemeClr val="lt1"/>
              </a:buClr>
              <a:buSzPts val="1800"/>
              <a:buChar char="●"/>
              <a:defRPr>
                <a:solidFill>
                  <a:schemeClr val="lt1"/>
                </a:solidFill>
              </a:defRPr>
            </a:lvl1pPr>
            <a:lvl2pPr indent="-317500" lvl="1" marL="914400" algn="ctr">
              <a:spcBef>
                <a:spcPts val="0"/>
              </a:spcBef>
              <a:spcAft>
                <a:spcPts val="0"/>
              </a:spcAft>
              <a:buClr>
                <a:schemeClr val="lt1"/>
              </a:buClr>
              <a:buSzPts val="1400"/>
              <a:buChar char="○"/>
              <a:defRPr>
                <a:solidFill>
                  <a:schemeClr val="lt1"/>
                </a:solidFill>
              </a:defRPr>
            </a:lvl2pPr>
            <a:lvl3pPr indent="-317500" lvl="2" marL="1371600" algn="ctr">
              <a:spcBef>
                <a:spcPts val="0"/>
              </a:spcBef>
              <a:spcAft>
                <a:spcPts val="0"/>
              </a:spcAft>
              <a:buClr>
                <a:schemeClr val="lt1"/>
              </a:buClr>
              <a:buSzPts val="1400"/>
              <a:buChar char="■"/>
              <a:defRPr>
                <a:solidFill>
                  <a:schemeClr val="lt1"/>
                </a:solidFill>
              </a:defRPr>
            </a:lvl3pPr>
            <a:lvl4pPr indent="-317500" lvl="3" marL="1828800" algn="ctr">
              <a:spcBef>
                <a:spcPts val="0"/>
              </a:spcBef>
              <a:spcAft>
                <a:spcPts val="0"/>
              </a:spcAft>
              <a:buClr>
                <a:schemeClr val="lt1"/>
              </a:buClr>
              <a:buSzPts val="1400"/>
              <a:buChar char="●"/>
              <a:defRPr>
                <a:solidFill>
                  <a:schemeClr val="lt1"/>
                </a:solidFill>
              </a:defRPr>
            </a:lvl4pPr>
            <a:lvl5pPr indent="-317500" lvl="4" marL="2286000" algn="ctr">
              <a:spcBef>
                <a:spcPts val="0"/>
              </a:spcBef>
              <a:spcAft>
                <a:spcPts val="0"/>
              </a:spcAft>
              <a:buClr>
                <a:schemeClr val="lt1"/>
              </a:buClr>
              <a:buSzPts val="1400"/>
              <a:buChar char="○"/>
              <a:defRPr>
                <a:solidFill>
                  <a:schemeClr val="lt1"/>
                </a:solidFill>
              </a:defRPr>
            </a:lvl5pPr>
            <a:lvl6pPr indent="-317500" lvl="5" marL="2743200" algn="ctr">
              <a:spcBef>
                <a:spcPts val="0"/>
              </a:spcBef>
              <a:spcAft>
                <a:spcPts val="0"/>
              </a:spcAft>
              <a:buClr>
                <a:schemeClr val="lt1"/>
              </a:buClr>
              <a:buSzPts val="1400"/>
              <a:buChar char="■"/>
              <a:defRPr>
                <a:solidFill>
                  <a:schemeClr val="lt1"/>
                </a:solidFill>
              </a:defRPr>
            </a:lvl6pPr>
            <a:lvl7pPr indent="-317500" lvl="6" marL="3200400" algn="ctr">
              <a:spcBef>
                <a:spcPts val="0"/>
              </a:spcBef>
              <a:spcAft>
                <a:spcPts val="0"/>
              </a:spcAft>
              <a:buClr>
                <a:schemeClr val="lt1"/>
              </a:buClr>
              <a:buSzPts val="1400"/>
              <a:buChar char="●"/>
              <a:defRPr>
                <a:solidFill>
                  <a:schemeClr val="lt1"/>
                </a:solidFill>
              </a:defRPr>
            </a:lvl7pPr>
            <a:lvl8pPr indent="-317500" lvl="7" marL="3657600" algn="ctr">
              <a:spcBef>
                <a:spcPts val="0"/>
              </a:spcBef>
              <a:spcAft>
                <a:spcPts val="0"/>
              </a:spcAft>
              <a:buClr>
                <a:schemeClr val="lt1"/>
              </a:buClr>
              <a:buSzPts val="1400"/>
              <a:buChar char="○"/>
              <a:defRPr>
                <a:solidFill>
                  <a:schemeClr val="lt1"/>
                </a:solidFill>
              </a:defRPr>
            </a:lvl8pPr>
            <a:lvl9pPr indent="-317500" lvl="8" marL="4114800" algn="ctr">
              <a:spcBef>
                <a:spcPts val="0"/>
              </a:spcBef>
              <a:spcAft>
                <a:spcPts val="0"/>
              </a:spcAft>
              <a:buClr>
                <a:schemeClr val="lt1"/>
              </a:buClr>
              <a:buSzPts val="1400"/>
              <a:buChar char="■"/>
              <a:defRPr>
                <a:solidFill>
                  <a:schemeClr val="lt1"/>
                </a:solidFill>
              </a:defRPr>
            </a:lvl9pPr>
          </a:lstStyle>
          <a:p/>
        </p:txBody>
      </p:sp>
      <p:sp>
        <p:nvSpPr>
          <p:cNvPr id="51" name="Google Shape;51;p1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2" name="Shape 52"/>
        <p:cNvGrpSpPr/>
        <p:nvPr/>
      </p:nvGrpSpPr>
      <p:grpSpPr>
        <a:xfrm>
          <a:off x="0" y="0"/>
          <a:ext cx="0" cy="0"/>
          <a:chOff x="0" y="0"/>
          <a:chExt cx="0" cy="0"/>
        </a:xfrm>
      </p:grpSpPr>
      <p:sp>
        <p:nvSpPr>
          <p:cNvPr id="53" name="Google Shape;53;p1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 name="Shape 14"/>
        <p:cNvGrpSpPr/>
        <p:nvPr/>
      </p:nvGrpSpPr>
      <p:grpSpPr>
        <a:xfrm>
          <a:off x="0" y="0"/>
          <a:ext cx="0" cy="0"/>
          <a:chOff x="0" y="0"/>
          <a:chExt cx="0" cy="0"/>
        </a:xfrm>
      </p:grpSpPr>
      <p:sp>
        <p:nvSpPr>
          <p:cNvPr id="15" name="Google Shape;15;p3"/>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3"/>
          <p:cNvSpPr txBox="1"/>
          <p:nvPr>
            <p:ph type="title"/>
          </p:nvPr>
        </p:nvSpPr>
        <p:spPr>
          <a:xfrm>
            <a:off x="485875" y="1714500"/>
            <a:ext cx="8183700" cy="785700"/>
          </a:xfrm>
          <a:prstGeom prst="rect">
            <a:avLst/>
          </a:prstGeom>
        </p:spPr>
        <p:txBody>
          <a:bodyPr anchorCtr="0" anchor="b" bIns="91425" lIns="91425" spcFirstLastPara="1" rIns="91425" wrap="square" tIns="91425">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7" name="Google Shape;17;p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 name="Shape 18"/>
        <p:cNvGrpSpPr/>
        <p:nvPr/>
      </p:nvGrpSpPr>
      <p:grpSpPr>
        <a:xfrm>
          <a:off x="0" y="0"/>
          <a:ext cx="0" cy="0"/>
          <a:chOff x="0" y="0"/>
          <a:chExt cx="0" cy="0"/>
        </a:xfrm>
      </p:grpSpPr>
      <p:sp>
        <p:nvSpPr>
          <p:cNvPr id="19" name="Google Shape;19;p4"/>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0" name="Google Shape;20;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1" name="Google Shape;21;p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2" name="Shape 22"/>
        <p:cNvGrpSpPr/>
        <p:nvPr/>
      </p:nvGrpSpPr>
      <p:grpSpPr>
        <a:xfrm>
          <a:off x="0" y="0"/>
          <a:ext cx="0" cy="0"/>
          <a:chOff x="0" y="0"/>
          <a:chExt cx="0" cy="0"/>
        </a:xfrm>
      </p:grpSpPr>
      <p:sp>
        <p:nvSpPr>
          <p:cNvPr id="23" name="Google Shape;23;p5"/>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4" name="Google Shape;24;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5" name="Google Shape;25;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6" name="Google Shape;26;p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7" name="Shape 27"/>
        <p:cNvGrpSpPr/>
        <p:nvPr/>
      </p:nvGrpSpPr>
      <p:grpSpPr>
        <a:xfrm>
          <a:off x="0" y="0"/>
          <a:ext cx="0" cy="0"/>
          <a:chOff x="0" y="0"/>
          <a:chExt cx="0" cy="0"/>
        </a:xfrm>
      </p:grpSpPr>
      <p:sp>
        <p:nvSpPr>
          <p:cNvPr id="28" name="Google Shape;28;p6"/>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9" name="Google Shape;29;p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0" name="Shape 30"/>
        <p:cNvGrpSpPr/>
        <p:nvPr/>
      </p:nvGrpSpPr>
      <p:grpSpPr>
        <a:xfrm>
          <a:off x="0" y="0"/>
          <a:ext cx="0" cy="0"/>
          <a:chOff x="0" y="0"/>
          <a:chExt cx="0" cy="0"/>
        </a:xfrm>
      </p:grpSpPr>
      <p:sp>
        <p:nvSpPr>
          <p:cNvPr id="31" name="Google Shape;31;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2" name="Google Shape;32;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3" name="Google Shape;33;p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2"/>
        </a:solidFill>
      </p:bgPr>
    </p:bg>
    <p:spTree>
      <p:nvGrpSpPr>
        <p:cNvPr id="34" name="Shape 34"/>
        <p:cNvGrpSpPr/>
        <p:nvPr/>
      </p:nvGrpSpPr>
      <p:grpSpPr>
        <a:xfrm>
          <a:off x="0" y="0"/>
          <a:ext cx="0" cy="0"/>
          <a:chOff x="0" y="0"/>
          <a:chExt cx="0" cy="0"/>
        </a:xfrm>
      </p:grpSpPr>
      <p:sp>
        <p:nvSpPr>
          <p:cNvPr id="35" name="Google Shape;35;p8"/>
          <p:cNvSpPr txBox="1"/>
          <p:nvPr>
            <p:ph type="title"/>
          </p:nvPr>
        </p:nvSpPr>
        <p:spPr>
          <a:xfrm>
            <a:off x="490250" y="526350"/>
            <a:ext cx="56040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6" name="Google Shape;36;p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7" name="Shape 37"/>
        <p:cNvGrpSpPr/>
        <p:nvPr/>
      </p:nvGrpSpPr>
      <p:grpSpPr>
        <a:xfrm>
          <a:off x="0" y="0"/>
          <a:ext cx="0" cy="0"/>
          <a:chOff x="0" y="0"/>
          <a:chExt cx="0" cy="0"/>
        </a:xfrm>
      </p:grpSpPr>
      <p:sp>
        <p:nvSpPr>
          <p:cNvPr id="38" name="Google Shape;38;p9"/>
          <p:cNvSpPr/>
          <p:nvPr/>
        </p:nvSpPr>
        <p:spPr>
          <a:xfrm>
            <a:off x="4636800" y="80700"/>
            <a:ext cx="4426500" cy="49821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9" name="Google Shape;39;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0" name="Google Shape;40;p9"/>
          <p:cNvSpPr txBox="1"/>
          <p:nvPr>
            <p:ph type="title"/>
          </p:nvPr>
        </p:nvSpPr>
        <p:spPr>
          <a:xfrm>
            <a:off x="265500" y="1181700"/>
            <a:ext cx="4045200" cy="1533600"/>
          </a:xfrm>
          <a:prstGeom prst="rect">
            <a:avLst/>
          </a:prstGeom>
        </p:spPr>
        <p:txBody>
          <a:bodyPr anchorCtr="0" anchor="b" bIns="91425" lIns="91425" spcFirstLastPara="1" rIns="91425" wrap="square" tIns="91425">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41" name="Google Shape;41;p9"/>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2" name="Google Shape;42;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43" name="Google Shape;43;p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4" name="Shape 44"/>
        <p:cNvGrpSpPr/>
        <p:nvPr/>
      </p:nvGrpSpPr>
      <p:grpSpPr>
        <a:xfrm>
          <a:off x="0" y="0"/>
          <a:ext cx="0" cy="0"/>
          <a:chOff x="0" y="0"/>
          <a:chExt cx="0" cy="0"/>
        </a:xfrm>
      </p:grpSpPr>
      <p:sp>
        <p:nvSpPr>
          <p:cNvPr id="45" name="Google Shape;45;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2100"/>
              <a:buNone/>
              <a:defRPr sz="2100"/>
            </a:lvl1pPr>
          </a:lstStyle>
          <a:p/>
        </p:txBody>
      </p:sp>
      <p:sp>
        <p:nvSpPr>
          <p:cNvPr id="46" name="Google Shape;46;p1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plum">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623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Font typeface="Source Sans Pro"/>
              <a:buChar char="●"/>
              <a:defRPr sz="1800">
                <a:solidFill>
                  <a:schemeClr val="lt2"/>
                </a:solidFill>
                <a:latin typeface="Source Sans Pro"/>
                <a:ea typeface="Source Sans Pro"/>
                <a:cs typeface="Source Sans Pro"/>
                <a:sym typeface="Source Sans Pro"/>
              </a:defRPr>
            </a:lvl1pPr>
            <a:lvl2pPr indent="-317500" lvl="1" marL="9144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2pPr>
            <a:lvl3pPr indent="-317500" lvl="2" marL="13716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3pPr>
            <a:lvl4pPr indent="-317500" lvl="3" marL="18288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4pPr>
            <a:lvl5pPr indent="-317500" lvl="4" marL="22860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5pPr>
            <a:lvl6pPr indent="-317500" lvl="5" marL="27432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6pPr>
            <a:lvl7pPr indent="-317500" lvl="6" marL="32004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7pPr>
            <a:lvl8pPr indent="-317500" lvl="7" marL="36576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8pPr>
            <a:lvl9pPr indent="-317500" lvl="8" marL="41148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latin typeface="Source Sans Pro"/>
                <a:ea typeface="Source Sans Pro"/>
                <a:cs typeface="Source Sans Pro"/>
                <a:sym typeface="Source Sans Pro"/>
              </a:defRPr>
            </a:lvl1pPr>
            <a:lvl2pPr lvl="1" algn="r">
              <a:buNone/>
              <a:defRPr sz="1000">
                <a:solidFill>
                  <a:schemeClr val="lt2"/>
                </a:solidFill>
                <a:latin typeface="Source Sans Pro"/>
                <a:ea typeface="Source Sans Pro"/>
                <a:cs typeface="Source Sans Pro"/>
                <a:sym typeface="Source Sans Pro"/>
              </a:defRPr>
            </a:lvl2pPr>
            <a:lvl3pPr lvl="2" algn="r">
              <a:buNone/>
              <a:defRPr sz="1000">
                <a:solidFill>
                  <a:schemeClr val="lt2"/>
                </a:solidFill>
                <a:latin typeface="Source Sans Pro"/>
                <a:ea typeface="Source Sans Pro"/>
                <a:cs typeface="Source Sans Pro"/>
                <a:sym typeface="Source Sans Pro"/>
              </a:defRPr>
            </a:lvl3pPr>
            <a:lvl4pPr lvl="3" algn="r">
              <a:buNone/>
              <a:defRPr sz="1000">
                <a:solidFill>
                  <a:schemeClr val="lt2"/>
                </a:solidFill>
                <a:latin typeface="Source Sans Pro"/>
                <a:ea typeface="Source Sans Pro"/>
                <a:cs typeface="Source Sans Pro"/>
                <a:sym typeface="Source Sans Pro"/>
              </a:defRPr>
            </a:lvl4pPr>
            <a:lvl5pPr lvl="4" algn="r">
              <a:buNone/>
              <a:defRPr sz="1000">
                <a:solidFill>
                  <a:schemeClr val="lt2"/>
                </a:solidFill>
                <a:latin typeface="Source Sans Pro"/>
                <a:ea typeface="Source Sans Pro"/>
                <a:cs typeface="Source Sans Pro"/>
                <a:sym typeface="Source Sans Pro"/>
              </a:defRPr>
            </a:lvl5pPr>
            <a:lvl6pPr lvl="5" algn="r">
              <a:buNone/>
              <a:defRPr sz="1000">
                <a:solidFill>
                  <a:schemeClr val="lt2"/>
                </a:solidFill>
                <a:latin typeface="Source Sans Pro"/>
                <a:ea typeface="Source Sans Pro"/>
                <a:cs typeface="Source Sans Pro"/>
                <a:sym typeface="Source Sans Pro"/>
              </a:defRPr>
            </a:lvl6pPr>
            <a:lvl7pPr lvl="6" algn="r">
              <a:buNone/>
              <a:defRPr sz="1000">
                <a:solidFill>
                  <a:schemeClr val="lt2"/>
                </a:solidFill>
                <a:latin typeface="Source Sans Pro"/>
                <a:ea typeface="Source Sans Pro"/>
                <a:cs typeface="Source Sans Pro"/>
                <a:sym typeface="Source Sans Pro"/>
              </a:defRPr>
            </a:lvl7pPr>
            <a:lvl8pPr lvl="7" algn="r">
              <a:buNone/>
              <a:defRPr sz="1000">
                <a:solidFill>
                  <a:schemeClr val="lt2"/>
                </a:solidFill>
                <a:latin typeface="Source Sans Pro"/>
                <a:ea typeface="Source Sans Pro"/>
                <a:cs typeface="Source Sans Pro"/>
                <a:sym typeface="Source Sans Pro"/>
              </a:defRPr>
            </a:lvl8pPr>
            <a:lvl9pPr lvl="8" algn="r">
              <a:buNone/>
              <a:defRPr sz="1000">
                <a:solidFill>
                  <a:schemeClr val="lt2"/>
                </a:solidFill>
                <a:latin typeface="Source Sans Pro"/>
                <a:ea typeface="Source Sans Pro"/>
                <a:cs typeface="Source Sans Pro"/>
                <a:sym typeface="Source Sans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DPYJQSA-x50" TargetMode="Externa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 name="Shape 57"/>
        <p:cNvGrpSpPr/>
        <p:nvPr/>
      </p:nvGrpSpPr>
      <p:grpSpPr>
        <a:xfrm>
          <a:off x="0" y="0"/>
          <a:ext cx="0" cy="0"/>
          <a:chOff x="0" y="0"/>
          <a:chExt cx="0" cy="0"/>
        </a:xfrm>
      </p:grpSpPr>
      <p:sp>
        <p:nvSpPr>
          <p:cNvPr id="58" name="Google Shape;58;p13"/>
          <p:cNvSpPr txBox="1"/>
          <p:nvPr>
            <p:ph type="ctrTitle"/>
          </p:nvPr>
        </p:nvSpPr>
        <p:spPr>
          <a:xfrm>
            <a:off x="485875" y="264475"/>
            <a:ext cx="8183700" cy="14736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Directions Slideshow</a:t>
            </a:r>
            <a:endParaRPr/>
          </a:p>
        </p:txBody>
      </p:sp>
      <p:sp>
        <p:nvSpPr>
          <p:cNvPr id="59" name="Google Shape;59;p13"/>
          <p:cNvSpPr txBox="1"/>
          <p:nvPr>
            <p:ph idx="1" type="subTitle"/>
          </p:nvPr>
        </p:nvSpPr>
        <p:spPr>
          <a:xfrm>
            <a:off x="485875" y="1738075"/>
            <a:ext cx="8183700" cy="86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1D2125"/>
                </a:solidFill>
                <a:highlight>
                  <a:srgbClr val="FFFFFF"/>
                </a:highlight>
                <a:latin typeface="Roboto"/>
                <a:ea typeface="Roboto"/>
                <a:cs typeface="Roboto"/>
                <a:sym typeface="Roboto"/>
              </a:rPr>
              <a:t>L.I: We are FOCUSING on procedural writing by </a:t>
            </a:r>
            <a:r>
              <a:rPr i="1" lang="en">
                <a:solidFill>
                  <a:srgbClr val="1D2125"/>
                </a:solidFill>
                <a:highlight>
                  <a:srgbClr val="FFFFFF"/>
                </a:highlight>
                <a:latin typeface="Roboto"/>
                <a:ea typeface="Roboto"/>
                <a:cs typeface="Roboto"/>
                <a:sym typeface="Roboto"/>
              </a:rPr>
              <a:t>explaining</a:t>
            </a:r>
            <a:r>
              <a:rPr lang="en">
                <a:solidFill>
                  <a:srgbClr val="1D2125"/>
                </a:solidFill>
                <a:highlight>
                  <a:srgbClr val="FFFFFF"/>
                </a:highlight>
                <a:latin typeface="Roboto"/>
                <a:ea typeface="Roboto"/>
                <a:cs typeface="Roboto"/>
                <a:sym typeface="Roboto"/>
              </a:rPr>
              <a:t> the effects of conventions in a written/visual text.</a:t>
            </a:r>
            <a:endParaRPr/>
          </a:p>
        </p:txBody>
      </p:sp>
      <p:pic>
        <p:nvPicPr>
          <p:cNvPr id="60" name="Google Shape;60;p13"/>
          <p:cNvPicPr preferRelativeResize="0"/>
          <p:nvPr/>
        </p:nvPicPr>
        <p:blipFill>
          <a:blip r:embed="rId3">
            <a:alphaModFix/>
          </a:blip>
          <a:stretch>
            <a:fillRect/>
          </a:stretch>
        </p:blipFill>
        <p:spPr>
          <a:xfrm>
            <a:off x="3271350" y="2768825"/>
            <a:ext cx="2423949" cy="218745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14"/>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Direction Speech</a:t>
            </a:r>
            <a:endParaRPr/>
          </a:p>
        </p:txBody>
      </p:sp>
      <p:sp>
        <p:nvSpPr>
          <p:cNvPr id="66" name="Google Shape;66;p14"/>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 the following </a:t>
            </a:r>
            <a:r>
              <a:rPr lang="en" u="sng">
                <a:solidFill>
                  <a:schemeClr val="hlink"/>
                </a:solidFill>
                <a:hlinkClick r:id="rId3"/>
              </a:rPr>
              <a:t>video</a:t>
            </a:r>
            <a:r>
              <a:rPr lang="en"/>
              <a:t> about asking for and giving directions.</a:t>
            </a:r>
            <a:endParaRPr/>
          </a:p>
        </p:txBody>
      </p:sp>
      <p:pic>
        <p:nvPicPr>
          <p:cNvPr id="67" name="Google Shape;67;p14"/>
          <p:cNvPicPr preferRelativeResize="0"/>
          <p:nvPr/>
        </p:nvPicPr>
        <p:blipFill>
          <a:blip r:embed="rId4">
            <a:alphaModFix/>
          </a:blip>
          <a:stretch>
            <a:fillRect/>
          </a:stretch>
        </p:blipFill>
        <p:spPr>
          <a:xfrm>
            <a:off x="3054575" y="152400"/>
            <a:ext cx="5937025" cy="48531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5"/>
          <p:cNvSpPr txBox="1"/>
          <p:nvPr/>
        </p:nvSpPr>
        <p:spPr>
          <a:xfrm>
            <a:off x="0" y="0"/>
            <a:ext cx="9144000" cy="2339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The cover image is a view of Tamaki Makaurau from top of the Keretaa, the hill to the immediate south of Manaia on the Coromandel Peninsula. This is straight-line distance of 60km. The island in the middle ground of the picture is Ponui, over which is viewed the entrance to the Tamaki River, St Heliers, and onto downtown Auckland. Ngaati Whanaunga has ancestral lands at each of these places, and this perspective spans a traditional route of our tupuna when travelling between our lands in Hauraki and those in Tamaki Makaurau. </a:t>
            </a:r>
            <a:r>
              <a:rPr lang="en"/>
              <a:t>Matauranga</a:t>
            </a:r>
            <a:r>
              <a:rPr lang="en"/>
              <a:t> </a:t>
            </a:r>
            <a:r>
              <a:rPr lang="en"/>
              <a:t>Maori</a:t>
            </a:r>
            <a:r>
              <a:rPr lang="en"/>
              <a:t> includes not only </a:t>
            </a:r>
            <a:r>
              <a:rPr lang="en"/>
              <a:t>Maori</a:t>
            </a:r>
            <a:r>
              <a:rPr lang="en"/>
              <a:t> knowledge, but also world views. The cover image reflects a Ngaati Whanaunga/Marutuahu perspective of Tamaki Makaurau, distinct from that of those iwi whose lands are predominantly within Tamaki. The map also illustrates that the Marutuahu were a maritime people, and this remains an important aspect of our identity. Note the South/North orientation of the map above, reflecting the traditional </a:t>
            </a:r>
            <a:r>
              <a:rPr lang="en"/>
              <a:t>Maori</a:t>
            </a:r>
            <a:r>
              <a:rPr lang="en"/>
              <a:t> perspective of Aotearoa as Te Ika a Maui. </a:t>
            </a:r>
            <a:endParaRPr/>
          </a:p>
        </p:txBody>
      </p:sp>
      <p:pic>
        <p:nvPicPr>
          <p:cNvPr id="73" name="Google Shape;73;p15"/>
          <p:cNvPicPr preferRelativeResize="0"/>
          <p:nvPr/>
        </p:nvPicPr>
        <p:blipFill>
          <a:blip r:embed="rId3">
            <a:alphaModFix/>
          </a:blip>
          <a:stretch>
            <a:fillRect/>
          </a:stretch>
        </p:blipFill>
        <p:spPr>
          <a:xfrm>
            <a:off x="2236725" y="2339700"/>
            <a:ext cx="4670550" cy="2656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pic>
        <p:nvPicPr>
          <p:cNvPr id="78" name="Google Shape;78;p16"/>
          <p:cNvPicPr preferRelativeResize="0"/>
          <p:nvPr/>
        </p:nvPicPr>
        <p:blipFill>
          <a:blip r:embed="rId3">
            <a:alphaModFix/>
          </a:blip>
          <a:stretch>
            <a:fillRect/>
          </a:stretch>
        </p:blipFill>
        <p:spPr>
          <a:xfrm>
            <a:off x="1606100" y="152400"/>
            <a:ext cx="5921925" cy="2517876"/>
          </a:xfrm>
          <a:prstGeom prst="rect">
            <a:avLst/>
          </a:prstGeom>
          <a:noFill/>
          <a:ln>
            <a:noFill/>
          </a:ln>
        </p:spPr>
      </p:pic>
      <p:pic>
        <p:nvPicPr>
          <p:cNvPr id="79" name="Google Shape;79;p16"/>
          <p:cNvPicPr preferRelativeResize="0"/>
          <p:nvPr/>
        </p:nvPicPr>
        <p:blipFill>
          <a:blip r:embed="rId4">
            <a:alphaModFix/>
          </a:blip>
          <a:stretch>
            <a:fillRect/>
          </a:stretch>
        </p:blipFill>
        <p:spPr>
          <a:xfrm>
            <a:off x="1606100" y="2822675"/>
            <a:ext cx="5921924" cy="216842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1</a:t>
            </a:r>
            <a:endParaRPr/>
          </a:p>
        </p:txBody>
      </p:sp>
      <p:sp>
        <p:nvSpPr>
          <p:cNvPr id="85" name="Google Shape;85;p1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Look at the map on slide 6. Then using the images of directions on slide 4 fill in the blanks on the next slide of which directions to use and go for each place.</a:t>
            </a:r>
            <a:endParaRPr/>
          </a:p>
        </p:txBody>
      </p:sp>
      <p:pic>
        <p:nvPicPr>
          <p:cNvPr id="86" name="Google Shape;86;p17"/>
          <p:cNvPicPr preferRelativeResize="0"/>
          <p:nvPr/>
        </p:nvPicPr>
        <p:blipFill>
          <a:blip r:embed="rId3">
            <a:alphaModFix/>
          </a:blip>
          <a:stretch>
            <a:fillRect/>
          </a:stretch>
        </p:blipFill>
        <p:spPr>
          <a:xfrm>
            <a:off x="3064425" y="152400"/>
            <a:ext cx="5927175" cy="48531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pic>
        <p:nvPicPr>
          <p:cNvPr id="91" name="Google Shape;91;p18"/>
          <p:cNvPicPr preferRelativeResize="0"/>
          <p:nvPr/>
        </p:nvPicPr>
        <p:blipFill>
          <a:blip r:embed="rId3">
            <a:alphaModFix/>
          </a:blip>
          <a:stretch>
            <a:fillRect/>
          </a:stretch>
        </p:blipFill>
        <p:spPr>
          <a:xfrm>
            <a:off x="152400" y="152400"/>
            <a:ext cx="8824100" cy="485314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9"/>
          <p:cNvSpPr txBox="1"/>
          <p:nvPr/>
        </p:nvSpPr>
        <p:spPr>
          <a:xfrm>
            <a:off x="68975" y="78825"/>
            <a:ext cx="8986500" cy="50055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chemeClr val="lt2"/>
              </a:buClr>
              <a:buSzPts val="1800"/>
              <a:buFont typeface="Source Sans Pro"/>
              <a:buAutoNum type="arabicPeriod"/>
            </a:pPr>
            <a:r>
              <a:rPr lang="en" sz="1800">
                <a:solidFill>
                  <a:schemeClr val="lt2"/>
                </a:solidFill>
                <a:latin typeface="Source Sans Pro"/>
                <a:ea typeface="Source Sans Pro"/>
                <a:cs typeface="Source Sans Pro"/>
                <a:sym typeface="Source Sans Pro"/>
              </a:rPr>
              <a:t>Walk                      to get from Bagu’s House to Midoro’s Palace.</a:t>
            </a:r>
            <a:endParaRPr sz="1800">
              <a:solidFill>
                <a:schemeClr val="lt2"/>
              </a:solidFill>
              <a:latin typeface="Source Sans Pro"/>
              <a:ea typeface="Source Sans Pro"/>
              <a:cs typeface="Source Sans Pro"/>
              <a:sym typeface="Source Sans Pro"/>
            </a:endParaRPr>
          </a:p>
          <a:p>
            <a:pPr indent="-342900" lvl="0" marL="457200" rtl="0" algn="l">
              <a:spcBef>
                <a:spcPts val="0"/>
              </a:spcBef>
              <a:spcAft>
                <a:spcPts val="0"/>
              </a:spcAft>
              <a:buClr>
                <a:schemeClr val="lt2"/>
              </a:buClr>
              <a:buSzPts val="1800"/>
              <a:buFont typeface="Source Sans Pro"/>
              <a:buAutoNum type="arabicPeriod"/>
            </a:pPr>
            <a:r>
              <a:rPr lang="en" sz="1800">
                <a:solidFill>
                  <a:schemeClr val="lt2"/>
                </a:solidFill>
                <a:latin typeface="Source Sans Pro"/>
                <a:ea typeface="Source Sans Pro"/>
                <a:cs typeface="Source Sans Pro"/>
                <a:sym typeface="Source Sans Pro"/>
              </a:rPr>
              <a:t>Trek                       to get from Midoro’s Palace to Heart Con.</a:t>
            </a:r>
            <a:endParaRPr sz="1800">
              <a:solidFill>
                <a:schemeClr val="lt2"/>
              </a:solidFill>
              <a:latin typeface="Source Sans Pro"/>
              <a:ea typeface="Source Sans Pro"/>
              <a:cs typeface="Source Sans Pro"/>
              <a:sym typeface="Source Sans Pro"/>
            </a:endParaRPr>
          </a:p>
          <a:p>
            <a:pPr indent="-342900" lvl="0" marL="457200" rtl="0" algn="l">
              <a:spcBef>
                <a:spcPts val="0"/>
              </a:spcBef>
              <a:spcAft>
                <a:spcPts val="0"/>
              </a:spcAft>
              <a:buClr>
                <a:schemeClr val="lt2"/>
              </a:buClr>
              <a:buSzPts val="1800"/>
              <a:buFont typeface="Source Sans Pro"/>
              <a:buAutoNum type="arabicPeriod"/>
            </a:pPr>
            <a:r>
              <a:rPr lang="en" sz="1800">
                <a:solidFill>
                  <a:schemeClr val="lt2"/>
                </a:solidFill>
                <a:latin typeface="Source Sans Pro"/>
                <a:ea typeface="Source Sans Pro"/>
                <a:cs typeface="Source Sans Pro"/>
                <a:sym typeface="Source Sans Pro"/>
              </a:rPr>
              <a:t>Jog                         to get from Heart Con to The King’s Tomb.</a:t>
            </a:r>
            <a:endParaRPr sz="1800">
              <a:solidFill>
                <a:schemeClr val="lt2"/>
              </a:solidFill>
              <a:latin typeface="Source Sans Pro"/>
              <a:ea typeface="Source Sans Pro"/>
              <a:cs typeface="Source Sans Pro"/>
              <a:sym typeface="Source Sans Pro"/>
            </a:endParaRPr>
          </a:p>
          <a:p>
            <a:pPr indent="-342900" lvl="0" marL="457200" rtl="0" algn="l">
              <a:spcBef>
                <a:spcPts val="0"/>
              </a:spcBef>
              <a:spcAft>
                <a:spcPts val="0"/>
              </a:spcAft>
              <a:buClr>
                <a:schemeClr val="lt2"/>
              </a:buClr>
              <a:buSzPts val="1800"/>
              <a:buFont typeface="Source Sans Pro"/>
              <a:buAutoNum type="arabicPeriod"/>
            </a:pPr>
            <a:r>
              <a:rPr lang="en" sz="1800">
                <a:solidFill>
                  <a:schemeClr val="lt2"/>
                </a:solidFill>
                <a:latin typeface="Source Sans Pro"/>
                <a:ea typeface="Source Sans Pro"/>
                <a:cs typeface="Source Sans Pro"/>
                <a:sym typeface="Source Sans Pro"/>
              </a:rPr>
              <a:t>Run                         to get from The King’s Tomb to Rauru Town.</a:t>
            </a:r>
            <a:endParaRPr sz="1800">
              <a:solidFill>
                <a:schemeClr val="lt2"/>
              </a:solidFill>
              <a:latin typeface="Source Sans Pro"/>
              <a:ea typeface="Source Sans Pro"/>
              <a:cs typeface="Source Sans Pro"/>
              <a:sym typeface="Source Sans Pro"/>
            </a:endParaRPr>
          </a:p>
          <a:p>
            <a:pPr indent="-342900" lvl="0" marL="457200" rtl="0" algn="l">
              <a:spcBef>
                <a:spcPts val="0"/>
              </a:spcBef>
              <a:spcAft>
                <a:spcPts val="0"/>
              </a:spcAft>
              <a:buClr>
                <a:schemeClr val="lt2"/>
              </a:buClr>
              <a:buSzPts val="1800"/>
              <a:buFont typeface="Source Sans Pro"/>
              <a:buAutoNum type="arabicPeriod"/>
            </a:pPr>
            <a:r>
              <a:rPr lang="en" sz="1800">
                <a:solidFill>
                  <a:schemeClr val="lt2"/>
                </a:solidFill>
                <a:latin typeface="Source Sans Pro"/>
                <a:ea typeface="Source Sans Pro"/>
                <a:cs typeface="Source Sans Pro"/>
                <a:sym typeface="Source Sans Pro"/>
              </a:rPr>
              <a:t>Amble                       to get from Rauru Town to Power Glove.</a:t>
            </a:r>
            <a:endParaRPr sz="1800">
              <a:solidFill>
                <a:schemeClr val="lt2"/>
              </a:solidFill>
              <a:latin typeface="Source Sans Pro"/>
              <a:ea typeface="Source Sans Pro"/>
              <a:cs typeface="Source Sans Pro"/>
              <a:sym typeface="Source Sans Pro"/>
            </a:endParaRPr>
          </a:p>
          <a:p>
            <a:pPr indent="-342900" lvl="0" marL="457200" rtl="0" algn="l">
              <a:spcBef>
                <a:spcPts val="0"/>
              </a:spcBef>
              <a:spcAft>
                <a:spcPts val="0"/>
              </a:spcAft>
              <a:buClr>
                <a:schemeClr val="lt2"/>
              </a:buClr>
              <a:buSzPts val="1800"/>
              <a:buFont typeface="Source Sans Pro"/>
              <a:buAutoNum type="arabicPeriod"/>
            </a:pPr>
            <a:r>
              <a:rPr lang="en" sz="1800">
                <a:solidFill>
                  <a:schemeClr val="lt2"/>
                </a:solidFill>
                <a:latin typeface="Source Sans Pro"/>
                <a:ea typeface="Source Sans Pro"/>
                <a:cs typeface="Source Sans Pro"/>
                <a:sym typeface="Source Sans Pro"/>
              </a:rPr>
              <a:t>Bolt                        to get from Power Glove to Fairy Woods</a:t>
            </a:r>
            <a:endParaRPr sz="1800">
              <a:solidFill>
                <a:schemeClr val="lt2"/>
              </a:solidFill>
              <a:latin typeface="Source Sans Pro"/>
              <a:ea typeface="Source Sans Pro"/>
              <a:cs typeface="Source Sans Pro"/>
              <a:sym typeface="Source Sans Pro"/>
            </a:endParaRPr>
          </a:p>
          <a:p>
            <a:pPr indent="-342900" lvl="0" marL="457200" rtl="0" algn="l">
              <a:spcBef>
                <a:spcPts val="0"/>
              </a:spcBef>
              <a:spcAft>
                <a:spcPts val="0"/>
              </a:spcAft>
              <a:buClr>
                <a:schemeClr val="lt2"/>
              </a:buClr>
              <a:buSzPts val="1800"/>
              <a:buFont typeface="Source Sans Pro"/>
              <a:buAutoNum type="arabicPeriod"/>
            </a:pPr>
            <a:r>
              <a:rPr lang="en" sz="1800">
                <a:solidFill>
                  <a:schemeClr val="lt2"/>
                </a:solidFill>
                <a:latin typeface="Source Sans Pro"/>
                <a:ea typeface="Source Sans Pro"/>
                <a:cs typeface="Source Sans Pro"/>
                <a:sym typeface="Source Sans Pro"/>
              </a:rPr>
              <a:t>Dash                       to get from Fairy Woods to After Of Life</a:t>
            </a:r>
            <a:endParaRPr sz="1800">
              <a:solidFill>
                <a:schemeClr val="lt2"/>
              </a:solidFill>
              <a:latin typeface="Source Sans Pro"/>
              <a:ea typeface="Source Sans Pro"/>
              <a:cs typeface="Source Sans Pro"/>
              <a:sym typeface="Source Sans Pro"/>
            </a:endParaRPr>
          </a:p>
          <a:p>
            <a:pPr indent="-342900" lvl="0" marL="457200" rtl="0" algn="l">
              <a:spcBef>
                <a:spcPts val="0"/>
              </a:spcBef>
              <a:spcAft>
                <a:spcPts val="0"/>
              </a:spcAft>
              <a:buClr>
                <a:schemeClr val="lt2"/>
              </a:buClr>
              <a:buSzPts val="1800"/>
              <a:buFont typeface="Source Sans Pro"/>
              <a:buAutoNum type="arabicPeriod"/>
            </a:pPr>
            <a:r>
              <a:rPr lang="en" sz="1800">
                <a:solidFill>
                  <a:schemeClr val="lt2"/>
                </a:solidFill>
                <a:latin typeface="Source Sans Pro"/>
                <a:ea typeface="Source Sans Pro"/>
                <a:cs typeface="Source Sans Pro"/>
                <a:sym typeface="Source Sans Pro"/>
              </a:rPr>
              <a:t>Go                       to get from After Of Life to Northern Royal Palace.</a:t>
            </a:r>
            <a:endParaRPr sz="1800">
              <a:solidFill>
                <a:schemeClr val="lt2"/>
              </a:solidFill>
              <a:latin typeface="Source Sans Pro"/>
              <a:ea typeface="Source Sans Pro"/>
              <a:cs typeface="Source Sans Pro"/>
              <a:sym typeface="Source Sans Pro"/>
            </a:endParaRPr>
          </a:p>
          <a:p>
            <a:pPr indent="-342900" lvl="0" marL="457200" rtl="0" algn="l">
              <a:spcBef>
                <a:spcPts val="0"/>
              </a:spcBef>
              <a:spcAft>
                <a:spcPts val="0"/>
              </a:spcAft>
              <a:buClr>
                <a:schemeClr val="lt2"/>
              </a:buClr>
              <a:buSzPts val="1800"/>
              <a:buFont typeface="Source Sans Pro"/>
              <a:buAutoNum type="arabicPeriod"/>
            </a:pPr>
            <a:r>
              <a:rPr lang="en" sz="1800">
                <a:solidFill>
                  <a:schemeClr val="lt2"/>
                </a:solidFill>
                <a:latin typeface="Source Sans Pro"/>
                <a:ea typeface="Source Sans Pro"/>
                <a:cs typeface="Source Sans Pro"/>
                <a:sym typeface="Source Sans Pro"/>
              </a:rPr>
              <a:t>Saunter                       to get from Northern Royal Palace to Doll.</a:t>
            </a:r>
            <a:endParaRPr sz="1800">
              <a:solidFill>
                <a:schemeClr val="lt2"/>
              </a:solidFill>
              <a:latin typeface="Source Sans Pro"/>
              <a:ea typeface="Source Sans Pro"/>
              <a:cs typeface="Source Sans Pro"/>
              <a:sym typeface="Source Sans Pro"/>
            </a:endParaRPr>
          </a:p>
          <a:p>
            <a:pPr indent="-342900" lvl="0" marL="457200" rtl="0" algn="l">
              <a:spcBef>
                <a:spcPts val="0"/>
              </a:spcBef>
              <a:spcAft>
                <a:spcPts val="0"/>
              </a:spcAft>
              <a:buClr>
                <a:schemeClr val="lt2"/>
              </a:buClr>
              <a:buSzPts val="1800"/>
              <a:buFont typeface="Source Sans Pro"/>
              <a:buAutoNum type="arabicPeriod"/>
            </a:pPr>
            <a:r>
              <a:rPr lang="en" sz="1800">
                <a:solidFill>
                  <a:schemeClr val="lt2"/>
                </a:solidFill>
                <a:latin typeface="Source Sans Pro"/>
                <a:ea typeface="Source Sans Pro"/>
                <a:cs typeface="Source Sans Pro"/>
                <a:sym typeface="Source Sans Pro"/>
              </a:rPr>
              <a:t>Sprint                       to get from Doll to Shield Spell.</a:t>
            </a:r>
            <a:endParaRPr sz="1800">
              <a:solidFill>
                <a:schemeClr val="lt2"/>
              </a:solidFill>
              <a:latin typeface="Source Sans Pro"/>
              <a:ea typeface="Source Sans Pro"/>
              <a:cs typeface="Source Sans Pro"/>
              <a:sym typeface="Source Sans Pro"/>
            </a:endParaRPr>
          </a:p>
          <a:p>
            <a:pPr indent="-342900" lvl="0" marL="457200" rtl="0" algn="l">
              <a:spcBef>
                <a:spcPts val="0"/>
              </a:spcBef>
              <a:spcAft>
                <a:spcPts val="0"/>
              </a:spcAft>
              <a:buClr>
                <a:schemeClr val="lt2"/>
              </a:buClr>
              <a:buSzPts val="1800"/>
              <a:buFont typeface="Source Sans Pro"/>
              <a:buAutoNum type="arabicPeriod"/>
            </a:pPr>
            <a:r>
              <a:rPr lang="en" sz="1800">
                <a:solidFill>
                  <a:schemeClr val="lt2"/>
                </a:solidFill>
                <a:latin typeface="Source Sans Pro"/>
                <a:ea typeface="Source Sans Pro"/>
                <a:cs typeface="Source Sans Pro"/>
                <a:sym typeface="Source Sans Pro"/>
              </a:rPr>
              <a:t>Walk                       to get from Shield Spell to Ruto Town.</a:t>
            </a:r>
            <a:endParaRPr sz="1800">
              <a:solidFill>
                <a:schemeClr val="lt2"/>
              </a:solidFill>
              <a:latin typeface="Source Sans Pro"/>
              <a:ea typeface="Source Sans Pro"/>
              <a:cs typeface="Source Sans Pro"/>
              <a:sym typeface="Source Sans Pro"/>
            </a:endParaRPr>
          </a:p>
          <a:p>
            <a:pPr indent="-342900" lvl="0" marL="457200" rtl="0" algn="l">
              <a:spcBef>
                <a:spcPts val="0"/>
              </a:spcBef>
              <a:spcAft>
                <a:spcPts val="0"/>
              </a:spcAft>
              <a:buClr>
                <a:schemeClr val="lt2"/>
              </a:buClr>
              <a:buSzPts val="1800"/>
              <a:buFont typeface="Source Sans Pro"/>
              <a:buAutoNum type="arabicPeriod"/>
            </a:pPr>
            <a:r>
              <a:rPr lang="en" sz="1800">
                <a:solidFill>
                  <a:schemeClr val="lt2"/>
                </a:solidFill>
                <a:latin typeface="Source Sans Pro"/>
                <a:ea typeface="Source Sans Pro"/>
                <a:cs typeface="Source Sans Pro"/>
                <a:sym typeface="Source Sans Pro"/>
              </a:rPr>
              <a:t>Trek                       to get from Ruto Town to Jump Spell.</a:t>
            </a:r>
            <a:endParaRPr sz="1800">
              <a:solidFill>
                <a:schemeClr val="lt2"/>
              </a:solidFill>
              <a:latin typeface="Source Sans Pro"/>
              <a:ea typeface="Source Sans Pro"/>
              <a:cs typeface="Source Sans Pro"/>
              <a:sym typeface="Source Sans Pro"/>
            </a:endParaRPr>
          </a:p>
          <a:p>
            <a:pPr indent="-342900" lvl="0" marL="457200" rtl="0" algn="l">
              <a:spcBef>
                <a:spcPts val="0"/>
              </a:spcBef>
              <a:spcAft>
                <a:spcPts val="0"/>
              </a:spcAft>
              <a:buClr>
                <a:schemeClr val="lt2"/>
              </a:buClr>
              <a:buSzPts val="1800"/>
              <a:buFont typeface="Source Sans Pro"/>
              <a:buAutoNum type="arabicPeriod"/>
            </a:pPr>
            <a:r>
              <a:rPr lang="en" sz="1800">
                <a:solidFill>
                  <a:schemeClr val="lt2"/>
                </a:solidFill>
                <a:latin typeface="Source Sans Pro"/>
                <a:ea typeface="Source Sans Pro"/>
                <a:cs typeface="Source Sans Pro"/>
                <a:sym typeface="Source Sans Pro"/>
              </a:rPr>
              <a:t>Jog                      to get from Jump Spell to Trophy.</a:t>
            </a:r>
            <a:endParaRPr sz="1800">
              <a:solidFill>
                <a:schemeClr val="lt2"/>
              </a:solidFill>
              <a:latin typeface="Source Sans Pro"/>
              <a:ea typeface="Source Sans Pro"/>
              <a:cs typeface="Source Sans Pro"/>
              <a:sym typeface="Source Sans Pro"/>
            </a:endParaRPr>
          </a:p>
          <a:p>
            <a:pPr indent="-342900" lvl="0" marL="457200" rtl="0" algn="l">
              <a:spcBef>
                <a:spcPts val="0"/>
              </a:spcBef>
              <a:spcAft>
                <a:spcPts val="0"/>
              </a:spcAft>
              <a:buClr>
                <a:schemeClr val="lt2"/>
              </a:buClr>
              <a:buSzPts val="1800"/>
              <a:buFont typeface="Source Sans Pro"/>
              <a:buAutoNum type="arabicPeriod"/>
            </a:pPr>
            <a:r>
              <a:rPr lang="en" sz="1800">
                <a:solidFill>
                  <a:schemeClr val="lt2"/>
                </a:solidFill>
                <a:latin typeface="Source Sans Pro"/>
                <a:ea typeface="Source Sans Pro"/>
                <a:cs typeface="Source Sans Pro"/>
                <a:sym typeface="Source Sans Pro"/>
              </a:rPr>
              <a:t>Run                     to get from Trophy to Tantari Desert.</a:t>
            </a:r>
            <a:endParaRPr sz="1800">
              <a:solidFill>
                <a:schemeClr val="lt2"/>
              </a:solidFill>
              <a:latin typeface="Source Sans Pro"/>
              <a:ea typeface="Source Sans Pro"/>
              <a:cs typeface="Source Sans Pro"/>
              <a:sym typeface="Source Sans Pro"/>
            </a:endParaRPr>
          </a:p>
          <a:p>
            <a:pPr indent="-342900" lvl="0" marL="457200" rtl="0" algn="l">
              <a:spcBef>
                <a:spcPts val="0"/>
              </a:spcBef>
              <a:spcAft>
                <a:spcPts val="0"/>
              </a:spcAft>
              <a:buClr>
                <a:schemeClr val="lt2"/>
              </a:buClr>
              <a:buSzPts val="1800"/>
              <a:buFont typeface="Source Sans Pro"/>
              <a:buAutoNum type="arabicPeriod"/>
            </a:pPr>
            <a:r>
              <a:rPr lang="en" sz="1800">
                <a:solidFill>
                  <a:schemeClr val="lt2"/>
                </a:solidFill>
                <a:latin typeface="Source Sans Pro"/>
                <a:ea typeface="Source Sans Pro"/>
                <a:cs typeface="Source Sans Pro"/>
                <a:sym typeface="Source Sans Pro"/>
              </a:rPr>
              <a:t>Amble                      to get from Tantari Desert to Magic Container.</a:t>
            </a:r>
            <a:endParaRPr sz="1800">
              <a:solidFill>
                <a:schemeClr val="lt2"/>
              </a:solidFill>
              <a:latin typeface="Source Sans Pro"/>
              <a:ea typeface="Source Sans Pro"/>
              <a:cs typeface="Source Sans Pro"/>
              <a:sym typeface="Source Sans Pro"/>
            </a:endParaRPr>
          </a:p>
          <a:p>
            <a:pPr indent="-342900" lvl="0" marL="457200" rtl="0" algn="l">
              <a:spcBef>
                <a:spcPts val="0"/>
              </a:spcBef>
              <a:spcAft>
                <a:spcPts val="0"/>
              </a:spcAft>
              <a:buClr>
                <a:schemeClr val="lt2"/>
              </a:buClr>
              <a:buSzPts val="1800"/>
              <a:buFont typeface="Source Sans Pro"/>
              <a:buAutoNum type="arabicPeriod"/>
            </a:pPr>
            <a:r>
              <a:rPr lang="en" sz="1800">
                <a:solidFill>
                  <a:schemeClr val="lt2"/>
                </a:solidFill>
                <a:latin typeface="Source Sans Pro"/>
                <a:ea typeface="Source Sans Pro"/>
                <a:cs typeface="Source Sans Pro"/>
                <a:sym typeface="Source Sans Pro"/>
              </a:rPr>
              <a:t>Bolt                      to get from Magic Container to Fairy Woods.</a:t>
            </a:r>
            <a:endParaRPr sz="1800">
              <a:solidFill>
                <a:schemeClr val="lt2"/>
              </a:solidFill>
              <a:latin typeface="Source Sans Pro"/>
              <a:ea typeface="Source Sans Pro"/>
              <a:cs typeface="Source Sans Pro"/>
              <a:sym typeface="Source Sans Pro"/>
            </a:endParaRPr>
          </a:p>
          <a:p>
            <a:pPr indent="-342900" lvl="0" marL="457200" rtl="0" algn="l">
              <a:spcBef>
                <a:spcPts val="0"/>
              </a:spcBef>
              <a:spcAft>
                <a:spcPts val="0"/>
              </a:spcAft>
              <a:buClr>
                <a:schemeClr val="lt2"/>
              </a:buClr>
              <a:buSzPts val="1800"/>
              <a:buFont typeface="Source Sans Pro"/>
              <a:buAutoNum type="arabicPeriod"/>
            </a:pPr>
            <a:r>
              <a:rPr lang="en" sz="1800">
                <a:solidFill>
                  <a:schemeClr val="lt2"/>
                </a:solidFill>
                <a:latin typeface="Source Sans Pro"/>
                <a:ea typeface="Source Sans Pro"/>
                <a:cs typeface="Source Sans Pro"/>
                <a:sym typeface="Source Sans Pro"/>
              </a:rPr>
              <a:t>Dash                       to get from Fairy Woods to Heart Con.</a:t>
            </a:r>
            <a:endParaRPr sz="1800">
              <a:solidFill>
                <a:schemeClr val="lt2"/>
              </a:solidFill>
              <a:latin typeface="Source Sans Pro"/>
              <a:ea typeface="Source Sans Pro"/>
              <a:cs typeface="Source Sans Pro"/>
              <a:sym typeface="Source Sans Pro"/>
            </a:endParaRPr>
          </a:p>
          <a:p>
            <a:pPr indent="-342900" lvl="0" marL="457200" rtl="0" algn="l">
              <a:spcBef>
                <a:spcPts val="0"/>
              </a:spcBef>
              <a:spcAft>
                <a:spcPts val="0"/>
              </a:spcAft>
              <a:buClr>
                <a:schemeClr val="lt2"/>
              </a:buClr>
              <a:buSzPts val="1800"/>
              <a:buFont typeface="Source Sans Pro"/>
              <a:buAutoNum type="arabicPeriod"/>
            </a:pPr>
            <a:r>
              <a:rPr lang="en" sz="1800">
                <a:solidFill>
                  <a:schemeClr val="lt2"/>
                </a:solidFill>
                <a:latin typeface="Source Sans Pro"/>
                <a:ea typeface="Source Sans Pro"/>
                <a:cs typeface="Source Sans Pro"/>
                <a:sym typeface="Source Sans Pro"/>
              </a:rPr>
              <a:t>Go                      to get from Heart Con to Jump Spell.</a:t>
            </a:r>
            <a:endParaRPr sz="1800">
              <a:solidFill>
                <a:schemeClr val="lt2"/>
              </a:solidFill>
              <a:latin typeface="Source Sans Pro"/>
              <a:ea typeface="Source Sans Pro"/>
              <a:cs typeface="Source Sans Pro"/>
              <a:sym typeface="Source Sans Pro"/>
            </a:endParaRPr>
          </a:p>
        </p:txBody>
      </p:sp>
      <p:cxnSp>
        <p:nvCxnSpPr>
          <p:cNvPr id="97" name="Google Shape;97;p19"/>
          <p:cNvCxnSpPr/>
          <p:nvPr/>
        </p:nvCxnSpPr>
        <p:spPr>
          <a:xfrm>
            <a:off x="1152850" y="413850"/>
            <a:ext cx="876900" cy="0"/>
          </a:xfrm>
          <a:prstGeom prst="straightConnector1">
            <a:avLst/>
          </a:prstGeom>
          <a:noFill/>
          <a:ln cap="flat" cmpd="sng" w="9525">
            <a:solidFill>
              <a:schemeClr val="dk2"/>
            </a:solidFill>
            <a:prstDash val="solid"/>
            <a:round/>
            <a:headEnd len="med" w="med" type="none"/>
            <a:tailEnd len="med" w="med" type="none"/>
          </a:ln>
        </p:spPr>
      </p:cxnSp>
      <p:cxnSp>
        <p:nvCxnSpPr>
          <p:cNvPr id="98" name="Google Shape;98;p19"/>
          <p:cNvCxnSpPr/>
          <p:nvPr/>
        </p:nvCxnSpPr>
        <p:spPr>
          <a:xfrm>
            <a:off x="1152850" y="684500"/>
            <a:ext cx="876900" cy="0"/>
          </a:xfrm>
          <a:prstGeom prst="straightConnector1">
            <a:avLst/>
          </a:prstGeom>
          <a:noFill/>
          <a:ln cap="flat" cmpd="sng" w="9525">
            <a:solidFill>
              <a:schemeClr val="dk2"/>
            </a:solidFill>
            <a:prstDash val="solid"/>
            <a:round/>
            <a:headEnd len="med" w="med" type="none"/>
            <a:tailEnd len="med" w="med" type="none"/>
          </a:ln>
        </p:spPr>
      </p:cxnSp>
      <p:cxnSp>
        <p:nvCxnSpPr>
          <p:cNvPr id="99" name="Google Shape;99;p19"/>
          <p:cNvCxnSpPr/>
          <p:nvPr/>
        </p:nvCxnSpPr>
        <p:spPr>
          <a:xfrm>
            <a:off x="1152850" y="974850"/>
            <a:ext cx="876900" cy="0"/>
          </a:xfrm>
          <a:prstGeom prst="straightConnector1">
            <a:avLst/>
          </a:prstGeom>
          <a:noFill/>
          <a:ln cap="flat" cmpd="sng" w="9525">
            <a:solidFill>
              <a:schemeClr val="dk2"/>
            </a:solidFill>
            <a:prstDash val="solid"/>
            <a:round/>
            <a:headEnd len="med" w="med" type="none"/>
            <a:tailEnd len="med" w="med" type="none"/>
          </a:ln>
        </p:spPr>
      </p:cxnSp>
      <p:cxnSp>
        <p:nvCxnSpPr>
          <p:cNvPr id="100" name="Google Shape;100;p19"/>
          <p:cNvCxnSpPr/>
          <p:nvPr/>
        </p:nvCxnSpPr>
        <p:spPr>
          <a:xfrm>
            <a:off x="1152850" y="1255350"/>
            <a:ext cx="876900" cy="0"/>
          </a:xfrm>
          <a:prstGeom prst="straightConnector1">
            <a:avLst/>
          </a:prstGeom>
          <a:noFill/>
          <a:ln cap="flat" cmpd="sng" w="9525">
            <a:solidFill>
              <a:schemeClr val="dk2"/>
            </a:solidFill>
            <a:prstDash val="solid"/>
            <a:round/>
            <a:headEnd len="med" w="med" type="none"/>
            <a:tailEnd len="med" w="med" type="none"/>
          </a:ln>
        </p:spPr>
      </p:cxnSp>
      <p:cxnSp>
        <p:nvCxnSpPr>
          <p:cNvPr id="101" name="Google Shape;101;p19"/>
          <p:cNvCxnSpPr/>
          <p:nvPr/>
        </p:nvCxnSpPr>
        <p:spPr>
          <a:xfrm>
            <a:off x="1359125" y="1496425"/>
            <a:ext cx="876900" cy="0"/>
          </a:xfrm>
          <a:prstGeom prst="straightConnector1">
            <a:avLst/>
          </a:prstGeom>
          <a:noFill/>
          <a:ln cap="flat" cmpd="sng" w="9525">
            <a:solidFill>
              <a:schemeClr val="dk2"/>
            </a:solidFill>
            <a:prstDash val="solid"/>
            <a:round/>
            <a:headEnd len="med" w="med" type="none"/>
            <a:tailEnd len="med" w="med" type="none"/>
          </a:ln>
        </p:spPr>
      </p:cxnSp>
      <p:cxnSp>
        <p:nvCxnSpPr>
          <p:cNvPr id="102" name="Google Shape;102;p19"/>
          <p:cNvCxnSpPr/>
          <p:nvPr/>
        </p:nvCxnSpPr>
        <p:spPr>
          <a:xfrm>
            <a:off x="1152850" y="1747350"/>
            <a:ext cx="876900" cy="0"/>
          </a:xfrm>
          <a:prstGeom prst="straightConnector1">
            <a:avLst/>
          </a:prstGeom>
          <a:noFill/>
          <a:ln cap="flat" cmpd="sng" w="9525">
            <a:solidFill>
              <a:schemeClr val="dk2"/>
            </a:solidFill>
            <a:prstDash val="solid"/>
            <a:round/>
            <a:headEnd len="med" w="med" type="none"/>
            <a:tailEnd len="med" w="med" type="none"/>
          </a:ln>
        </p:spPr>
      </p:cxnSp>
      <p:cxnSp>
        <p:nvCxnSpPr>
          <p:cNvPr id="103" name="Google Shape;103;p19"/>
          <p:cNvCxnSpPr/>
          <p:nvPr/>
        </p:nvCxnSpPr>
        <p:spPr>
          <a:xfrm>
            <a:off x="1210650" y="2037725"/>
            <a:ext cx="876900" cy="0"/>
          </a:xfrm>
          <a:prstGeom prst="straightConnector1">
            <a:avLst/>
          </a:prstGeom>
          <a:noFill/>
          <a:ln cap="flat" cmpd="sng" w="9525">
            <a:solidFill>
              <a:schemeClr val="dk2"/>
            </a:solidFill>
            <a:prstDash val="solid"/>
            <a:round/>
            <a:headEnd len="med" w="med" type="none"/>
            <a:tailEnd len="med" w="med" type="none"/>
          </a:ln>
        </p:spPr>
      </p:cxnSp>
      <p:cxnSp>
        <p:nvCxnSpPr>
          <p:cNvPr id="104" name="Google Shape;104;p19"/>
          <p:cNvCxnSpPr/>
          <p:nvPr/>
        </p:nvCxnSpPr>
        <p:spPr>
          <a:xfrm>
            <a:off x="1008325" y="2308350"/>
            <a:ext cx="876900" cy="0"/>
          </a:xfrm>
          <a:prstGeom prst="straightConnector1">
            <a:avLst/>
          </a:prstGeom>
          <a:noFill/>
          <a:ln cap="flat" cmpd="sng" w="9525">
            <a:solidFill>
              <a:schemeClr val="dk2"/>
            </a:solidFill>
            <a:prstDash val="solid"/>
            <a:round/>
            <a:headEnd len="med" w="med" type="none"/>
            <a:tailEnd len="med" w="med" type="none"/>
          </a:ln>
        </p:spPr>
      </p:cxnSp>
      <p:cxnSp>
        <p:nvCxnSpPr>
          <p:cNvPr id="105" name="Google Shape;105;p19"/>
          <p:cNvCxnSpPr/>
          <p:nvPr/>
        </p:nvCxnSpPr>
        <p:spPr>
          <a:xfrm>
            <a:off x="1467500" y="2581575"/>
            <a:ext cx="876900" cy="0"/>
          </a:xfrm>
          <a:prstGeom prst="straightConnector1">
            <a:avLst/>
          </a:prstGeom>
          <a:noFill/>
          <a:ln cap="flat" cmpd="sng" w="9525">
            <a:solidFill>
              <a:schemeClr val="dk2"/>
            </a:solidFill>
            <a:prstDash val="solid"/>
            <a:round/>
            <a:headEnd len="med" w="med" type="none"/>
            <a:tailEnd len="med" w="med" type="none"/>
          </a:ln>
        </p:spPr>
      </p:cxnSp>
      <p:cxnSp>
        <p:nvCxnSpPr>
          <p:cNvPr id="106" name="Google Shape;106;p19"/>
          <p:cNvCxnSpPr/>
          <p:nvPr/>
        </p:nvCxnSpPr>
        <p:spPr>
          <a:xfrm>
            <a:off x="1313125" y="2849625"/>
            <a:ext cx="876900" cy="0"/>
          </a:xfrm>
          <a:prstGeom prst="straightConnector1">
            <a:avLst/>
          </a:prstGeom>
          <a:noFill/>
          <a:ln cap="flat" cmpd="sng" w="9525">
            <a:solidFill>
              <a:schemeClr val="dk2"/>
            </a:solidFill>
            <a:prstDash val="solid"/>
            <a:round/>
            <a:headEnd len="med" w="med" type="none"/>
            <a:tailEnd len="med" w="med" type="none"/>
          </a:ln>
        </p:spPr>
      </p:cxnSp>
      <p:cxnSp>
        <p:nvCxnSpPr>
          <p:cNvPr id="107" name="Google Shape;107;p19"/>
          <p:cNvCxnSpPr/>
          <p:nvPr/>
        </p:nvCxnSpPr>
        <p:spPr>
          <a:xfrm>
            <a:off x="1210650" y="3139975"/>
            <a:ext cx="876900" cy="0"/>
          </a:xfrm>
          <a:prstGeom prst="straightConnector1">
            <a:avLst/>
          </a:prstGeom>
          <a:noFill/>
          <a:ln cap="flat" cmpd="sng" w="9525">
            <a:solidFill>
              <a:schemeClr val="dk2"/>
            </a:solidFill>
            <a:prstDash val="solid"/>
            <a:round/>
            <a:headEnd len="med" w="med" type="none"/>
            <a:tailEnd len="med" w="med" type="none"/>
          </a:ln>
        </p:spPr>
      </p:cxnSp>
      <p:cxnSp>
        <p:nvCxnSpPr>
          <p:cNvPr id="108" name="Google Shape;108;p19"/>
          <p:cNvCxnSpPr/>
          <p:nvPr/>
        </p:nvCxnSpPr>
        <p:spPr>
          <a:xfrm>
            <a:off x="1152850" y="3410625"/>
            <a:ext cx="876900" cy="0"/>
          </a:xfrm>
          <a:prstGeom prst="straightConnector1">
            <a:avLst/>
          </a:prstGeom>
          <a:noFill/>
          <a:ln cap="flat" cmpd="sng" w="9525">
            <a:solidFill>
              <a:schemeClr val="dk2"/>
            </a:solidFill>
            <a:prstDash val="solid"/>
            <a:round/>
            <a:headEnd len="med" w="med" type="none"/>
            <a:tailEnd len="med" w="med" type="none"/>
          </a:ln>
        </p:spPr>
      </p:cxnSp>
      <p:cxnSp>
        <p:nvCxnSpPr>
          <p:cNvPr id="109" name="Google Shape;109;p19"/>
          <p:cNvCxnSpPr/>
          <p:nvPr/>
        </p:nvCxnSpPr>
        <p:spPr>
          <a:xfrm>
            <a:off x="1060875" y="3710825"/>
            <a:ext cx="876900" cy="0"/>
          </a:xfrm>
          <a:prstGeom prst="straightConnector1">
            <a:avLst/>
          </a:prstGeom>
          <a:noFill/>
          <a:ln cap="flat" cmpd="sng" w="9525">
            <a:solidFill>
              <a:schemeClr val="dk2"/>
            </a:solidFill>
            <a:prstDash val="solid"/>
            <a:round/>
            <a:headEnd len="med" w="med" type="none"/>
            <a:tailEnd len="med" w="med" type="none"/>
          </a:ln>
        </p:spPr>
      </p:cxnSp>
      <p:cxnSp>
        <p:nvCxnSpPr>
          <p:cNvPr id="110" name="Google Shape;110;p19"/>
          <p:cNvCxnSpPr/>
          <p:nvPr/>
        </p:nvCxnSpPr>
        <p:spPr>
          <a:xfrm>
            <a:off x="1060875" y="3961750"/>
            <a:ext cx="876900" cy="0"/>
          </a:xfrm>
          <a:prstGeom prst="straightConnector1">
            <a:avLst/>
          </a:prstGeom>
          <a:noFill/>
          <a:ln cap="flat" cmpd="sng" w="9525">
            <a:solidFill>
              <a:schemeClr val="dk2"/>
            </a:solidFill>
            <a:prstDash val="solid"/>
            <a:round/>
            <a:headEnd len="med" w="med" type="none"/>
            <a:tailEnd len="med" w="med" type="none"/>
          </a:ln>
        </p:spPr>
      </p:cxnSp>
      <p:cxnSp>
        <p:nvCxnSpPr>
          <p:cNvPr id="111" name="Google Shape;111;p19"/>
          <p:cNvCxnSpPr/>
          <p:nvPr/>
        </p:nvCxnSpPr>
        <p:spPr>
          <a:xfrm>
            <a:off x="1313125" y="4261975"/>
            <a:ext cx="876900" cy="0"/>
          </a:xfrm>
          <a:prstGeom prst="straightConnector1">
            <a:avLst/>
          </a:prstGeom>
          <a:noFill/>
          <a:ln cap="flat" cmpd="sng" w="9525">
            <a:solidFill>
              <a:schemeClr val="dk2"/>
            </a:solidFill>
            <a:prstDash val="solid"/>
            <a:round/>
            <a:headEnd len="med" w="med" type="none"/>
            <a:tailEnd len="med" w="med" type="none"/>
          </a:ln>
        </p:spPr>
      </p:cxnSp>
      <p:cxnSp>
        <p:nvCxnSpPr>
          <p:cNvPr id="112" name="Google Shape;112;p19"/>
          <p:cNvCxnSpPr/>
          <p:nvPr/>
        </p:nvCxnSpPr>
        <p:spPr>
          <a:xfrm>
            <a:off x="1104225" y="4493175"/>
            <a:ext cx="876900" cy="0"/>
          </a:xfrm>
          <a:prstGeom prst="straightConnector1">
            <a:avLst/>
          </a:prstGeom>
          <a:noFill/>
          <a:ln cap="flat" cmpd="sng" w="9525">
            <a:solidFill>
              <a:schemeClr val="dk2"/>
            </a:solidFill>
            <a:prstDash val="solid"/>
            <a:round/>
            <a:headEnd len="med" w="med" type="none"/>
            <a:tailEnd len="med" w="med" type="none"/>
          </a:ln>
        </p:spPr>
      </p:cxnSp>
      <p:cxnSp>
        <p:nvCxnSpPr>
          <p:cNvPr id="113" name="Google Shape;113;p19"/>
          <p:cNvCxnSpPr/>
          <p:nvPr/>
        </p:nvCxnSpPr>
        <p:spPr>
          <a:xfrm>
            <a:off x="1210650" y="4783525"/>
            <a:ext cx="876900" cy="0"/>
          </a:xfrm>
          <a:prstGeom prst="straightConnector1">
            <a:avLst/>
          </a:prstGeom>
          <a:noFill/>
          <a:ln cap="flat" cmpd="sng" w="9525">
            <a:solidFill>
              <a:schemeClr val="dk2"/>
            </a:solidFill>
            <a:prstDash val="solid"/>
            <a:round/>
            <a:headEnd len="med" w="med" type="none"/>
            <a:tailEnd len="med" w="med" type="none"/>
          </a:ln>
        </p:spPr>
      </p:cxnSp>
      <p:cxnSp>
        <p:nvCxnSpPr>
          <p:cNvPr id="114" name="Google Shape;114;p19"/>
          <p:cNvCxnSpPr/>
          <p:nvPr/>
        </p:nvCxnSpPr>
        <p:spPr>
          <a:xfrm>
            <a:off x="945925" y="5084325"/>
            <a:ext cx="876900" cy="0"/>
          </a:xfrm>
          <a:prstGeom prst="straightConnector1">
            <a:avLst/>
          </a:prstGeom>
          <a:noFill/>
          <a:ln cap="flat" cmpd="sng" w="9525">
            <a:solidFill>
              <a:schemeClr val="dk2"/>
            </a:solidFill>
            <a:prstDash val="solid"/>
            <a:round/>
            <a:headEnd len="med" w="med" type="none"/>
            <a:tailEnd len="med" w="med" type="none"/>
          </a:ln>
        </p:spPr>
      </p:cxn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20"/>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2</a:t>
            </a:r>
            <a:endParaRPr/>
          </a:p>
        </p:txBody>
      </p:sp>
      <p:sp>
        <p:nvSpPr>
          <p:cNvPr id="120" name="Google Shape;120;p20"/>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Write the directions of how to get to different locations like in slide 7 but use different fictional names for the places.</a:t>
            </a:r>
            <a:endParaRPr/>
          </a:p>
        </p:txBody>
      </p:sp>
      <p:pic>
        <p:nvPicPr>
          <p:cNvPr id="121" name="Google Shape;121;p20"/>
          <p:cNvPicPr preferRelativeResize="0"/>
          <p:nvPr/>
        </p:nvPicPr>
        <p:blipFill>
          <a:blip r:embed="rId3">
            <a:alphaModFix/>
          </a:blip>
          <a:stretch>
            <a:fillRect/>
          </a:stretch>
        </p:blipFill>
        <p:spPr>
          <a:xfrm>
            <a:off x="3272100" y="152400"/>
            <a:ext cx="5359525" cy="48433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21"/>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3</a:t>
            </a:r>
            <a:endParaRPr/>
          </a:p>
        </p:txBody>
      </p:sp>
      <p:sp>
        <p:nvSpPr>
          <p:cNvPr id="127" name="Google Shape;127;p21"/>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Search one fictional map and write a description of what each of those places look like as well as what lives there. Then write a story of how characters go on a journey through those places to reach a certain destination for a certain purpose. The story should have a map which the characters use and write what directions the characters take to go to places.</a:t>
            </a:r>
            <a:endParaRPr/>
          </a:p>
        </p:txBody>
      </p:sp>
      <p:pic>
        <p:nvPicPr>
          <p:cNvPr id="128" name="Google Shape;128;p21"/>
          <p:cNvPicPr preferRelativeResize="0"/>
          <p:nvPr/>
        </p:nvPicPr>
        <p:blipFill>
          <a:blip r:embed="rId3">
            <a:alphaModFix/>
          </a:blip>
          <a:stretch>
            <a:fillRect/>
          </a:stretch>
        </p:blipFill>
        <p:spPr>
          <a:xfrm>
            <a:off x="3162950" y="145175"/>
            <a:ext cx="5828650" cy="485315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Plum">
  <a:themeElements>
    <a:clrScheme name="Plum">
      <a:dk1>
        <a:srgbClr val="611BB8"/>
      </a:dk1>
      <a:lt1>
        <a:srgbClr val="FFFFFF"/>
      </a:lt1>
      <a:dk2>
        <a:srgbClr val="000000"/>
      </a:dk2>
      <a:lt2>
        <a:srgbClr val="7F7F7F"/>
      </a:lt2>
      <a:accent1>
        <a:srgbClr val="333333"/>
      </a:accent1>
      <a:accent2>
        <a:srgbClr val="5E2B97"/>
      </a:accent2>
      <a:accent3>
        <a:srgbClr val="7E57C2"/>
      </a:accent3>
      <a:accent4>
        <a:srgbClr val="C77025"/>
      </a:accent4>
      <a:accent5>
        <a:srgbClr val="009688"/>
      </a:accent5>
      <a:accent6>
        <a:srgbClr val="FFD600"/>
      </a:accent6>
      <a:hlink>
        <a:srgbClr val="009688"/>
      </a:hlink>
      <a:folHlink>
        <a:srgbClr val="00968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