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10.xml" ContentType="application/vnd.openxmlformats-officedocument.theme+xml"/>
  <Override PartName="/ppt/theme/theme8.xml" ContentType="application/vnd.openxmlformats-officedocument.theme+xml"/>
  <Override PartName="/ppt/theme/theme11.xml" ContentType="application/vnd.openxmlformats-officedocument.theme+xml"/>
  <Override PartName="/ppt/theme/theme9.xml" ContentType="application/vnd.openxmlformats-officedocument.theme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1.xml" ContentType="application/vnd.openxmlformats-officedocument.presentationml.slideMaster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_rels/presentation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1.jpeg" ContentType="image/jpeg"/>
  <Override PartName="/ppt/media/image2.png" ContentType="image/png"/>
  <Override PartName="/ppt/media/image3.png" ContentType="image/png"/>
  <Override PartName="/ppt/media/image4.png" ContentType="image/png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60" r:id="rId7"/>
    <p:sldMasterId id="2147483662" r:id="rId8"/>
    <p:sldMasterId id="2147483664" r:id="rId9"/>
    <p:sldMasterId id="2147483666" r:id="rId10"/>
    <p:sldMasterId id="2147483668" r:id="rId11"/>
    <p:sldMasterId id="2147483670" r:id="rId12"/>
  </p:sldMasterIdLst>
  <p:sldIdLst>
    <p:sldId id="256" r:id="rId13"/>
    <p:sldId id="257" r:id="rId14"/>
    <p:sldId id="258" r:id="rId15"/>
    <p:sldId id="259" r:id="rId16"/>
  </p:sldIdLst>
  <p:sldSz cx="9144000" cy="51435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" Target="slides/slide1.xml"/><Relationship Id="rId14" Type="http://schemas.openxmlformats.org/officeDocument/2006/relationships/slide" Target="slides/slide2.xml"/><Relationship Id="rId15" Type="http://schemas.openxmlformats.org/officeDocument/2006/relationships/slide" Target="slides/slide3.xml"/><Relationship Id="rId16" Type="http://schemas.openxmlformats.org/officeDocument/2006/relationships/slide" Target="slides/slide4.xml"/><Relationship Id="rId17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NZ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p>
            <a:fld id="{B4C536FE-5324-4FCC-9D97-AFCA40A23879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55C4D6A5-C3F4-453A-8EDA-E8A41228E65A}" type="slidenum">
              <a:t>&lt;#&gt;</a:t>
            </a:fld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D1CA4AB-F5D1-4C08-B335-AA985D4A8FD7}" type="slidenum">
              <a:t>&lt;#&gt;</a:t>
            </a:fld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0"/>
          </p:nvPr>
        </p:nvSpPr>
        <p:spPr/>
        <p:txBody>
          <a:bodyPr/>
          <a:p>
            <a:fld id="{70C66C04-EEB8-4EF2-A021-EAFF607A422A}" type="slidenum">
              <a:t>&lt;#&gt;</a:t>
            </a:fld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6330E07-18E0-417B-9ECC-A28D83EF9B4B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D6A2DC8-3A9E-4756-B16A-E0E099B05377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C016D3A-FE0F-430F-960E-88FD4C817CF2}" type="slidenum">
              <a:t>&lt;#&gt;</a:t>
            </a:fld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D19C46BF-C2DF-4697-938A-1D72818F4315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05D67BD5-3FB5-41AD-A625-E6BBFB3217CE}" type="slidenum">
              <a:t>&lt;#&gt;</a:t>
            </a:fld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NZ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CAF8B64-925C-43AD-AD33-EC0313E435D0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78CC62E9-CA1A-40D1-8136-16103B0A00E9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B483272D-9AEC-4D5D-93BD-FE5EA6CE43AC}" type="slidenum">
              <a:t>&lt;#&gt;</a:t>
            </a:fld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993FD3E2-9A2B-42FF-A52B-CF68FE6F54A9}" type="slidenum">
              <a:t>&lt;#&gt;</a:t>
            </a:fld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2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3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<Relationship Id="rId3" Type="http://schemas.openxmlformats.org/officeDocument/2006/relationships/slideLayout" Target="../slideLayouts/slideLayout6.xml"/><Relationship Id="rId4" Type="http://schemas.openxmlformats.org/officeDocument/2006/relationships/slideLayout" Target="../slideLayouts/slideLayout7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8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0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buNone/>
            </a:pPr>
            <a:r>
              <a:rPr b="0" lang="en-NZ" sz="52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5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 idx="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D119589-3AD3-4059-A18D-25569A3226AB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20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6;p9"/>
          <p:cNvSpPr/>
          <p:nvPr/>
        </p:nvSpPr>
        <p:spPr>
          <a:xfrm>
            <a:off x="4572000" y="0"/>
            <a:ext cx="4571640" cy="5143320"/>
          </a:xfrm>
          <a:prstGeom prst="rect">
            <a:avLst/>
          </a:prstGeom>
          <a:solidFill>
            <a:schemeClr val="l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265680" y="1233000"/>
            <a:ext cx="4044960" cy="1482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>
              <a:buNone/>
            </a:pPr>
            <a:r>
              <a:rPr b="0" lang="en-NZ" sz="42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4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939560" y="723960"/>
            <a:ext cx="3836520" cy="369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85000" lnSpcReduction="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10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DAB6C6E-480B-4E6B-8158-9B80E87C0A51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body"/>
          </p:nvPr>
        </p:nvSpPr>
        <p:spPr>
          <a:xfrm>
            <a:off x="311760" y="4230720"/>
            <a:ext cx="5998320" cy="604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sldNum" idx="11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B4B1B04-04B9-4296-B00C-FE692C51CB2E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1106280"/>
            <a:ext cx="8520120" cy="1963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lnSpcReduction="9999"/>
          </a:bodyPr>
          <a:p>
            <a:pPr indent="0" algn="ctr">
              <a:lnSpc>
                <a:spcPct val="100000"/>
              </a:lnSpc>
              <a:buNone/>
            </a:pPr>
            <a:r>
              <a:rPr b="0" lang="en-NZ" sz="120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xx%</a:t>
            </a:r>
            <a:endParaRPr b="0" lang="en-NZ" sz="120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3152160"/>
            <a:ext cx="8520120" cy="1300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4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sldNum" idx="2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E810D95-87F3-4972-BCEC-487F59F5EB8A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ldNum" idx="3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F0C1A55-0DBE-4E75-8B78-B9DC01A2D08A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11760" y="2151000"/>
            <a:ext cx="8520120" cy="841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p>
            <a:pPr indent="0">
              <a:buNone/>
            </a:pPr>
            <a:r>
              <a:rPr b="0" lang="en-NZ" sz="36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4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6D45078-9DDE-49A1-A076-B22F7F15E307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>
              <a:buNone/>
            </a:pPr>
            <a:r>
              <a:rPr b="0" lang="en-NZ" sz="2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8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sldNum" idx="5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6C9FAE8-0E6C-4B67-ADB2-A877E7C74CF9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2"/>
    <p:sldLayoutId id="2147483658" r:id="rId3"/>
    <p:sldLayoutId id="2147483659" r:id="rId4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>
              <a:buNone/>
            </a:pPr>
            <a:r>
              <a:rPr b="0" lang="en-NZ" sz="2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399960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832280" y="1152360"/>
            <a:ext cx="399960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4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sldNum" idx="6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55345A3-B490-41C3-92B4-CCC1D070115C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>
              <a:buNone/>
            </a:pPr>
            <a:r>
              <a:rPr b="0" lang="en-NZ" sz="2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sldNum" idx="7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F0EF5F4-48D0-4881-82A2-FD9118714D31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11760" y="555480"/>
            <a:ext cx="2807640" cy="755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 fontScale="92500" lnSpcReduction="19999"/>
          </a:bodyPr>
          <a:p>
            <a:pPr indent="0">
              <a:buNone/>
            </a:pPr>
            <a:r>
              <a:rPr b="0" lang="en-NZ" sz="24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2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11760" y="1389600"/>
            <a:ext cx="2807640" cy="31791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3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200" strike="noStrike" u="none">
                <a:solidFill>
                  <a:srgbClr val="000000"/>
                </a:solidFill>
                <a:uFillTx/>
                <a:latin typeface="Arial"/>
              </a:rPr>
              <a:t>Click to edit the outline text format</a:t>
            </a:r>
            <a:endParaRPr b="0" lang="en-NZ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200" strike="noStrike" u="none">
                <a:solidFill>
                  <a:srgbClr val="000000"/>
                </a:solidFill>
                <a:uFillTx/>
                <a:latin typeface="Arial"/>
              </a:rPr>
              <a:t>Second Outline Level</a:t>
            </a:r>
            <a:endParaRPr b="0" lang="en-NZ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200" strike="noStrike" u="none">
                <a:solidFill>
                  <a:srgbClr val="000000"/>
                </a:solidFill>
                <a:uFillTx/>
                <a:latin typeface="Arial"/>
              </a:rPr>
              <a:t>Third Outline Level</a:t>
            </a:r>
            <a:endParaRPr b="0" lang="en-NZ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NZ" sz="1200" strike="noStrike" u="none">
                <a:solidFill>
                  <a:srgbClr val="000000"/>
                </a:solidFill>
                <a:uFillTx/>
                <a:latin typeface="Arial"/>
              </a:rPr>
              <a:t>Fourth Outline Level</a:t>
            </a:r>
            <a:endParaRPr b="0" lang="en-NZ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200" strike="noStrike" u="none">
                <a:solidFill>
                  <a:srgbClr val="000000"/>
                </a:solidFill>
                <a:uFillTx/>
                <a:latin typeface="Arial"/>
              </a:rPr>
              <a:t>Fifth Outline Level</a:t>
            </a:r>
            <a:endParaRPr b="0" lang="en-NZ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200" strike="noStrike" u="none">
                <a:solidFill>
                  <a:srgbClr val="000000"/>
                </a:solidFill>
                <a:uFillTx/>
                <a:latin typeface="Arial"/>
              </a:rPr>
              <a:t>Sixth Outline Level</a:t>
            </a:r>
            <a:endParaRPr b="0" lang="en-NZ" sz="12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NZ" sz="1200" strike="noStrike" u="none">
                <a:solidFill>
                  <a:srgbClr val="000000"/>
                </a:solidFill>
                <a:uFillTx/>
                <a:latin typeface="Arial"/>
              </a:rPr>
              <a:t>Seventh Outline Level</a:t>
            </a:r>
            <a:endParaRPr b="0" lang="en-NZ" sz="1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sldNum" idx="8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9D74AA-ED82-49C9-AB6C-47143739A49A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lt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90320" y="450000"/>
            <a:ext cx="6367320" cy="4090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p>
            <a:pPr indent="0">
              <a:buNone/>
            </a:pPr>
            <a:r>
              <a:rPr b="0" lang="en-NZ" sz="4800" strike="noStrike" u="none">
                <a:solidFill>
                  <a:srgbClr val="000000"/>
                </a:solidFill>
                <a:uFillTx/>
                <a:latin typeface="Arial"/>
              </a:rPr>
              <a:t>Click to edit the title text format</a:t>
            </a:r>
            <a:endParaRPr b="0" lang="en-NZ" sz="4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9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ctr">
            <a:norm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009E1C6-C01A-4A54-9FC1-65A187B7D120}" type="slidenum">
              <a:rPr b="0" lang="en" sz="10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&lt;number&gt;</a:t>
            </a:fld>
            <a:endParaRPr b="0" lang="en-NZ" sz="10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hyperlink" Target="https://docs.google.com/presentation/d/1u04TgKJQVMcX7-rSJ3tu7KZ1AF1Ll7Sy0v9b7Rt0c54/edit#slide=id.gea0799897d_0_56" TargetMode="External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7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3e37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subTitle"/>
          </p:nvPr>
        </p:nvSpPr>
        <p:spPr>
          <a:xfrm>
            <a:off x="6729120" y="1096920"/>
            <a:ext cx="2335320" cy="1654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fontScale="92500" lnSpcReduction="9999"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NZ" sz="1400" strike="noStrike" u="none">
              <a:solidFill>
                <a:srgbClr val="ffffff"/>
              </a:solidFill>
              <a:uFillTx/>
              <a:latin typeface="Arial"/>
            </a:endParaRPr>
          </a:p>
          <a:p>
            <a:pPr marL="457200" indent="-317520">
              <a:lnSpc>
                <a:spcPct val="100000"/>
              </a:lnSpc>
              <a:buClr>
                <a:srgbClr val="ffffff"/>
              </a:buClr>
              <a:buFont typeface="Arial"/>
              <a:buChar char="●"/>
              <a:tabLst>
                <a:tab algn="l" pos="0"/>
              </a:tabLst>
            </a:pPr>
            <a:r>
              <a:rPr b="1" lang="en" sz="1400" strike="noStrike" u="none">
                <a:solidFill>
                  <a:schemeClr val="lt1"/>
                </a:solidFill>
                <a:uFillTx/>
                <a:latin typeface="Arial"/>
                <a:ea typeface="Arial"/>
              </a:rPr>
              <a:t>People hold different perspectives on the world depending on their values, traditions, and experiences. </a:t>
            </a:r>
            <a:endParaRPr b="0" lang="en-NZ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sp>
        <p:nvSpPr>
          <p:cNvPr id="40" name="Google Shape;55;p13"/>
          <p:cNvSpPr/>
          <p:nvPr/>
        </p:nvSpPr>
        <p:spPr>
          <a:xfrm>
            <a:off x="6729120" y="2674800"/>
            <a:ext cx="2335320" cy="1935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17520">
              <a:lnSpc>
                <a:spcPct val="100000"/>
              </a:lnSpc>
              <a:buClr>
                <a:srgbClr val="fdfdfd"/>
              </a:buClr>
              <a:buFont typeface="Roboto"/>
              <a:buChar char="●"/>
            </a:pPr>
            <a:r>
              <a:rPr b="1" lang="en" sz="1400" strike="noStrike" u="none">
                <a:solidFill>
                  <a:srgbClr val="fdfdfd"/>
                </a:solidFill>
                <a:uFillTx/>
                <a:latin typeface="Roboto"/>
                <a:ea typeface="Roboto"/>
              </a:rPr>
              <a:t>People use different ways to sustain and evolve their culture and identity</a:t>
            </a:r>
            <a:endParaRPr b="0" lang="en-NZ" sz="14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1" name="Google Shape;56;p13" descr=""/>
          <p:cNvPicPr/>
          <p:nvPr/>
        </p:nvPicPr>
        <p:blipFill>
          <a:blip r:embed="rId1"/>
          <a:stretch/>
        </p:blipFill>
        <p:spPr>
          <a:xfrm>
            <a:off x="0" y="0"/>
            <a:ext cx="6852600" cy="5143320"/>
          </a:xfrm>
          <a:prstGeom prst="rect">
            <a:avLst/>
          </a:prstGeom>
          <a:ln w="0">
            <a:noFill/>
          </a:ln>
        </p:spPr>
      </p:pic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3521880" y="157320"/>
            <a:ext cx="3097800" cy="13381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b">
            <a:norm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3600" strike="noStrike" u="none">
                <a:solidFill>
                  <a:schemeClr val="lt1"/>
                </a:solidFill>
                <a:uFillTx/>
                <a:latin typeface="Arial"/>
                <a:ea typeface="Arial"/>
              </a:rPr>
              <a:t>Cultures and Community </a:t>
            </a:r>
            <a:endParaRPr b="0" lang="en-NZ" sz="3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Google Shape;58;p13"/>
          <p:cNvSpPr/>
          <p:nvPr/>
        </p:nvSpPr>
        <p:spPr>
          <a:xfrm>
            <a:off x="6971040" y="0"/>
            <a:ext cx="2093400" cy="72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3000" strike="noStrike" u="none">
                <a:solidFill>
                  <a:schemeClr val="lt1"/>
                </a:solidFill>
                <a:uFillTx/>
                <a:latin typeface="Arial"/>
                <a:ea typeface="Arial"/>
              </a:rPr>
              <a:t>I know that:</a:t>
            </a:r>
            <a:endParaRPr b="0" lang="en-NZ" sz="3000" strike="noStrike" u="none">
              <a:solidFill>
                <a:srgbClr val="ffffff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endParaRPr b="0" lang="en-NZ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pic>
        <p:nvPicPr>
          <p:cNvPr id="44" name="Google Shape;59;p13" descr=""/>
          <p:cNvPicPr/>
          <p:nvPr/>
        </p:nvPicPr>
        <p:blipFill>
          <a:blip r:embed="rId2"/>
          <a:stretch/>
        </p:blipFill>
        <p:spPr>
          <a:xfrm>
            <a:off x="7245720" y="3863520"/>
            <a:ext cx="1640880" cy="12798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64;p14" descr=""/>
          <p:cNvPicPr/>
          <p:nvPr/>
        </p:nvPicPr>
        <p:blipFill>
          <a:blip r:embed="rId1">
            <a:alphaModFix amt="25000"/>
          </a:blip>
          <a:stretch/>
        </p:blipFill>
        <p:spPr>
          <a:xfrm>
            <a:off x="39600" y="-601920"/>
            <a:ext cx="9064800" cy="6346800"/>
          </a:xfrm>
          <a:prstGeom prst="rect">
            <a:avLst/>
          </a:prstGeom>
          <a:ln w="0"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10155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en" sz="2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The unique places of Aotearoa New Zealand</a:t>
            </a:r>
            <a:endParaRPr b="0" lang="en-NZ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/>
          </p:nvPr>
        </p:nvSpPr>
        <p:spPr>
          <a:xfrm>
            <a:off x="311760" y="1588320"/>
            <a:ext cx="8520120" cy="34160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1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When people travel, they learn about the cultures, languages, and places of a new country.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1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They often send postcards home!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1800" strike="noStrike" u="sng">
                <a:solidFill>
                  <a:schemeClr val="dk1"/>
                </a:solidFill>
                <a:uFillTx/>
                <a:latin typeface="Arial"/>
                <a:ea typeface="Arial"/>
              </a:rPr>
              <a:t>Task: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buNone/>
              <a:tabLst>
                <a:tab algn="l" pos="0"/>
              </a:tabLst>
            </a:pPr>
            <a:r>
              <a:rPr b="1" lang="en" sz="1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Choose a fact card about a place in Aotearoa New Zealand. Imagine that you are visiting this place before heading on your 80 days around the world trip!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15000"/>
              </a:lnSpc>
              <a:spcBef>
                <a:spcPts val="1199"/>
              </a:spcBef>
              <a:spcAft>
                <a:spcPts val="1199"/>
              </a:spcAft>
              <a:buNone/>
              <a:tabLst>
                <a:tab algn="l" pos="0"/>
              </a:tabLst>
            </a:pPr>
            <a:r>
              <a:rPr b="1" lang="en" sz="1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Complete the postcard template, telling your whānau about your time in this place.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8" name="Google Shape;67;p14"/>
          <p:cNvSpPr/>
          <p:nvPr/>
        </p:nvSpPr>
        <p:spPr>
          <a:xfrm>
            <a:off x="0" y="0"/>
            <a:ext cx="9143640" cy="653040"/>
          </a:xfrm>
          <a:prstGeom prst="rect">
            <a:avLst/>
          </a:prstGeom>
          <a:solidFill>
            <a:srgbClr val="c9daf8"/>
          </a:solidFill>
          <a:ln w="9525">
            <a:solidFill>
              <a:srgbClr val="c9daf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14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     </a:t>
            </a:r>
            <a:r>
              <a:rPr b="1" lang="en" sz="14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Lesson 1: </a:t>
            </a:r>
            <a:r>
              <a:rPr b="1" lang="en" sz="1400" strike="noStrike" u="none">
                <a:solidFill>
                  <a:schemeClr val="dk1"/>
                </a:solidFill>
                <a:highlight>
                  <a:srgbClr val="ffffff"/>
                </a:highlight>
                <a:uFillTx/>
                <a:latin typeface="Arial"/>
                <a:ea typeface="Arial"/>
              </a:rPr>
              <a:t>People use different ways to sustain and evolve their culture and identity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1" lang="en" sz="14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     </a:t>
            </a:r>
            <a:r>
              <a:rPr b="1" lang="en" sz="14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Literacy skills: read to find information and communicate this to others </a:t>
            </a: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49" name="Google Shape;68;p14" descr=""/>
          <p:cNvPicPr/>
          <p:nvPr/>
        </p:nvPicPr>
        <p:blipFill>
          <a:blip r:embed="rId2"/>
          <a:stretch/>
        </p:blipFill>
        <p:spPr>
          <a:xfrm>
            <a:off x="7585560" y="0"/>
            <a:ext cx="1458000" cy="1137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73;p15"/>
          <p:cNvSpPr/>
          <p:nvPr/>
        </p:nvSpPr>
        <p:spPr>
          <a:xfrm>
            <a:off x="7369560" y="968400"/>
            <a:ext cx="1658520" cy="1790640"/>
          </a:xfrm>
          <a:prstGeom prst="ellipse">
            <a:avLst/>
          </a:prstGeom>
          <a:solidFill>
            <a:srgbClr val="cfe2f3"/>
          </a:solidFill>
          <a:ln w="9525">
            <a:solidFill>
              <a:srgbClr val="595959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endParaRPr b="0" lang="en-NZ" sz="1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1" name="Google Shape;74;p15" descr=""/>
          <p:cNvPicPr/>
          <p:nvPr/>
        </p:nvPicPr>
        <p:blipFill>
          <a:blip r:embed="rId1">
            <a:alphaModFix amt="25000"/>
          </a:blip>
          <a:stretch/>
        </p:blipFill>
        <p:spPr>
          <a:xfrm>
            <a:off x="39600" y="-601920"/>
            <a:ext cx="9351720" cy="6346800"/>
          </a:xfrm>
          <a:prstGeom prst="rect">
            <a:avLst/>
          </a:prstGeom>
          <a:ln w="0">
            <a:noFill/>
          </a:ln>
        </p:spPr>
      </p:pic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9600" y="0"/>
            <a:ext cx="9064800" cy="789840"/>
          </a:xfrm>
          <a:prstGeom prst="rect">
            <a:avLst/>
          </a:prstGeom>
          <a:solidFill>
            <a:srgbClr val="c9daf8"/>
          </a:solidFill>
          <a:ln w="0">
            <a:noFill/>
          </a:ln>
        </p:spPr>
        <p:txBody>
          <a:bodyPr lIns="91440" rIns="91440" tIns="91440" bIns="91440" anchor="t">
            <a:normAutofit fontScale="92500" lnSpcReduction="19999"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Planning your trip around the world: country profile</a:t>
            </a:r>
            <a:endParaRPr b="0" lang="en-NZ" sz="2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20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People use different ways to sustain their cultures and identify</a:t>
            </a:r>
            <a:endParaRPr b="0" lang="en-NZ" sz="20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NZ" sz="2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11760" y="868680"/>
            <a:ext cx="4259880" cy="363888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txBody>
          <a:bodyPr lIns="91440" rIns="91440" tIns="91440" bIns="91440" anchor="t">
            <a:normAutofit/>
          </a:bodyPr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r>
              <a:rPr b="1" lang="en" sz="1800" strike="noStrike" u="none">
                <a:solidFill>
                  <a:schemeClr val="dk1"/>
                </a:solidFill>
                <a:uFillTx/>
                <a:latin typeface="Arial"/>
                <a:ea typeface="Arial"/>
              </a:rPr>
              <a:t>Pick ONE country that you would like to visit from the list on the right.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43080">
              <a:lnSpc>
                <a:spcPct val="115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Basic facts: 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914400" indent="-343080">
              <a:lnSpc>
                <a:spcPct val="115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location [on world map]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914400" indent="-343080">
              <a:lnSpc>
                <a:spcPct val="115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capital city 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914400" indent="-343080">
              <a:lnSpc>
                <a:spcPct val="115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population, 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914400" indent="-343080">
              <a:lnSpc>
                <a:spcPct val="115000"/>
              </a:lnSpc>
              <a:buClr>
                <a:srgbClr val="000000"/>
              </a:buClr>
              <a:buFont typeface="Arial"/>
              <a:buChar char="○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languages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Landmarks (natural and cultural) 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Cultural events/ festivals/ activities 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000000"/>
              </a:buClr>
              <a:buFont typeface="Arial"/>
              <a:buChar char="●"/>
              <a:tabLst>
                <a:tab algn="l" pos="0"/>
              </a:tabLst>
            </a:pPr>
            <a:r>
              <a:rPr b="0" lang="en" sz="1800" strike="noStrike" u="none">
                <a:solidFill>
                  <a:schemeClr val="dk1"/>
                </a:solidFill>
                <a:highlight>
                  <a:srgbClr val="fdfdfd"/>
                </a:highlight>
                <a:uFillTx/>
                <a:latin typeface="Arial"/>
                <a:ea typeface="Arial"/>
              </a:rPr>
              <a:t>Food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Google Shape;77;p15"/>
          <p:cNvSpPr/>
          <p:nvPr/>
        </p:nvSpPr>
        <p:spPr>
          <a:xfrm>
            <a:off x="4755960" y="879480"/>
            <a:ext cx="2428920" cy="35982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Australia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Scotland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South Korea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Greece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Canada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Fiji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Switzerland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Brazil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74760">
              <a:lnSpc>
                <a:spcPct val="100000"/>
              </a:lnSpc>
              <a:buClr>
                <a:srgbClr val="595959"/>
              </a:buClr>
              <a:buFont typeface="Arial"/>
              <a:buChar char="●"/>
            </a:pPr>
            <a:r>
              <a:rPr b="0" lang="en" sz="23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Egypt</a:t>
            </a:r>
            <a:endParaRPr b="0" lang="en-NZ" sz="2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>
              <a:lnSpc>
                <a:spcPct val="100000"/>
              </a:lnSpc>
              <a:tabLst>
                <a:tab algn="l" pos="0"/>
              </a:tabLst>
            </a:pP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Google Shape;78;p15"/>
          <p:cNvSpPr/>
          <p:nvPr/>
        </p:nvSpPr>
        <p:spPr>
          <a:xfrm>
            <a:off x="311760" y="4586760"/>
            <a:ext cx="6873480" cy="387000"/>
          </a:xfrm>
          <a:prstGeom prst="rect">
            <a:avLst/>
          </a:prstGeom>
          <a:solidFill>
            <a:schemeClr val="l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>
              <a:lnSpc>
                <a:spcPct val="100000"/>
              </a:lnSpc>
              <a:tabLst>
                <a:tab algn="l" pos="0"/>
              </a:tabLst>
            </a:pPr>
            <a:r>
              <a:rPr b="0" lang="en" sz="18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Create your country profile on SLIDES. See the exemplar </a:t>
            </a:r>
            <a:r>
              <a:rPr b="0" lang="en" sz="1800" strike="noStrike" u="sng">
                <a:solidFill>
                  <a:schemeClr val="hlink"/>
                </a:solidFill>
                <a:uFillTx/>
                <a:latin typeface="Arial"/>
                <a:ea typeface="Arial"/>
                <a:hlinkClick r:id="rId2"/>
              </a:rPr>
              <a:t>here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56" name="Google Shape;79;p15" descr=""/>
          <p:cNvPicPr/>
          <p:nvPr/>
        </p:nvPicPr>
        <p:blipFill>
          <a:blip r:embed="rId3"/>
          <a:stretch/>
        </p:blipFill>
        <p:spPr>
          <a:xfrm>
            <a:off x="7297560" y="3763800"/>
            <a:ext cx="1846080" cy="1440000"/>
          </a:xfrm>
          <a:prstGeom prst="rect">
            <a:avLst/>
          </a:prstGeom>
          <a:ln w="0">
            <a:noFill/>
          </a:ln>
        </p:spPr>
      </p:pic>
      <p:sp>
        <p:nvSpPr>
          <p:cNvPr id="57" name="Google Shape;80;p15"/>
          <p:cNvSpPr/>
          <p:nvPr/>
        </p:nvSpPr>
        <p:spPr>
          <a:xfrm>
            <a:off x="7369560" y="1210320"/>
            <a:ext cx="1658520" cy="144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1800" strike="noStrike" u="none">
                <a:solidFill>
                  <a:schemeClr val="lt1"/>
                </a:solidFill>
                <a:uFillTx/>
                <a:latin typeface="Arial"/>
                <a:ea typeface="Arial"/>
              </a:rPr>
              <a:t>Due end of week 3!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</a:tabLst>
            </a:pPr>
            <a:r>
              <a:rPr b="1" lang="en" sz="1800" strike="noStrike" u="none">
                <a:solidFill>
                  <a:schemeClr val="lt1"/>
                </a:solidFill>
                <a:uFillTx/>
                <a:latin typeface="Arial"/>
                <a:ea typeface="Arial"/>
              </a:rPr>
              <a:t>Be ready to present!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 lnSpcReduction="9999"/>
          </a:bodyPr>
          <a:p>
            <a:pPr indent="0">
              <a:buNone/>
            </a:pPr>
            <a:endParaRPr b="0" lang="en-NZ" sz="2800" strike="noStrike" u="none">
              <a:solidFill>
                <a:schemeClr val="dk1"/>
              </a:solidFill>
              <a:uFillTx/>
              <a:latin typeface="Arial"/>
              <a:ea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311760" y="1152360"/>
            <a:ext cx="2822400" cy="1981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91440" bIns="91440" anchor="t">
            <a:normAutofit/>
          </a:bodyPr>
          <a:p>
            <a:pPr indent="0">
              <a:lnSpc>
                <a:spcPct val="115000"/>
              </a:lnSpc>
              <a:buNone/>
              <a:tabLst>
                <a:tab algn="l" pos="0"/>
              </a:tabLst>
            </a:pPr>
            <a:r>
              <a:rPr b="0" lang="en" sz="18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week 4 presenting 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43080">
              <a:lnSpc>
                <a:spcPct val="115000"/>
              </a:lnSpc>
              <a:spcBef>
                <a:spcPts val="1199"/>
              </a:spcBef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8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postcards from your country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57200" indent="-343080">
              <a:lnSpc>
                <a:spcPct val="115000"/>
              </a:lnSpc>
              <a:buClr>
                <a:srgbClr val="595959"/>
              </a:buClr>
              <a:buFont typeface="Arial"/>
              <a:buChar char="-"/>
              <a:tabLst>
                <a:tab algn="l" pos="0"/>
              </a:tabLst>
            </a:pPr>
            <a:r>
              <a:rPr b="0" lang="en" sz="1800" strike="noStrike" u="none">
                <a:solidFill>
                  <a:schemeClr val="dk2"/>
                </a:solidFill>
                <a:uFillTx/>
                <a:latin typeface="Arial"/>
                <a:ea typeface="Arial"/>
              </a:rPr>
              <a:t>design a tourist map of your country </a:t>
            </a:r>
            <a:endParaRPr b="0" lang="en-NZ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pic>
        <p:nvPicPr>
          <p:cNvPr id="60" name="Google Shape;87;p16" descr=""/>
          <p:cNvPicPr/>
          <p:nvPr/>
        </p:nvPicPr>
        <p:blipFill>
          <a:blip r:embed="rId1"/>
          <a:stretch/>
        </p:blipFill>
        <p:spPr>
          <a:xfrm>
            <a:off x="5371200" y="606240"/>
            <a:ext cx="3460680" cy="4125240"/>
          </a:xfrm>
          <a:prstGeom prst="rect">
            <a:avLst/>
          </a:prstGeom>
          <a:ln w="0">
            <a:noFill/>
          </a:ln>
        </p:spPr>
      </p:pic>
      <p:pic>
        <p:nvPicPr>
          <p:cNvPr id="61" name="Google Shape;88;p16" descr=""/>
          <p:cNvPicPr/>
          <p:nvPr/>
        </p:nvPicPr>
        <p:blipFill>
          <a:blip r:embed="rId2"/>
          <a:stretch/>
        </p:blipFill>
        <p:spPr>
          <a:xfrm>
            <a:off x="3614040" y="1152360"/>
            <a:ext cx="2364120" cy="33109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LibreOffice/24.8.2.1$MacOSX_AARCH64 LibreOffice_project/0f794b6e29741098670a3b95d60478a65d05ef13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en-NZ</dc:language>
  <cp:lastModifiedBy/>
  <cp:revision>0</cp:revision>
  <dc:subject/>
  <dc:title/>
</cp:coreProperties>
</file>