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Mali"/>
      <p:regular r:id="rId16"/>
      <p:bold r:id="rId17"/>
      <p:italic r:id="rId18"/>
      <p:boldItalic r:id="rId19"/>
    </p:embeddedFont>
    <p:embeddedFont>
      <p:font typeface="Caveat Brush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33D716-DBA2-4422-A48A-F06E86094202}">
  <a:tblStyle styleId="{A233D716-DBA2-4422-A48A-F06E86094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Brus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AlfaSlabOne-regular.fntdata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Mali-bold.fntdata"/><Relationship Id="rId16" Type="http://schemas.openxmlformats.org/officeDocument/2006/relationships/font" Target="fonts/Mali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li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li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5990c8ce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5990c8ce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5990c8ce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5990c8ce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5990c8ce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5990c8ce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5990c8c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5990c8c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07850" y="295500"/>
            <a:ext cx="85206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Food Technology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Mrs. Roodt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Takutai/Coast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233875"/>
            <a:ext cx="30480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What is food technology?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71800" y="152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The use of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and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intellectual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resources to develop food products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hands on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experiences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Produce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quality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food products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Involving critical and creative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thinking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Develop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concepts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and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prototypes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to address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stakeholders’ needs.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Food technology vs hospitality 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7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Year 9 Food Technology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688125" y="92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{A233D716-DBA2-4422-A48A-F06E86094202}</a:tableStyleId>
              </a:tblPr>
              <a:tblGrid>
                <a:gridCol w="3619500"/>
                <a:gridCol w="3619500"/>
              </a:tblGrid>
              <a:tr h="127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1: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Rice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1: Researched based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2: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Pancakes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97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3: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Gourmet burgers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2: Design brief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4: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Baking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675" y="1040616"/>
            <a:ext cx="1168575" cy="10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675" y="2253113"/>
            <a:ext cx="1588551" cy="8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2275" y="3134900"/>
            <a:ext cx="1588550" cy="10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6128" y="4232148"/>
            <a:ext cx="1221497" cy="8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7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Year 10 Food Technology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688125" y="92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{A233D716-DBA2-4422-A48A-F06E86094202}</a:tableStyleId>
              </a:tblPr>
              <a:tblGrid>
                <a:gridCol w="3619500"/>
                <a:gridCol w="3619500"/>
              </a:tblGrid>
              <a:tr h="127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1: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Kiwi Classics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1: Outcome evaluation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2: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International Foods </a:t>
                      </a: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97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3: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Pizzas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2: Planning for Practice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4: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Milkshakes/Ice cream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322" y="1097725"/>
            <a:ext cx="1240300" cy="9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925" y="1951600"/>
            <a:ext cx="1240301" cy="12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5053" y="3240405"/>
            <a:ext cx="1240304" cy="8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6448" y="4247950"/>
            <a:ext cx="1088899" cy="72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Important: </a:t>
            </a: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71800" y="152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Times New Roman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1 x theory &amp; 1 x practical lesson per week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 u="sng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Practicals: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Tuesdays for year 9s and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Wednesdays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for year 10s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Cooking groups (4 - 5 members per group) - take dietary requirements in consideration 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Stay up to date with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theory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work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All assessments are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individual work (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NOT group work!)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