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5"/>
    <p:sldMasterId id="2147483682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Roboto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12A0AF0-1D30-4AB2-8135-F5F483DB52D2}">
  <a:tblStyle styleId="{F12A0AF0-1D30-4AB2-8135-F5F483DB52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Lato-regular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32" Type="http://schemas.openxmlformats.org/officeDocument/2006/relationships/font" Target="fonts/Lato-bold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76c4e3ef0f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76c4e3ef0f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76c4e3ef0f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76c4e3ef0f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76c4e3ef0f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76c4e3ef0f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6c4e3ef0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76c4e3ef0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6c4e3ef0f_0_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76c4e3ef0f_0_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76c4e3ef0f_0_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76c4e3ef0f_0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76c4e3ef0f_0_7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276c4e3ef0f_0_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76c4e3ef0f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276c4e3ef0f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76c4e3ef0f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76c4e3ef0f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76c4e3ef0f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76c4e3ef0f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76c4e3ef0f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76c4e3ef0f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p2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2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p2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26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8" name="Google Shape;108;p26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2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p27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27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p28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p28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p2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" name="Google Shape;119;p2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Google Shape;123;p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4" name="Google Shape;124;p29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2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2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8" name="Google Shape;128;p29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2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3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Google Shape;134;p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3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31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7" name="Google Shape;137;p3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Google Shape;139;p3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32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1" name="Google Shape;141;p3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4" name="Google Shape;144;p3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p33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6" name="Google Shape;146;p33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7" name="Google Shape;147;p3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8" name="Google Shape;148;p3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34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" name="Google Shape;151;p3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Google Shape;152;p34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Google Shape;155;p3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p3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p35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58" name="Google Shape;158;p35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2" name="Google Shape;102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lBD1yUMK-ls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learnalberta.ca/content/eslapb/writingsamples/grade9_level4.html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7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Explanation Writing Slideshow</a:t>
            </a:r>
            <a:endParaRPr/>
          </a:p>
        </p:txBody>
      </p:sp>
      <p:sp>
        <p:nvSpPr>
          <p:cNvPr id="167" name="Google Shape;167;p37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L.I: We are</a:t>
            </a:r>
            <a:r>
              <a:rPr b="1" lang="en" sz="115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FOCUSING </a:t>
            </a:r>
            <a:r>
              <a:rPr lang="en" sz="115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on explanation writing by choosing language that is appropriate to the topic, audience, and purpose.</a:t>
            </a:r>
            <a:endParaRPr/>
          </a:p>
        </p:txBody>
      </p:sp>
      <p:pic>
        <p:nvPicPr>
          <p:cNvPr id="168" name="Google Shape;16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325" y="2741625"/>
            <a:ext cx="3979333" cy="223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Google Shape;224;p46"/>
          <p:cNvGraphicFramePr/>
          <p:nvPr/>
        </p:nvGraphicFramePr>
        <p:xfrm>
          <a:off x="952500" y="139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{F12A0AF0-1D30-4AB2-8135-F5F483DB52D2}</a:tableStyleId>
              </a:tblPr>
              <a:tblGrid>
                <a:gridCol w="7239000"/>
              </a:tblGrid>
              <a:tr h="381000"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Lato"/>
                        <a:buAutoNum type="arabicPeriod"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Introduction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2.      Reason for why you like doing your favourite thing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3.       Different r</a:t>
                      </a: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eason for why you like doing your favourite thing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4.     Another d</a:t>
                      </a: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ifferent reason for why you like doing your favourite thing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5.   Conclusion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3</a:t>
            </a:r>
            <a:endParaRPr/>
          </a:p>
        </p:txBody>
      </p:sp>
      <p:sp>
        <p:nvSpPr>
          <p:cNvPr id="230" name="Google Shape;230;p4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Write an explanatory essay about what your favourite thing to do is and why.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You can use the structure on the previous slide to help you write your explanatory essay.</a:t>
            </a:r>
            <a:endParaRPr sz="1800"/>
          </a:p>
        </p:txBody>
      </p:sp>
      <p:pic>
        <p:nvPicPr>
          <p:cNvPr id="231" name="Google Shape;23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1825" y="1409050"/>
            <a:ext cx="4197576" cy="218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8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4</a:t>
            </a:r>
            <a:endParaRPr/>
          </a:p>
        </p:txBody>
      </p:sp>
      <p:sp>
        <p:nvSpPr>
          <p:cNvPr id="237" name="Google Shape;237;p48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Draw, label and colour in a picture of what your favourite thing to do is and why in your English books </a:t>
            </a:r>
            <a:r>
              <a:rPr lang="en">
                <a:solidFill>
                  <a:srgbClr val="202729"/>
                </a:solidFill>
              </a:rPr>
              <a:t>to</a:t>
            </a:r>
            <a:r>
              <a:rPr lang="en"/>
              <a:t> </a:t>
            </a:r>
            <a:r>
              <a:rPr b="1" lang="en" sz="1800" u="sng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AT LEAST A YEAR NINE STANDARD</a:t>
            </a:r>
            <a:r>
              <a:rPr lang="en"/>
              <a:t>.</a:t>
            </a:r>
            <a:endParaRPr/>
          </a:p>
        </p:txBody>
      </p:sp>
      <p:pic>
        <p:nvPicPr>
          <p:cNvPr id="238" name="Google Shape;23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3300" y="1330200"/>
            <a:ext cx="4315802" cy="240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Teens Writing</a:t>
            </a:r>
            <a:endParaRPr/>
          </a:p>
        </p:txBody>
      </p:sp>
      <p:sp>
        <p:nvSpPr>
          <p:cNvPr id="174" name="Google Shape;174;p3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Watch the following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video</a:t>
            </a:r>
            <a:r>
              <a:rPr lang="en" sz="1800"/>
              <a:t> about explanation writing for teens from 3:10 to 4:39.</a:t>
            </a:r>
            <a:endParaRPr sz="1800"/>
          </a:p>
        </p:txBody>
      </p:sp>
      <p:pic>
        <p:nvPicPr>
          <p:cNvPr id="175" name="Google Shape;17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0950" y="1389600"/>
            <a:ext cx="4108874" cy="21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14250" cy="48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142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950" y="527500"/>
            <a:ext cx="1519850" cy="249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8700" y="2355850"/>
            <a:ext cx="1630925" cy="249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55613" y="284500"/>
            <a:ext cx="1944625" cy="287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56250" y="2214075"/>
            <a:ext cx="2035975" cy="277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Food Gathering</a:t>
            </a:r>
            <a:endParaRPr/>
          </a:p>
        </p:txBody>
      </p:sp>
      <p:sp>
        <p:nvSpPr>
          <p:cNvPr id="199" name="Google Shape;199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44444"/>
                </a:solidFill>
              </a:rPr>
              <a:t>Before Europeans introduced metal tools and guns, Māori made implements for gardening, hunting, fishing, and eeling from natural resources found in the surrounding environment.</a:t>
            </a:r>
            <a:endParaRPr>
              <a:solidFill>
                <a:srgbClr val="44444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444444"/>
                </a:solidFill>
              </a:rPr>
              <a:t>They used wood, bark and flax for making snares, and gardening tools. Bird and whale bones were used for making matau / </a:t>
            </a:r>
            <a:r>
              <a:rPr lang="en">
                <a:solidFill>
                  <a:srgbClr val="444444"/>
                </a:solidFill>
              </a:rPr>
              <a:t>fish hooks</a:t>
            </a:r>
            <a:r>
              <a:rPr lang="en">
                <a:solidFill>
                  <a:srgbClr val="444444"/>
                </a:solidFill>
              </a:rPr>
              <a:t>, and spear points. Hīnaki / eel pots and taruke / crayfish pots were made out of supplejack vines.</a:t>
            </a:r>
            <a:endParaRPr>
              <a:solidFill>
                <a:srgbClr val="44444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rgbClr val="444444"/>
                </a:solidFill>
              </a:rPr>
              <a:t>While many of the old ways, including traditional food gathering methods and tools, disappeared after the arrival of Europeans, there has been a revival over recent decades, and many books have been written about these methods.</a:t>
            </a:r>
            <a:endParaRPr>
              <a:solidFill>
                <a:srgbClr val="44444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1</a:t>
            </a:r>
            <a:endParaRPr/>
          </a:p>
        </p:txBody>
      </p:sp>
      <p:sp>
        <p:nvSpPr>
          <p:cNvPr id="205" name="Google Shape;205;p4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Read what is written in the previous slide about “Food Gathering.”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Then write the topic of what each paragraph is about and write what the passage which is explanation writing.</a:t>
            </a:r>
            <a:endParaRPr sz="1800"/>
          </a:p>
        </p:txBody>
      </p:sp>
      <p:pic>
        <p:nvPicPr>
          <p:cNvPr id="206" name="Google Shape;20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2700" y="1389600"/>
            <a:ext cx="4099050" cy="219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Read the following explanation writing example about why space exploration is too dangerous and expensive. The link is </a:t>
            </a:r>
            <a:r>
              <a:rPr lang="en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here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 too if you want to access it.</a:t>
            </a:r>
            <a:endParaRPr/>
          </a:p>
        </p:txBody>
      </p:sp>
      <p:pic>
        <p:nvPicPr>
          <p:cNvPr id="212" name="Google Shape;21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8775" y="152400"/>
            <a:ext cx="5044975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2</a:t>
            </a:r>
            <a:endParaRPr/>
          </a:p>
        </p:txBody>
      </p:sp>
      <p:sp>
        <p:nvSpPr>
          <p:cNvPr id="218" name="Google Shape;218;p4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You need to write an </a:t>
            </a:r>
            <a:r>
              <a:rPr lang="en" sz="1400">
                <a:solidFill>
                  <a:schemeClr val="dk1"/>
                </a:solidFill>
              </a:rPr>
              <a:t>explanatory</a:t>
            </a:r>
            <a:r>
              <a:rPr lang="en" sz="1400">
                <a:solidFill>
                  <a:schemeClr val="dk1"/>
                </a:solidFill>
              </a:rPr>
              <a:t> essay about what your favourite thing to do is and why.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But first, on the next slide you will see a template of where to put researched information for your persuasive essay. Draw the template in your English books and write the researched information within it.</a:t>
            </a:r>
            <a:endParaRPr sz="1400"/>
          </a:p>
        </p:txBody>
      </p:sp>
      <p:pic>
        <p:nvPicPr>
          <p:cNvPr id="219" name="Google Shape;21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075" y="1311300"/>
            <a:ext cx="4237001" cy="24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