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Lst>
  <p:sldSz cy="5143500" cx="9144000"/>
  <p:notesSz cx="6858000" cy="9144000"/>
  <p:embeddedFontLst>
    <p:embeddedFont>
      <p:font typeface="Raleway"/>
      <p:regular r:id="rId15"/>
      <p:bold r:id="rId16"/>
      <p:italic r:id="rId17"/>
      <p:boldItalic r:id="rId18"/>
    </p:embeddedFont>
    <p:embeddedFont>
      <p:font typeface="Amatic SC"/>
      <p:regular r:id="rId19"/>
      <p:bold r:id="rId20"/>
    </p:embeddedFont>
    <p:embeddedFont>
      <p:font typeface="Lato"/>
      <p:regular r:id="rId21"/>
      <p:bold r:id="rId22"/>
      <p:italic r:id="rId23"/>
      <p:boldItalic r:id="rId24"/>
    </p:embeddedFont>
    <p:embeddedFont>
      <p:font typeface="Merriweather"/>
      <p:regular r:id="rId25"/>
      <p:bold r:id="rId26"/>
      <p:italic r:id="rId27"/>
      <p:boldItalic r:id="rId28"/>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AmaticSC-bold.fntdata"/><Relationship Id="rId22" Type="http://schemas.openxmlformats.org/officeDocument/2006/relationships/font" Target="fonts/Lato-bold.fntdata"/><Relationship Id="rId21" Type="http://schemas.openxmlformats.org/officeDocument/2006/relationships/font" Target="fonts/Lato-regular.fntdata"/><Relationship Id="rId24" Type="http://schemas.openxmlformats.org/officeDocument/2006/relationships/font" Target="fonts/Lato-boldItalic.fntdata"/><Relationship Id="rId23" Type="http://schemas.openxmlformats.org/officeDocument/2006/relationships/font" Target="fonts/Lato-italic.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font" Target="fonts/Merriweather-bold.fntdata"/><Relationship Id="rId25" Type="http://schemas.openxmlformats.org/officeDocument/2006/relationships/font" Target="fonts/Merriweather-regular.fntdata"/><Relationship Id="rId28" Type="http://schemas.openxmlformats.org/officeDocument/2006/relationships/font" Target="fonts/Merriweather-boldItalic.fntdata"/><Relationship Id="rId27" Type="http://schemas.openxmlformats.org/officeDocument/2006/relationships/font" Target="fonts/Merriweather-italic.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font" Target="fonts/Raleway-regular.fntdata"/><Relationship Id="rId14" Type="http://schemas.openxmlformats.org/officeDocument/2006/relationships/slide" Target="slides/slide9.xml"/><Relationship Id="rId17" Type="http://schemas.openxmlformats.org/officeDocument/2006/relationships/font" Target="fonts/Raleway-italic.fntdata"/><Relationship Id="rId16" Type="http://schemas.openxmlformats.org/officeDocument/2006/relationships/font" Target="fonts/Raleway-bold.fntdata"/><Relationship Id="rId19" Type="http://schemas.openxmlformats.org/officeDocument/2006/relationships/font" Target="fonts/AmaticSC-regular.fntdata"/><Relationship Id="rId18" Type="http://schemas.openxmlformats.org/officeDocument/2006/relationships/font" Target="fonts/Raleway-boldItalic.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 name="Shape 68"/>
        <p:cNvGrpSpPr/>
        <p:nvPr/>
      </p:nvGrpSpPr>
      <p:grpSpPr>
        <a:xfrm>
          <a:off x="0" y="0"/>
          <a:ext cx="0" cy="0"/>
          <a:chOff x="0" y="0"/>
          <a:chExt cx="0" cy="0"/>
        </a:xfrm>
      </p:grpSpPr>
      <p:sp>
        <p:nvSpPr>
          <p:cNvPr id="69" name="Google Shape;69;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70" name="Google Shape;70;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 name="Shape 75"/>
        <p:cNvGrpSpPr/>
        <p:nvPr/>
      </p:nvGrpSpPr>
      <p:grpSpPr>
        <a:xfrm>
          <a:off x="0" y="0"/>
          <a:ext cx="0" cy="0"/>
          <a:chOff x="0" y="0"/>
          <a:chExt cx="0" cy="0"/>
        </a:xfrm>
      </p:grpSpPr>
      <p:sp>
        <p:nvSpPr>
          <p:cNvPr id="76" name="Google Shape;76;g2b7140418aa_0_6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7" name="Google Shape;77;g2b7140418aa_0_6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 name="Shape 82"/>
        <p:cNvGrpSpPr/>
        <p:nvPr/>
      </p:nvGrpSpPr>
      <p:grpSpPr>
        <a:xfrm>
          <a:off x="0" y="0"/>
          <a:ext cx="0" cy="0"/>
          <a:chOff x="0" y="0"/>
          <a:chExt cx="0" cy="0"/>
        </a:xfrm>
      </p:grpSpPr>
      <p:sp>
        <p:nvSpPr>
          <p:cNvPr id="83" name="Google Shape;83;g2b7140418aa_0_8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4" name="Google Shape;84;g2b7140418aa_0_8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 name="Shape 89"/>
        <p:cNvGrpSpPr/>
        <p:nvPr/>
      </p:nvGrpSpPr>
      <p:grpSpPr>
        <a:xfrm>
          <a:off x="0" y="0"/>
          <a:ext cx="0" cy="0"/>
          <a:chOff x="0" y="0"/>
          <a:chExt cx="0" cy="0"/>
        </a:xfrm>
      </p:grpSpPr>
      <p:sp>
        <p:nvSpPr>
          <p:cNvPr id="90" name="Google Shape;90;g2b7140418aa_0_7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1" name="Google Shape;91;g2b7140418aa_0_7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 name="Shape 99"/>
        <p:cNvGrpSpPr/>
        <p:nvPr/>
      </p:nvGrpSpPr>
      <p:grpSpPr>
        <a:xfrm>
          <a:off x="0" y="0"/>
          <a:ext cx="0" cy="0"/>
          <a:chOff x="0" y="0"/>
          <a:chExt cx="0" cy="0"/>
        </a:xfrm>
      </p:grpSpPr>
      <p:sp>
        <p:nvSpPr>
          <p:cNvPr id="100" name="Google Shape;100;g2b7140418aa_0_8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1" name="Google Shape;101;g2b7140418aa_0_8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 name="Shape 106"/>
        <p:cNvGrpSpPr/>
        <p:nvPr/>
      </p:nvGrpSpPr>
      <p:grpSpPr>
        <a:xfrm>
          <a:off x="0" y="0"/>
          <a:ext cx="0" cy="0"/>
          <a:chOff x="0" y="0"/>
          <a:chExt cx="0" cy="0"/>
        </a:xfrm>
      </p:grpSpPr>
      <p:sp>
        <p:nvSpPr>
          <p:cNvPr id="107" name="Google Shape;107;g2b7140418aa_0_1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8" name="Google Shape;108;g2b7140418aa_0_1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 name="Shape 111"/>
        <p:cNvGrpSpPr/>
        <p:nvPr/>
      </p:nvGrpSpPr>
      <p:grpSpPr>
        <a:xfrm>
          <a:off x="0" y="0"/>
          <a:ext cx="0" cy="0"/>
          <a:chOff x="0" y="0"/>
          <a:chExt cx="0" cy="0"/>
        </a:xfrm>
      </p:grpSpPr>
      <p:sp>
        <p:nvSpPr>
          <p:cNvPr id="112" name="Google Shape;112;g2b7140418aa_0_9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3" name="Google Shape;113;g2b7140418aa_0_9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 name="Shape 116"/>
        <p:cNvGrpSpPr/>
        <p:nvPr/>
      </p:nvGrpSpPr>
      <p:grpSpPr>
        <a:xfrm>
          <a:off x="0" y="0"/>
          <a:ext cx="0" cy="0"/>
          <a:chOff x="0" y="0"/>
          <a:chExt cx="0" cy="0"/>
        </a:xfrm>
      </p:grpSpPr>
      <p:sp>
        <p:nvSpPr>
          <p:cNvPr id="117" name="Google Shape;117;g2b7140418aa_0_10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8" name="Google Shape;118;g2b7140418aa_0_10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 name="Shape 122"/>
        <p:cNvGrpSpPr/>
        <p:nvPr/>
      </p:nvGrpSpPr>
      <p:grpSpPr>
        <a:xfrm>
          <a:off x="0" y="0"/>
          <a:ext cx="0" cy="0"/>
          <a:chOff x="0" y="0"/>
          <a:chExt cx="0" cy="0"/>
        </a:xfrm>
      </p:grpSpPr>
      <p:sp>
        <p:nvSpPr>
          <p:cNvPr id="123" name="Google Shape;123;g2b7140418aa_0_9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4" name="Google Shape;124;g2b7140418aa_0_9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chemeClr val="dk1"/>
        </a:solidFill>
      </p:bgPr>
    </p:bg>
    <p:spTree>
      <p:nvGrpSpPr>
        <p:cNvPr id="9" name="Shape 9"/>
        <p:cNvGrpSpPr/>
        <p:nvPr/>
      </p:nvGrpSpPr>
      <p:grpSpPr>
        <a:xfrm>
          <a:off x="0" y="0"/>
          <a:ext cx="0" cy="0"/>
          <a:chOff x="0" y="0"/>
          <a:chExt cx="0" cy="0"/>
        </a:xfrm>
      </p:grpSpPr>
      <p:cxnSp>
        <p:nvCxnSpPr>
          <p:cNvPr id="10" name="Google Shape;10;p2"/>
          <p:cNvCxnSpPr/>
          <p:nvPr/>
        </p:nvCxnSpPr>
        <p:spPr>
          <a:xfrm>
            <a:off x="2477724" y="415650"/>
            <a:ext cx="6244200" cy="0"/>
          </a:xfrm>
          <a:prstGeom prst="straightConnector1">
            <a:avLst/>
          </a:prstGeom>
          <a:noFill/>
          <a:ln cap="flat" cmpd="sng" w="38100">
            <a:solidFill>
              <a:schemeClr val="lt1"/>
            </a:solidFill>
            <a:prstDash val="solid"/>
            <a:round/>
            <a:headEnd len="sm" w="sm" type="none"/>
            <a:tailEnd len="sm" w="sm" type="none"/>
          </a:ln>
        </p:spPr>
      </p:cxnSp>
      <p:cxnSp>
        <p:nvCxnSpPr>
          <p:cNvPr id="11" name="Google Shape;11;p2"/>
          <p:cNvCxnSpPr/>
          <p:nvPr/>
        </p:nvCxnSpPr>
        <p:spPr>
          <a:xfrm>
            <a:off x="2477724" y="4740000"/>
            <a:ext cx="6244200" cy="0"/>
          </a:xfrm>
          <a:prstGeom prst="straightConnector1">
            <a:avLst/>
          </a:prstGeom>
          <a:noFill/>
          <a:ln cap="flat" cmpd="sng" w="19050">
            <a:solidFill>
              <a:schemeClr val="lt1"/>
            </a:solidFill>
            <a:prstDash val="solid"/>
            <a:round/>
            <a:headEnd len="sm" w="sm" type="none"/>
            <a:tailEnd len="sm" w="sm" type="none"/>
          </a:ln>
        </p:spPr>
      </p:cxnSp>
      <p:cxnSp>
        <p:nvCxnSpPr>
          <p:cNvPr id="12" name="Google Shape;12;p2"/>
          <p:cNvCxnSpPr/>
          <p:nvPr/>
        </p:nvCxnSpPr>
        <p:spPr>
          <a:xfrm>
            <a:off x="425198" y="415650"/>
            <a:ext cx="183300" cy="0"/>
          </a:xfrm>
          <a:prstGeom prst="straightConnector1">
            <a:avLst/>
          </a:prstGeom>
          <a:noFill/>
          <a:ln cap="flat" cmpd="sng" w="19050">
            <a:solidFill>
              <a:schemeClr val="lt1"/>
            </a:solidFill>
            <a:prstDash val="solid"/>
            <a:round/>
            <a:headEnd len="sm" w="sm" type="none"/>
            <a:tailEnd len="sm" w="sm" type="none"/>
          </a:ln>
        </p:spPr>
      </p:cxnSp>
      <p:sp>
        <p:nvSpPr>
          <p:cNvPr id="13" name="Google Shape;13;p2"/>
          <p:cNvSpPr txBox="1"/>
          <p:nvPr>
            <p:ph type="ctrTitle"/>
          </p:nvPr>
        </p:nvSpPr>
        <p:spPr>
          <a:xfrm>
            <a:off x="2371725" y="630225"/>
            <a:ext cx="6331500" cy="1542000"/>
          </a:xfrm>
          <a:prstGeom prst="rect">
            <a:avLst/>
          </a:prstGeom>
        </p:spPr>
        <p:txBody>
          <a:bodyPr anchorCtr="0" anchor="t" bIns="91425" lIns="91425" spcFirstLastPara="1" rIns="91425" wrap="square" tIns="91425">
            <a:normAutofit/>
          </a:bodyPr>
          <a:lstStyle>
            <a:lvl1pPr lvl="0">
              <a:spcBef>
                <a:spcPts val="0"/>
              </a:spcBef>
              <a:spcAft>
                <a:spcPts val="0"/>
              </a:spcAft>
              <a:buClr>
                <a:schemeClr val="lt1"/>
              </a:buClr>
              <a:buSzPts val="4800"/>
              <a:buNone/>
              <a:defRPr sz="4800">
                <a:solidFill>
                  <a:schemeClr val="lt1"/>
                </a:solidFill>
              </a:defRPr>
            </a:lvl1pPr>
            <a:lvl2pPr lvl="1">
              <a:spcBef>
                <a:spcPts val="0"/>
              </a:spcBef>
              <a:spcAft>
                <a:spcPts val="0"/>
              </a:spcAft>
              <a:buClr>
                <a:schemeClr val="lt1"/>
              </a:buClr>
              <a:buSzPts val="4800"/>
              <a:buNone/>
              <a:defRPr sz="4800">
                <a:solidFill>
                  <a:schemeClr val="lt1"/>
                </a:solidFill>
              </a:defRPr>
            </a:lvl2pPr>
            <a:lvl3pPr lvl="2">
              <a:spcBef>
                <a:spcPts val="0"/>
              </a:spcBef>
              <a:spcAft>
                <a:spcPts val="0"/>
              </a:spcAft>
              <a:buClr>
                <a:schemeClr val="lt1"/>
              </a:buClr>
              <a:buSzPts val="4800"/>
              <a:buNone/>
              <a:defRPr sz="4800">
                <a:solidFill>
                  <a:schemeClr val="lt1"/>
                </a:solidFill>
              </a:defRPr>
            </a:lvl3pPr>
            <a:lvl4pPr lvl="3">
              <a:spcBef>
                <a:spcPts val="0"/>
              </a:spcBef>
              <a:spcAft>
                <a:spcPts val="0"/>
              </a:spcAft>
              <a:buClr>
                <a:schemeClr val="lt1"/>
              </a:buClr>
              <a:buSzPts val="4800"/>
              <a:buNone/>
              <a:defRPr sz="4800">
                <a:solidFill>
                  <a:schemeClr val="lt1"/>
                </a:solidFill>
              </a:defRPr>
            </a:lvl4pPr>
            <a:lvl5pPr lvl="4">
              <a:spcBef>
                <a:spcPts val="0"/>
              </a:spcBef>
              <a:spcAft>
                <a:spcPts val="0"/>
              </a:spcAft>
              <a:buClr>
                <a:schemeClr val="lt1"/>
              </a:buClr>
              <a:buSzPts val="4800"/>
              <a:buNone/>
              <a:defRPr sz="4800">
                <a:solidFill>
                  <a:schemeClr val="lt1"/>
                </a:solidFill>
              </a:defRPr>
            </a:lvl5pPr>
            <a:lvl6pPr lvl="5">
              <a:spcBef>
                <a:spcPts val="0"/>
              </a:spcBef>
              <a:spcAft>
                <a:spcPts val="0"/>
              </a:spcAft>
              <a:buClr>
                <a:schemeClr val="lt1"/>
              </a:buClr>
              <a:buSzPts val="4800"/>
              <a:buNone/>
              <a:defRPr sz="4800">
                <a:solidFill>
                  <a:schemeClr val="lt1"/>
                </a:solidFill>
              </a:defRPr>
            </a:lvl6pPr>
            <a:lvl7pPr lvl="6">
              <a:spcBef>
                <a:spcPts val="0"/>
              </a:spcBef>
              <a:spcAft>
                <a:spcPts val="0"/>
              </a:spcAft>
              <a:buClr>
                <a:schemeClr val="lt1"/>
              </a:buClr>
              <a:buSzPts val="4800"/>
              <a:buNone/>
              <a:defRPr sz="4800">
                <a:solidFill>
                  <a:schemeClr val="lt1"/>
                </a:solidFill>
              </a:defRPr>
            </a:lvl7pPr>
            <a:lvl8pPr lvl="7">
              <a:spcBef>
                <a:spcPts val="0"/>
              </a:spcBef>
              <a:spcAft>
                <a:spcPts val="0"/>
              </a:spcAft>
              <a:buClr>
                <a:schemeClr val="lt1"/>
              </a:buClr>
              <a:buSzPts val="4800"/>
              <a:buNone/>
              <a:defRPr sz="4800">
                <a:solidFill>
                  <a:schemeClr val="lt1"/>
                </a:solidFill>
              </a:defRPr>
            </a:lvl8pPr>
            <a:lvl9pPr lvl="8">
              <a:spcBef>
                <a:spcPts val="0"/>
              </a:spcBef>
              <a:spcAft>
                <a:spcPts val="0"/>
              </a:spcAft>
              <a:buClr>
                <a:schemeClr val="lt1"/>
              </a:buClr>
              <a:buSzPts val="4800"/>
              <a:buNone/>
              <a:defRPr sz="4800">
                <a:solidFill>
                  <a:schemeClr val="lt1"/>
                </a:solidFill>
              </a:defRPr>
            </a:lvl9pPr>
          </a:lstStyle>
          <a:p/>
        </p:txBody>
      </p:sp>
      <p:sp>
        <p:nvSpPr>
          <p:cNvPr id="14" name="Google Shape;14;p2"/>
          <p:cNvSpPr txBox="1"/>
          <p:nvPr>
            <p:ph idx="1" type="subTitle"/>
          </p:nvPr>
        </p:nvSpPr>
        <p:spPr>
          <a:xfrm>
            <a:off x="2390267" y="3238450"/>
            <a:ext cx="6331500" cy="1241700"/>
          </a:xfrm>
          <a:prstGeom prst="rect">
            <a:avLst/>
          </a:prstGeom>
        </p:spPr>
        <p:txBody>
          <a:bodyPr anchorCtr="0" anchor="b" bIns="91425" lIns="91425" spcFirstLastPara="1" rIns="91425" wrap="square" tIns="91425">
            <a:normAutofit/>
          </a:bodyPr>
          <a:lstStyle>
            <a:lvl1pPr lvl="0">
              <a:lnSpc>
                <a:spcPct val="100000"/>
              </a:lnSpc>
              <a:spcBef>
                <a:spcPts val="0"/>
              </a:spcBef>
              <a:spcAft>
                <a:spcPts val="0"/>
              </a:spcAft>
              <a:buClr>
                <a:schemeClr val="lt1"/>
              </a:buClr>
              <a:buSzPts val="1800"/>
              <a:buNone/>
              <a:defRPr>
                <a:solidFill>
                  <a:schemeClr val="lt1"/>
                </a:solidFill>
              </a:defRPr>
            </a:lvl1pPr>
            <a:lvl2pPr lvl="1">
              <a:lnSpc>
                <a:spcPct val="100000"/>
              </a:lnSpc>
              <a:spcBef>
                <a:spcPts val="0"/>
              </a:spcBef>
              <a:spcAft>
                <a:spcPts val="0"/>
              </a:spcAft>
              <a:buClr>
                <a:schemeClr val="lt1"/>
              </a:buClr>
              <a:buSzPts val="1800"/>
              <a:buNone/>
              <a:defRPr sz="1800">
                <a:solidFill>
                  <a:schemeClr val="lt1"/>
                </a:solidFill>
              </a:defRPr>
            </a:lvl2pPr>
            <a:lvl3pPr lvl="2">
              <a:lnSpc>
                <a:spcPct val="100000"/>
              </a:lnSpc>
              <a:spcBef>
                <a:spcPts val="0"/>
              </a:spcBef>
              <a:spcAft>
                <a:spcPts val="0"/>
              </a:spcAft>
              <a:buClr>
                <a:schemeClr val="lt1"/>
              </a:buClr>
              <a:buSzPts val="1800"/>
              <a:buNone/>
              <a:defRPr sz="1800">
                <a:solidFill>
                  <a:schemeClr val="lt1"/>
                </a:solidFill>
              </a:defRPr>
            </a:lvl3pPr>
            <a:lvl4pPr lvl="3">
              <a:lnSpc>
                <a:spcPct val="100000"/>
              </a:lnSpc>
              <a:spcBef>
                <a:spcPts val="0"/>
              </a:spcBef>
              <a:spcAft>
                <a:spcPts val="0"/>
              </a:spcAft>
              <a:buClr>
                <a:schemeClr val="lt1"/>
              </a:buClr>
              <a:buSzPts val="1800"/>
              <a:buNone/>
              <a:defRPr sz="1800">
                <a:solidFill>
                  <a:schemeClr val="lt1"/>
                </a:solidFill>
              </a:defRPr>
            </a:lvl4pPr>
            <a:lvl5pPr lvl="4">
              <a:lnSpc>
                <a:spcPct val="100000"/>
              </a:lnSpc>
              <a:spcBef>
                <a:spcPts val="0"/>
              </a:spcBef>
              <a:spcAft>
                <a:spcPts val="0"/>
              </a:spcAft>
              <a:buClr>
                <a:schemeClr val="lt1"/>
              </a:buClr>
              <a:buSzPts val="1800"/>
              <a:buNone/>
              <a:defRPr sz="1800">
                <a:solidFill>
                  <a:schemeClr val="lt1"/>
                </a:solidFill>
              </a:defRPr>
            </a:lvl5pPr>
            <a:lvl6pPr lvl="5">
              <a:lnSpc>
                <a:spcPct val="100000"/>
              </a:lnSpc>
              <a:spcBef>
                <a:spcPts val="0"/>
              </a:spcBef>
              <a:spcAft>
                <a:spcPts val="0"/>
              </a:spcAft>
              <a:buClr>
                <a:schemeClr val="lt1"/>
              </a:buClr>
              <a:buSzPts val="1800"/>
              <a:buNone/>
              <a:defRPr sz="1800">
                <a:solidFill>
                  <a:schemeClr val="lt1"/>
                </a:solidFill>
              </a:defRPr>
            </a:lvl6pPr>
            <a:lvl7pPr lvl="6">
              <a:lnSpc>
                <a:spcPct val="100000"/>
              </a:lnSpc>
              <a:spcBef>
                <a:spcPts val="0"/>
              </a:spcBef>
              <a:spcAft>
                <a:spcPts val="0"/>
              </a:spcAft>
              <a:buClr>
                <a:schemeClr val="lt1"/>
              </a:buClr>
              <a:buSzPts val="1800"/>
              <a:buNone/>
              <a:defRPr sz="1800">
                <a:solidFill>
                  <a:schemeClr val="lt1"/>
                </a:solidFill>
              </a:defRPr>
            </a:lvl7pPr>
            <a:lvl8pPr lvl="7">
              <a:lnSpc>
                <a:spcPct val="100000"/>
              </a:lnSpc>
              <a:spcBef>
                <a:spcPts val="0"/>
              </a:spcBef>
              <a:spcAft>
                <a:spcPts val="0"/>
              </a:spcAft>
              <a:buClr>
                <a:schemeClr val="lt1"/>
              </a:buClr>
              <a:buSzPts val="1800"/>
              <a:buNone/>
              <a:defRPr sz="1800">
                <a:solidFill>
                  <a:schemeClr val="lt1"/>
                </a:solidFill>
              </a:defRPr>
            </a:lvl8pPr>
            <a:lvl9pPr lvl="8">
              <a:lnSpc>
                <a:spcPct val="100000"/>
              </a:lnSpc>
              <a:spcBef>
                <a:spcPts val="0"/>
              </a:spcBef>
              <a:spcAft>
                <a:spcPts val="0"/>
              </a:spcAft>
              <a:buClr>
                <a:schemeClr val="lt1"/>
              </a:buClr>
              <a:buSzPts val="1800"/>
              <a:buNone/>
              <a:defRPr sz="1800">
                <a:solidFill>
                  <a:schemeClr val="lt1"/>
                </a:solidFill>
              </a:defRPr>
            </a:lvl9pPr>
          </a:lstStyle>
          <a:p/>
        </p:txBody>
      </p:sp>
      <p:sp>
        <p:nvSpPr>
          <p:cNvPr id="15" name="Google Shape;15;p2"/>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60" name="Shape 60"/>
        <p:cNvGrpSpPr/>
        <p:nvPr/>
      </p:nvGrpSpPr>
      <p:grpSpPr>
        <a:xfrm>
          <a:off x="0" y="0"/>
          <a:ext cx="0" cy="0"/>
          <a:chOff x="0" y="0"/>
          <a:chExt cx="0" cy="0"/>
        </a:xfrm>
      </p:grpSpPr>
      <p:cxnSp>
        <p:nvCxnSpPr>
          <p:cNvPr id="61" name="Google Shape;61;p11"/>
          <p:cNvCxnSpPr/>
          <p:nvPr/>
        </p:nvCxnSpPr>
        <p:spPr>
          <a:xfrm>
            <a:off x="425200" y="4740000"/>
            <a:ext cx="8296800" cy="0"/>
          </a:xfrm>
          <a:prstGeom prst="straightConnector1">
            <a:avLst/>
          </a:prstGeom>
          <a:noFill/>
          <a:ln cap="flat" cmpd="sng" w="19050">
            <a:solidFill>
              <a:schemeClr val="dk2"/>
            </a:solidFill>
            <a:prstDash val="solid"/>
            <a:round/>
            <a:headEnd len="sm" w="sm" type="none"/>
            <a:tailEnd len="sm" w="sm" type="none"/>
          </a:ln>
        </p:spPr>
      </p:cxnSp>
      <p:cxnSp>
        <p:nvCxnSpPr>
          <p:cNvPr id="62" name="Google Shape;62;p11"/>
          <p:cNvCxnSpPr/>
          <p:nvPr/>
        </p:nvCxnSpPr>
        <p:spPr>
          <a:xfrm>
            <a:off x="425200" y="415650"/>
            <a:ext cx="8296800" cy="0"/>
          </a:xfrm>
          <a:prstGeom prst="straightConnector1">
            <a:avLst/>
          </a:prstGeom>
          <a:noFill/>
          <a:ln cap="flat" cmpd="sng" w="38100">
            <a:solidFill>
              <a:schemeClr val="dk2"/>
            </a:solidFill>
            <a:prstDash val="solid"/>
            <a:round/>
            <a:headEnd len="sm" w="sm" type="none"/>
            <a:tailEnd len="sm" w="sm" type="none"/>
          </a:ln>
        </p:spPr>
      </p:cxnSp>
      <p:sp>
        <p:nvSpPr>
          <p:cNvPr id="63" name="Google Shape;63;p11"/>
          <p:cNvSpPr txBox="1"/>
          <p:nvPr>
            <p:ph hasCustomPrompt="1" type="title"/>
          </p:nvPr>
        </p:nvSpPr>
        <p:spPr>
          <a:xfrm>
            <a:off x="853950" y="1304850"/>
            <a:ext cx="7436100" cy="1538400"/>
          </a:xfrm>
          <a:prstGeom prst="rect">
            <a:avLst/>
          </a:prstGeom>
        </p:spPr>
        <p:txBody>
          <a:bodyPr anchorCtr="0" anchor="ctr" bIns="91425" lIns="91425" spcFirstLastPara="1" rIns="91425" wrap="square" tIns="91425">
            <a:normAutofit/>
          </a:bodyPr>
          <a:lstStyle>
            <a:lvl1pPr lvl="0"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1pPr>
            <a:lvl2pPr lvl="1"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2pPr>
            <a:lvl3pPr lvl="2"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3pPr>
            <a:lvl4pPr lvl="3"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4pPr>
            <a:lvl5pPr lvl="4"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5pPr>
            <a:lvl6pPr lvl="5"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6pPr>
            <a:lvl7pPr lvl="6"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7pPr>
            <a:lvl8pPr lvl="7"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8pPr>
            <a:lvl9pPr lvl="8"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9pPr>
          </a:lstStyle>
          <a:p>
            <a:r>
              <a:t>xx%</a:t>
            </a:r>
          </a:p>
        </p:txBody>
      </p:sp>
      <p:sp>
        <p:nvSpPr>
          <p:cNvPr id="64" name="Google Shape;64;p11"/>
          <p:cNvSpPr txBox="1"/>
          <p:nvPr>
            <p:ph idx="1" type="body"/>
          </p:nvPr>
        </p:nvSpPr>
        <p:spPr>
          <a:xfrm>
            <a:off x="853950" y="2919450"/>
            <a:ext cx="7436100" cy="10716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65" name="Google Shape;65;p11"/>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66" name="Shape 66"/>
        <p:cNvGrpSpPr/>
        <p:nvPr/>
      </p:nvGrpSpPr>
      <p:grpSpPr>
        <a:xfrm>
          <a:off x="0" y="0"/>
          <a:ext cx="0" cy="0"/>
          <a:chOff x="0" y="0"/>
          <a:chExt cx="0" cy="0"/>
        </a:xfrm>
      </p:grpSpPr>
      <p:sp>
        <p:nvSpPr>
          <p:cNvPr id="67" name="Google Shape;67;p12"/>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chemeClr val="dk1"/>
        </a:solidFill>
      </p:bgPr>
    </p:bg>
    <p:spTree>
      <p:nvGrpSpPr>
        <p:cNvPr id="16" name="Shape 16"/>
        <p:cNvGrpSpPr/>
        <p:nvPr/>
      </p:nvGrpSpPr>
      <p:grpSpPr>
        <a:xfrm>
          <a:off x="0" y="0"/>
          <a:ext cx="0" cy="0"/>
          <a:chOff x="0" y="0"/>
          <a:chExt cx="0" cy="0"/>
        </a:xfrm>
      </p:grpSpPr>
      <p:cxnSp>
        <p:nvCxnSpPr>
          <p:cNvPr id="17" name="Google Shape;17;p3"/>
          <p:cNvCxnSpPr/>
          <p:nvPr/>
        </p:nvCxnSpPr>
        <p:spPr>
          <a:xfrm>
            <a:off x="425200" y="415650"/>
            <a:ext cx="8296800" cy="0"/>
          </a:xfrm>
          <a:prstGeom prst="straightConnector1">
            <a:avLst/>
          </a:prstGeom>
          <a:noFill/>
          <a:ln cap="flat" cmpd="sng" w="38100">
            <a:solidFill>
              <a:schemeClr val="lt1"/>
            </a:solidFill>
            <a:prstDash val="solid"/>
            <a:round/>
            <a:headEnd len="sm" w="sm" type="none"/>
            <a:tailEnd len="sm" w="sm" type="none"/>
          </a:ln>
        </p:spPr>
      </p:cxnSp>
      <p:cxnSp>
        <p:nvCxnSpPr>
          <p:cNvPr id="18" name="Google Shape;18;p3"/>
          <p:cNvCxnSpPr/>
          <p:nvPr/>
        </p:nvCxnSpPr>
        <p:spPr>
          <a:xfrm>
            <a:off x="425200" y="4740000"/>
            <a:ext cx="8296800" cy="0"/>
          </a:xfrm>
          <a:prstGeom prst="straightConnector1">
            <a:avLst/>
          </a:prstGeom>
          <a:noFill/>
          <a:ln cap="flat" cmpd="sng" w="19050">
            <a:solidFill>
              <a:schemeClr val="lt1"/>
            </a:solidFill>
            <a:prstDash val="solid"/>
            <a:round/>
            <a:headEnd len="sm" w="sm" type="none"/>
            <a:tailEnd len="sm" w="sm" type="none"/>
          </a:ln>
        </p:spPr>
      </p:cxnSp>
      <p:sp>
        <p:nvSpPr>
          <p:cNvPr id="19" name="Google Shape;19;p3"/>
          <p:cNvSpPr txBox="1"/>
          <p:nvPr>
            <p:ph type="title"/>
          </p:nvPr>
        </p:nvSpPr>
        <p:spPr>
          <a:xfrm>
            <a:off x="406425" y="1806825"/>
            <a:ext cx="8296800" cy="1542000"/>
          </a:xfrm>
          <a:prstGeom prst="rect">
            <a:avLst/>
          </a:prstGeom>
        </p:spPr>
        <p:txBody>
          <a:bodyPr anchorCtr="0" anchor="ctr" bIns="91425" lIns="91425" spcFirstLastPara="1" rIns="91425" wrap="square" tIns="91425">
            <a:normAutofit/>
          </a:bodyPr>
          <a:lstStyle>
            <a:lvl1pPr lvl="0" algn="ctr">
              <a:spcBef>
                <a:spcPts val="0"/>
              </a:spcBef>
              <a:spcAft>
                <a:spcPts val="0"/>
              </a:spcAft>
              <a:buClr>
                <a:schemeClr val="lt1"/>
              </a:buClr>
              <a:buSzPts val="4800"/>
              <a:buNone/>
              <a:defRPr sz="4800">
                <a:solidFill>
                  <a:schemeClr val="lt1"/>
                </a:solidFill>
              </a:defRPr>
            </a:lvl1pPr>
            <a:lvl2pPr lvl="1" algn="ctr">
              <a:spcBef>
                <a:spcPts val="0"/>
              </a:spcBef>
              <a:spcAft>
                <a:spcPts val="0"/>
              </a:spcAft>
              <a:buClr>
                <a:schemeClr val="lt1"/>
              </a:buClr>
              <a:buSzPts val="4800"/>
              <a:buNone/>
              <a:defRPr sz="4800">
                <a:solidFill>
                  <a:schemeClr val="lt1"/>
                </a:solidFill>
              </a:defRPr>
            </a:lvl2pPr>
            <a:lvl3pPr lvl="2" algn="ctr">
              <a:spcBef>
                <a:spcPts val="0"/>
              </a:spcBef>
              <a:spcAft>
                <a:spcPts val="0"/>
              </a:spcAft>
              <a:buClr>
                <a:schemeClr val="lt1"/>
              </a:buClr>
              <a:buSzPts val="4800"/>
              <a:buNone/>
              <a:defRPr sz="4800">
                <a:solidFill>
                  <a:schemeClr val="lt1"/>
                </a:solidFill>
              </a:defRPr>
            </a:lvl3pPr>
            <a:lvl4pPr lvl="3" algn="ctr">
              <a:spcBef>
                <a:spcPts val="0"/>
              </a:spcBef>
              <a:spcAft>
                <a:spcPts val="0"/>
              </a:spcAft>
              <a:buClr>
                <a:schemeClr val="lt1"/>
              </a:buClr>
              <a:buSzPts val="4800"/>
              <a:buNone/>
              <a:defRPr sz="4800">
                <a:solidFill>
                  <a:schemeClr val="lt1"/>
                </a:solidFill>
              </a:defRPr>
            </a:lvl4pPr>
            <a:lvl5pPr lvl="4" algn="ctr">
              <a:spcBef>
                <a:spcPts val="0"/>
              </a:spcBef>
              <a:spcAft>
                <a:spcPts val="0"/>
              </a:spcAft>
              <a:buClr>
                <a:schemeClr val="lt1"/>
              </a:buClr>
              <a:buSzPts val="4800"/>
              <a:buNone/>
              <a:defRPr sz="4800">
                <a:solidFill>
                  <a:schemeClr val="lt1"/>
                </a:solidFill>
              </a:defRPr>
            </a:lvl5pPr>
            <a:lvl6pPr lvl="5" algn="ctr">
              <a:spcBef>
                <a:spcPts val="0"/>
              </a:spcBef>
              <a:spcAft>
                <a:spcPts val="0"/>
              </a:spcAft>
              <a:buClr>
                <a:schemeClr val="lt1"/>
              </a:buClr>
              <a:buSzPts val="4800"/>
              <a:buNone/>
              <a:defRPr sz="4800">
                <a:solidFill>
                  <a:schemeClr val="lt1"/>
                </a:solidFill>
              </a:defRPr>
            </a:lvl6pPr>
            <a:lvl7pPr lvl="6" algn="ctr">
              <a:spcBef>
                <a:spcPts val="0"/>
              </a:spcBef>
              <a:spcAft>
                <a:spcPts val="0"/>
              </a:spcAft>
              <a:buClr>
                <a:schemeClr val="lt1"/>
              </a:buClr>
              <a:buSzPts val="4800"/>
              <a:buNone/>
              <a:defRPr sz="4800">
                <a:solidFill>
                  <a:schemeClr val="lt1"/>
                </a:solidFill>
              </a:defRPr>
            </a:lvl7pPr>
            <a:lvl8pPr lvl="7" algn="ctr">
              <a:spcBef>
                <a:spcPts val="0"/>
              </a:spcBef>
              <a:spcAft>
                <a:spcPts val="0"/>
              </a:spcAft>
              <a:buClr>
                <a:schemeClr val="lt1"/>
              </a:buClr>
              <a:buSzPts val="4800"/>
              <a:buNone/>
              <a:defRPr sz="4800">
                <a:solidFill>
                  <a:schemeClr val="lt1"/>
                </a:solidFill>
              </a:defRPr>
            </a:lvl8pPr>
            <a:lvl9pPr lvl="8" algn="ctr">
              <a:spcBef>
                <a:spcPts val="0"/>
              </a:spcBef>
              <a:spcAft>
                <a:spcPts val="0"/>
              </a:spcAft>
              <a:buClr>
                <a:schemeClr val="lt1"/>
              </a:buClr>
              <a:buSzPts val="4800"/>
              <a:buNone/>
              <a:defRPr sz="4800">
                <a:solidFill>
                  <a:schemeClr val="lt1"/>
                </a:solidFill>
              </a:defRPr>
            </a:lvl9pPr>
          </a:lstStyle>
          <a:p/>
        </p:txBody>
      </p:sp>
      <p:sp>
        <p:nvSpPr>
          <p:cNvPr id="20" name="Google Shape;20;p3"/>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1" name="Shape 21"/>
        <p:cNvGrpSpPr/>
        <p:nvPr/>
      </p:nvGrpSpPr>
      <p:grpSpPr>
        <a:xfrm>
          <a:off x="0" y="0"/>
          <a:ext cx="0" cy="0"/>
          <a:chOff x="0" y="0"/>
          <a:chExt cx="0" cy="0"/>
        </a:xfrm>
      </p:grpSpPr>
      <p:cxnSp>
        <p:nvCxnSpPr>
          <p:cNvPr id="22" name="Google Shape;22;p4"/>
          <p:cNvCxnSpPr/>
          <p:nvPr/>
        </p:nvCxnSpPr>
        <p:spPr>
          <a:xfrm>
            <a:off x="2477724" y="415650"/>
            <a:ext cx="6244200" cy="0"/>
          </a:xfrm>
          <a:prstGeom prst="straightConnector1">
            <a:avLst/>
          </a:prstGeom>
          <a:noFill/>
          <a:ln cap="flat" cmpd="sng" w="38100">
            <a:solidFill>
              <a:schemeClr val="dk2"/>
            </a:solidFill>
            <a:prstDash val="solid"/>
            <a:round/>
            <a:headEnd len="sm" w="sm" type="none"/>
            <a:tailEnd len="sm" w="sm" type="none"/>
          </a:ln>
        </p:spPr>
      </p:cxnSp>
      <p:cxnSp>
        <p:nvCxnSpPr>
          <p:cNvPr id="23" name="Google Shape;23;p4"/>
          <p:cNvCxnSpPr/>
          <p:nvPr/>
        </p:nvCxnSpPr>
        <p:spPr>
          <a:xfrm>
            <a:off x="2477724" y="4740000"/>
            <a:ext cx="6244200" cy="0"/>
          </a:xfrm>
          <a:prstGeom prst="straightConnector1">
            <a:avLst/>
          </a:prstGeom>
          <a:noFill/>
          <a:ln cap="flat" cmpd="sng" w="19050">
            <a:solidFill>
              <a:schemeClr val="dk2"/>
            </a:solidFill>
            <a:prstDash val="solid"/>
            <a:round/>
            <a:headEnd len="sm" w="sm" type="none"/>
            <a:tailEnd len="sm" w="sm" type="none"/>
          </a:ln>
        </p:spPr>
      </p:cxnSp>
      <p:cxnSp>
        <p:nvCxnSpPr>
          <p:cNvPr id="24" name="Google Shape;24;p4"/>
          <p:cNvCxnSpPr/>
          <p:nvPr/>
        </p:nvCxnSpPr>
        <p:spPr>
          <a:xfrm>
            <a:off x="425198" y="415650"/>
            <a:ext cx="183300" cy="0"/>
          </a:xfrm>
          <a:prstGeom prst="straightConnector1">
            <a:avLst/>
          </a:prstGeom>
          <a:noFill/>
          <a:ln cap="flat" cmpd="sng" w="19050">
            <a:solidFill>
              <a:schemeClr val="dk2"/>
            </a:solidFill>
            <a:prstDash val="solid"/>
            <a:round/>
            <a:headEnd len="sm" w="sm" type="none"/>
            <a:tailEnd len="sm" w="sm" type="none"/>
          </a:ln>
        </p:spPr>
      </p:cxnSp>
      <p:sp>
        <p:nvSpPr>
          <p:cNvPr id="25" name="Google Shape;25;p4"/>
          <p:cNvSpPr txBox="1"/>
          <p:nvPr>
            <p:ph type="title"/>
          </p:nvPr>
        </p:nvSpPr>
        <p:spPr>
          <a:xfrm>
            <a:off x="2400250" y="575950"/>
            <a:ext cx="6321600" cy="6354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6" name="Google Shape;26;p4"/>
          <p:cNvSpPr txBox="1"/>
          <p:nvPr>
            <p:ph idx="1" type="body"/>
          </p:nvPr>
        </p:nvSpPr>
        <p:spPr>
          <a:xfrm>
            <a:off x="2410112" y="1595776"/>
            <a:ext cx="6321600" cy="3002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27" name="Google Shape;27;p4"/>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8" name="Shape 28"/>
        <p:cNvGrpSpPr/>
        <p:nvPr/>
      </p:nvGrpSpPr>
      <p:grpSpPr>
        <a:xfrm>
          <a:off x="0" y="0"/>
          <a:ext cx="0" cy="0"/>
          <a:chOff x="0" y="0"/>
          <a:chExt cx="0" cy="0"/>
        </a:xfrm>
      </p:grpSpPr>
      <p:cxnSp>
        <p:nvCxnSpPr>
          <p:cNvPr id="29" name="Google Shape;29;p5"/>
          <p:cNvCxnSpPr/>
          <p:nvPr/>
        </p:nvCxnSpPr>
        <p:spPr>
          <a:xfrm>
            <a:off x="2477724" y="415650"/>
            <a:ext cx="6244200" cy="0"/>
          </a:xfrm>
          <a:prstGeom prst="straightConnector1">
            <a:avLst/>
          </a:prstGeom>
          <a:noFill/>
          <a:ln cap="flat" cmpd="sng" w="38100">
            <a:solidFill>
              <a:schemeClr val="dk2"/>
            </a:solidFill>
            <a:prstDash val="solid"/>
            <a:round/>
            <a:headEnd len="sm" w="sm" type="none"/>
            <a:tailEnd len="sm" w="sm" type="none"/>
          </a:ln>
        </p:spPr>
      </p:cxnSp>
      <p:cxnSp>
        <p:nvCxnSpPr>
          <p:cNvPr id="30" name="Google Shape;30;p5"/>
          <p:cNvCxnSpPr/>
          <p:nvPr/>
        </p:nvCxnSpPr>
        <p:spPr>
          <a:xfrm>
            <a:off x="2477724" y="4740000"/>
            <a:ext cx="6244200" cy="0"/>
          </a:xfrm>
          <a:prstGeom prst="straightConnector1">
            <a:avLst/>
          </a:prstGeom>
          <a:noFill/>
          <a:ln cap="flat" cmpd="sng" w="19050">
            <a:solidFill>
              <a:schemeClr val="dk2"/>
            </a:solidFill>
            <a:prstDash val="solid"/>
            <a:round/>
            <a:headEnd len="sm" w="sm" type="none"/>
            <a:tailEnd len="sm" w="sm" type="none"/>
          </a:ln>
        </p:spPr>
      </p:cxnSp>
      <p:cxnSp>
        <p:nvCxnSpPr>
          <p:cNvPr id="31" name="Google Shape;31;p5"/>
          <p:cNvCxnSpPr/>
          <p:nvPr/>
        </p:nvCxnSpPr>
        <p:spPr>
          <a:xfrm>
            <a:off x="425198" y="415650"/>
            <a:ext cx="183300" cy="0"/>
          </a:xfrm>
          <a:prstGeom prst="straightConnector1">
            <a:avLst/>
          </a:prstGeom>
          <a:noFill/>
          <a:ln cap="flat" cmpd="sng" w="19050">
            <a:solidFill>
              <a:schemeClr val="dk2"/>
            </a:solidFill>
            <a:prstDash val="solid"/>
            <a:round/>
            <a:headEnd len="sm" w="sm" type="none"/>
            <a:tailEnd len="sm" w="sm" type="none"/>
          </a:ln>
        </p:spPr>
      </p:cxnSp>
      <p:sp>
        <p:nvSpPr>
          <p:cNvPr id="32" name="Google Shape;32;p5"/>
          <p:cNvSpPr txBox="1"/>
          <p:nvPr>
            <p:ph type="title"/>
          </p:nvPr>
        </p:nvSpPr>
        <p:spPr>
          <a:xfrm>
            <a:off x="2400250" y="575950"/>
            <a:ext cx="6321600" cy="6354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33" name="Google Shape;33;p5"/>
          <p:cNvSpPr txBox="1"/>
          <p:nvPr>
            <p:ph idx="1" type="body"/>
          </p:nvPr>
        </p:nvSpPr>
        <p:spPr>
          <a:xfrm>
            <a:off x="2400303" y="1602675"/>
            <a:ext cx="3071400" cy="3002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4" name="Google Shape;34;p5"/>
          <p:cNvSpPr txBox="1"/>
          <p:nvPr>
            <p:ph idx="2" type="body"/>
          </p:nvPr>
        </p:nvSpPr>
        <p:spPr>
          <a:xfrm>
            <a:off x="5650572" y="1602675"/>
            <a:ext cx="3071400" cy="3002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5" name="Google Shape;35;p5"/>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36" name="Shape 36"/>
        <p:cNvGrpSpPr/>
        <p:nvPr/>
      </p:nvGrpSpPr>
      <p:grpSpPr>
        <a:xfrm>
          <a:off x="0" y="0"/>
          <a:ext cx="0" cy="0"/>
          <a:chOff x="0" y="0"/>
          <a:chExt cx="0" cy="0"/>
        </a:xfrm>
      </p:grpSpPr>
      <p:sp>
        <p:nvSpPr>
          <p:cNvPr id="37" name="Google Shape;37;p6"/>
          <p:cNvSpPr txBox="1"/>
          <p:nvPr>
            <p:ph type="title"/>
          </p:nvPr>
        </p:nvSpPr>
        <p:spPr>
          <a:xfrm>
            <a:off x="303300" y="411575"/>
            <a:ext cx="8520600" cy="6396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38" name="Google Shape;38;p6"/>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9" name="Shape 39"/>
        <p:cNvGrpSpPr/>
        <p:nvPr/>
      </p:nvGrpSpPr>
      <p:grpSpPr>
        <a:xfrm>
          <a:off x="0" y="0"/>
          <a:ext cx="0" cy="0"/>
          <a:chOff x="0" y="0"/>
          <a:chExt cx="0" cy="0"/>
        </a:xfrm>
      </p:grpSpPr>
      <p:cxnSp>
        <p:nvCxnSpPr>
          <p:cNvPr id="40" name="Google Shape;40;p7"/>
          <p:cNvCxnSpPr/>
          <p:nvPr/>
        </p:nvCxnSpPr>
        <p:spPr>
          <a:xfrm>
            <a:off x="425198" y="415650"/>
            <a:ext cx="183300" cy="0"/>
          </a:xfrm>
          <a:prstGeom prst="straightConnector1">
            <a:avLst/>
          </a:prstGeom>
          <a:noFill/>
          <a:ln cap="flat" cmpd="sng" w="19050">
            <a:solidFill>
              <a:schemeClr val="dk2"/>
            </a:solidFill>
            <a:prstDash val="solid"/>
            <a:round/>
            <a:headEnd len="sm" w="sm" type="none"/>
            <a:tailEnd len="sm" w="sm" type="none"/>
          </a:ln>
        </p:spPr>
      </p:cxnSp>
      <p:sp>
        <p:nvSpPr>
          <p:cNvPr id="41" name="Google Shape;41;p7"/>
          <p:cNvSpPr txBox="1"/>
          <p:nvPr>
            <p:ph type="title"/>
          </p:nvPr>
        </p:nvSpPr>
        <p:spPr>
          <a:xfrm>
            <a:off x="319500" y="936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42" name="Google Shape;42;p7"/>
          <p:cNvSpPr txBox="1"/>
          <p:nvPr>
            <p:ph idx="1" type="body"/>
          </p:nvPr>
        </p:nvSpPr>
        <p:spPr>
          <a:xfrm>
            <a:off x="319500" y="1846804"/>
            <a:ext cx="2808000" cy="28062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43" name="Google Shape;43;p7"/>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lt2"/>
        </a:solidFill>
      </p:bgPr>
    </p:bg>
    <p:spTree>
      <p:nvGrpSpPr>
        <p:cNvPr id="44" name="Shape 44"/>
        <p:cNvGrpSpPr/>
        <p:nvPr/>
      </p:nvGrpSpPr>
      <p:grpSpPr>
        <a:xfrm>
          <a:off x="0" y="0"/>
          <a:ext cx="0" cy="0"/>
          <a:chOff x="0" y="0"/>
          <a:chExt cx="0" cy="0"/>
        </a:xfrm>
      </p:grpSpPr>
      <p:cxnSp>
        <p:nvCxnSpPr>
          <p:cNvPr id="45" name="Google Shape;45;p8"/>
          <p:cNvCxnSpPr/>
          <p:nvPr/>
        </p:nvCxnSpPr>
        <p:spPr>
          <a:xfrm>
            <a:off x="425198" y="415650"/>
            <a:ext cx="183300" cy="0"/>
          </a:xfrm>
          <a:prstGeom prst="straightConnector1">
            <a:avLst/>
          </a:prstGeom>
          <a:noFill/>
          <a:ln cap="flat" cmpd="sng" w="19050">
            <a:solidFill>
              <a:schemeClr val="lt1"/>
            </a:solidFill>
            <a:prstDash val="solid"/>
            <a:round/>
            <a:headEnd len="sm" w="sm" type="none"/>
            <a:tailEnd len="sm" w="sm" type="none"/>
          </a:ln>
        </p:spPr>
      </p:cxnSp>
      <p:sp>
        <p:nvSpPr>
          <p:cNvPr id="46" name="Google Shape;46;p8"/>
          <p:cNvSpPr txBox="1"/>
          <p:nvPr>
            <p:ph type="title"/>
          </p:nvPr>
        </p:nvSpPr>
        <p:spPr>
          <a:xfrm>
            <a:off x="283103" y="712141"/>
            <a:ext cx="6244200" cy="3835500"/>
          </a:xfrm>
          <a:prstGeom prst="rect">
            <a:avLst/>
          </a:prstGeom>
        </p:spPr>
        <p:txBody>
          <a:bodyPr anchorCtr="0" anchor="ctr" bIns="91425" lIns="91425" spcFirstLastPara="1" rIns="91425" wrap="square" tIns="91425">
            <a:normAutofit/>
          </a:bodyPr>
          <a:lstStyle>
            <a:lvl1pPr lvl="0">
              <a:spcBef>
                <a:spcPts val="0"/>
              </a:spcBef>
              <a:spcAft>
                <a:spcPts val="0"/>
              </a:spcAft>
              <a:buClr>
                <a:schemeClr val="lt1"/>
              </a:buClr>
              <a:buSzPts val="4800"/>
              <a:buNone/>
              <a:defRPr sz="4800">
                <a:solidFill>
                  <a:schemeClr val="lt1"/>
                </a:solidFill>
              </a:defRPr>
            </a:lvl1pPr>
            <a:lvl2pPr lvl="1">
              <a:spcBef>
                <a:spcPts val="0"/>
              </a:spcBef>
              <a:spcAft>
                <a:spcPts val="0"/>
              </a:spcAft>
              <a:buClr>
                <a:schemeClr val="lt1"/>
              </a:buClr>
              <a:buSzPts val="4800"/>
              <a:buNone/>
              <a:defRPr sz="4800">
                <a:solidFill>
                  <a:schemeClr val="lt1"/>
                </a:solidFill>
              </a:defRPr>
            </a:lvl2pPr>
            <a:lvl3pPr lvl="2">
              <a:spcBef>
                <a:spcPts val="0"/>
              </a:spcBef>
              <a:spcAft>
                <a:spcPts val="0"/>
              </a:spcAft>
              <a:buClr>
                <a:schemeClr val="lt1"/>
              </a:buClr>
              <a:buSzPts val="4800"/>
              <a:buNone/>
              <a:defRPr sz="4800">
                <a:solidFill>
                  <a:schemeClr val="lt1"/>
                </a:solidFill>
              </a:defRPr>
            </a:lvl3pPr>
            <a:lvl4pPr lvl="3">
              <a:spcBef>
                <a:spcPts val="0"/>
              </a:spcBef>
              <a:spcAft>
                <a:spcPts val="0"/>
              </a:spcAft>
              <a:buClr>
                <a:schemeClr val="lt1"/>
              </a:buClr>
              <a:buSzPts val="4800"/>
              <a:buNone/>
              <a:defRPr sz="4800">
                <a:solidFill>
                  <a:schemeClr val="lt1"/>
                </a:solidFill>
              </a:defRPr>
            </a:lvl4pPr>
            <a:lvl5pPr lvl="4">
              <a:spcBef>
                <a:spcPts val="0"/>
              </a:spcBef>
              <a:spcAft>
                <a:spcPts val="0"/>
              </a:spcAft>
              <a:buClr>
                <a:schemeClr val="lt1"/>
              </a:buClr>
              <a:buSzPts val="4800"/>
              <a:buNone/>
              <a:defRPr sz="4800">
                <a:solidFill>
                  <a:schemeClr val="lt1"/>
                </a:solidFill>
              </a:defRPr>
            </a:lvl5pPr>
            <a:lvl6pPr lvl="5">
              <a:spcBef>
                <a:spcPts val="0"/>
              </a:spcBef>
              <a:spcAft>
                <a:spcPts val="0"/>
              </a:spcAft>
              <a:buClr>
                <a:schemeClr val="lt1"/>
              </a:buClr>
              <a:buSzPts val="4800"/>
              <a:buNone/>
              <a:defRPr sz="4800">
                <a:solidFill>
                  <a:schemeClr val="lt1"/>
                </a:solidFill>
              </a:defRPr>
            </a:lvl6pPr>
            <a:lvl7pPr lvl="6">
              <a:spcBef>
                <a:spcPts val="0"/>
              </a:spcBef>
              <a:spcAft>
                <a:spcPts val="0"/>
              </a:spcAft>
              <a:buClr>
                <a:schemeClr val="lt1"/>
              </a:buClr>
              <a:buSzPts val="4800"/>
              <a:buNone/>
              <a:defRPr sz="4800">
                <a:solidFill>
                  <a:schemeClr val="lt1"/>
                </a:solidFill>
              </a:defRPr>
            </a:lvl7pPr>
            <a:lvl8pPr lvl="7">
              <a:spcBef>
                <a:spcPts val="0"/>
              </a:spcBef>
              <a:spcAft>
                <a:spcPts val="0"/>
              </a:spcAft>
              <a:buClr>
                <a:schemeClr val="lt1"/>
              </a:buClr>
              <a:buSzPts val="4800"/>
              <a:buNone/>
              <a:defRPr sz="4800">
                <a:solidFill>
                  <a:schemeClr val="lt1"/>
                </a:solidFill>
              </a:defRPr>
            </a:lvl8pPr>
            <a:lvl9pPr lvl="8">
              <a:spcBef>
                <a:spcPts val="0"/>
              </a:spcBef>
              <a:spcAft>
                <a:spcPts val="0"/>
              </a:spcAft>
              <a:buClr>
                <a:schemeClr val="lt1"/>
              </a:buClr>
              <a:buSzPts val="4800"/>
              <a:buNone/>
              <a:defRPr sz="4800">
                <a:solidFill>
                  <a:schemeClr val="lt1"/>
                </a:solidFill>
              </a:defRPr>
            </a:lvl9pPr>
          </a:lstStyle>
          <a:p/>
        </p:txBody>
      </p:sp>
      <p:sp>
        <p:nvSpPr>
          <p:cNvPr id="47" name="Google Shape;47;p8"/>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48" name="Shape 48"/>
        <p:cNvGrpSpPr/>
        <p:nvPr/>
      </p:nvGrpSpPr>
      <p:grpSpPr>
        <a:xfrm>
          <a:off x="0" y="0"/>
          <a:ext cx="0" cy="0"/>
          <a:chOff x="0" y="0"/>
          <a:chExt cx="0" cy="0"/>
        </a:xfrm>
      </p:grpSpPr>
      <p:sp>
        <p:nvSpPr>
          <p:cNvPr id="49" name="Google Shape;49;p9"/>
          <p:cNvSpPr/>
          <p:nvPr/>
        </p:nvSpPr>
        <p:spPr>
          <a:xfrm>
            <a:off x="4572000" y="125"/>
            <a:ext cx="4572000" cy="51435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50" name="Google Shape;50;p9"/>
          <p:cNvCxnSpPr/>
          <p:nvPr/>
        </p:nvCxnSpPr>
        <p:spPr>
          <a:xfrm>
            <a:off x="5029675" y="4495500"/>
            <a:ext cx="468300" cy="0"/>
          </a:xfrm>
          <a:prstGeom prst="straightConnector1">
            <a:avLst/>
          </a:prstGeom>
          <a:noFill/>
          <a:ln cap="flat" cmpd="sng" w="19050">
            <a:solidFill>
              <a:schemeClr val="lt1"/>
            </a:solidFill>
            <a:prstDash val="solid"/>
            <a:round/>
            <a:headEnd len="sm" w="sm" type="none"/>
            <a:tailEnd len="sm" w="sm" type="none"/>
          </a:ln>
        </p:spPr>
      </p:cxnSp>
      <p:sp>
        <p:nvSpPr>
          <p:cNvPr id="51" name="Google Shape;51;p9"/>
          <p:cNvSpPr txBox="1"/>
          <p:nvPr>
            <p:ph type="title"/>
          </p:nvPr>
        </p:nvSpPr>
        <p:spPr>
          <a:xfrm>
            <a:off x="265500" y="1397350"/>
            <a:ext cx="4045200" cy="1318200"/>
          </a:xfrm>
          <a:prstGeom prst="rect">
            <a:avLst/>
          </a:prstGeom>
        </p:spPr>
        <p:txBody>
          <a:bodyPr anchorCtr="0" anchor="b" bIns="91425" lIns="91425" spcFirstLastPara="1" rIns="91425" wrap="square" tIns="91425">
            <a:normAutofit/>
          </a:bodyPr>
          <a:lstStyle>
            <a:lvl1pPr lvl="0" algn="ctr">
              <a:spcBef>
                <a:spcPts val="0"/>
              </a:spcBef>
              <a:spcAft>
                <a:spcPts val="0"/>
              </a:spcAft>
              <a:buClr>
                <a:schemeClr val="dk1"/>
              </a:buClr>
              <a:buSzPts val="3600"/>
              <a:buNone/>
              <a:defRPr sz="3600">
                <a:solidFill>
                  <a:schemeClr val="dk1"/>
                </a:solidFill>
              </a:defRPr>
            </a:lvl1pPr>
            <a:lvl2pPr lvl="1" algn="ctr">
              <a:spcBef>
                <a:spcPts val="0"/>
              </a:spcBef>
              <a:spcAft>
                <a:spcPts val="0"/>
              </a:spcAft>
              <a:buClr>
                <a:schemeClr val="dk1"/>
              </a:buClr>
              <a:buSzPts val="3600"/>
              <a:buNone/>
              <a:defRPr sz="3600">
                <a:solidFill>
                  <a:schemeClr val="dk1"/>
                </a:solidFill>
              </a:defRPr>
            </a:lvl2pPr>
            <a:lvl3pPr lvl="2" algn="ctr">
              <a:spcBef>
                <a:spcPts val="0"/>
              </a:spcBef>
              <a:spcAft>
                <a:spcPts val="0"/>
              </a:spcAft>
              <a:buClr>
                <a:schemeClr val="dk1"/>
              </a:buClr>
              <a:buSzPts val="3600"/>
              <a:buNone/>
              <a:defRPr sz="3600">
                <a:solidFill>
                  <a:schemeClr val="dk1"/>
                </a:solidFill>
              </a:defRPr>
            </a:lvl3pPr>
            <a:lvl4pPr lvl="3" algn="ctr">
              <a:spcBef>
                <a:spcPts val="0"/>
              </a:spcBef>
              <a:spcAft>
                <a:spcPts val="0"/>
              </a:spcAft>
              <a:buClr>
                <a:schemeClr val="dk1"/>
              </a:buClr>
              <a:buSzPts val="3600"/>
              <a:buNone/>
              <a:defRPr sz="3600">
                <a:solidFill>
                  <a:schemeClr val="dk1"/>
                </a:solidFill>
              </a:defRPr>
            </a:lvl4pPr>
            <a:lvl5pPr lvl="4" algn="ctr">
              <a:spcBef>
                <a:spcPts val="0"/>
              </a:spcBef>
              <a:spcAft>
                <a:spcPts val="0"/>
              </a:spcAft>
              <a:buClr>
                <a:schemeClr val="dk1"/>
              </a:buClr>
              <a:buSzPts val="3600"/>
              <a:buNone/>
              <a:defRPr sz="3600">
                <a:solidFill>
                  <a:schemeClr val="dk1"/>
                </a:solidFill>
              </a:defRPr>
            </a:lvl5pPr>
            <a:lvl6pPr lvl="5" algn="ctr">
              <a:spcBef>
                <a:spcPts val="0"/>
              </a:spcBef>
              <a:spcAft>
                <a:spcPts val="0"/>
              </a:spcAft>
              <a:buClr>
                <a:schemeClr val="dk1"/>
              </a:buClr>
              <a:buSzPts val="3600"/>
              <a:buNone/>
              <a:defRPr sz="3600">
                <a:solidFill>
                  <a:schemeClr val="dk1"/>
                </a:solidFill>
              </a:defRPr>
            </a:lvl6pPr>
            <a:lvl7pPr lvl="6" algn="ctr">
              <a:spcBef>
                <a:spcPts val="0"/>
              </a:spcBef>
              <a:spcAft>
                <a:spcPts val="0"/>
              </a:spcAft>
              <a:buClr>
                <a:schemeClr val="dk1"/>
              </a:buClr>
              <a:buSzPts val="3600"/>
              <a:buNone/>
              <a:defRPr sz="3600">
                <a:solidFill>
                  <a:schemeClr val="dk1"/>
                </a:solidFill>
              </a:defRPr>
            </a:lvl7pPr>
            <a:lvl8pPr lvl="7" algn="ctr">
              <a:spcBef>
                <a:spcPts val="0"/>
              </a:spcBef>
              <a:spcAft>
                <a:spcPts val="0"/>
              </a:spcAft>
              <a:buClr>
                <a:schemeClr val="dk1"/>
              </a:buClr>
              <a:buSzPts val="3600"/>
              <a:buNone/>
              <a:defRPr sz="3600">
                <a:solidFill>
                  <a:schemeClr val="dk1"/>
                </a:solidFill>
              </a:defRPr>
            </a:lvl8pPr>
            <a:lvl9pPr lvl="8" algn="ctr">
              <a:spcBef>
                <a:spcPts val="0"/>
              </a:spcBef>
              <a:spcAft>
                <a:spcPts val="0"/>
              </a:spcAft>
              <a:buClr>
                <a:schemeClr val="dk1"/>
              </a:buClr>
              <a:buSzPts val="3600"/>
              <a:buNone/>
              <a:defRPr sz="3600">
                <a:solidFill>
                  <a:schemeClr val="dk1"/>
                </a:solidFill>
              </a:defRPr>
            </a:lvl9pPr>
          </a:lstStyle>
          <a:p/>
        </p:txBody>
      </p:sp>
      <p:sp>
        <p:nvSpPr>
          <p:cNvPr id="52" name="Google Shape;52;p9"/>
          <p:cNvSpPr txBox="1"/>
          <p:nvPr>
            <p:ph idx="1" type="subTitle"/>
          </p:nvPr>
        </p:nvSpPr>
        <p:spPr>
          <a:xfrm>
            <a:off x="265500" y="2735371"/>
            <a:ext cx="4045200" cy="13455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53" name="Google Shape;53;p9"/>
          <p:cNvSpPr txBox="1"/>
          <p:nvPr>
            <p:ph idx="2" type="body"/>
          </p:nvPr>
        </p:nvSpPr>
        <p:spPr>
          <a:xfrm>
            <a:off x="4939500" y="724200"/>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Clr>
                <a:schemeClr val="lt1"/>
              </a:buClr>
              <a:buSzPts val="1800"/>
              <a:buChar char="●"/>
              <a:defRPr>
                <a:solidFill>
                  <a:schemeClr val="lt1"/>
                </a:solidFill>
              </a:defRPr>
            </a:lvl1pPr>
            <a:lvl2pPr indent="-317500" lvl="1" marL="914400">
              <a:spcBef>
                <a:spcPts val="0"/>
              </a:spcBef>
              <a:spcAft>
                <a:spcPts val="0"/>
              </a:spcAft>
              <a:buClr>
                <a:schemeClr val="lt1"/>
              </a:buClr>
              <a:buSzPts val="1400"/>
              <a:buChar char="○"/>
              <a:defRPr>
                <a:solidFill>
                  <a:schemeClr val="lt1"/>
                </a:solidFill>
              </a:defRPr>
            </a:lvl2pPr>
            <a:lvl3pPr indent="-317500" lvl="2" marL="1371600">
              <a:spcBef>
                <a:spcPts val="0"/>
              </a:spcBef>
              <a:spcAft>
                <a:spcPts val="0"/>
              </a:spcAft>
              <a:buClr>
                <a:schemeClr val="lt1"/>
              </a:buClr>
              <a:buSzPts val="1400"/>
              <a:buChar char="■"/>
              <a:defRPr>
                <a:solidFill>
                  <a:schemeClr val="lt1"/>
                </a:solidFill>
              </a:defRPr>
            </a:lvl3pPr>
            <a:lvl4pPr indent="-317500" lvl="3" marL="1828800">
              <a:spcBef>
                <a:spcPts val="0"/>
              </a:spcBef>
              <a:spcAft>
                <a:spcPts val="0"/>
              </a:spcAft>
              <a:buClr>
                <a:schemeClr val="lt1"/>
              </a:buClr>
              <a:buSzPts val="1400"/>
              <a:buChar char="●"/>
              <a:defRPr>
                <a:solidFill>
                  <a:schemeClr val="lt1"/>
                </a:solidFill>
              </a:defRPr>
            </a:lvl4pPr>
            <a:lvl5pPr indent="-317500" lvl="4" marL="2286000">
              <a:spcBef>
                <a:spcPts val="0"/>
              </a:spcBef>
              <a:spcAft>
                <a:spcPts val="0"/>
              </a:spcAft>
              <a:buClr>
                <a:schemeClr val="lt1"/>
              </a:buClr>
              <a:buSzPts val="1400"/>
              <a:buChar char="○"/>
              <a:defRPr>
                <a:solidFill>
                  <a:schemeClr val="lt1"/>
                </a:solidFill>
              </a:defRPr>
            </a:lvl5pPr>
            <a:lvl6pPr indent="-317500" lvl="5" marL="2743200">
              <a:spcBef>
                <a:spcPts val="0"/>
              </a:spcBef>
              <a:spcAft>
                <a:spcPts val="0"/>
              </a:spcAft>
              <a:buClr>
                <a:schemeClr val="lt1"/>
              </a:buClr>
              <a:buSzPts val="1400"/>
              <a:buChar char="■"/>
              <a:defRPr>
                <a:solidFill>
                  <a:schemeClr val="lt1"/>
                </a:solidFill>
              </a:defRPr>
            </a:lvl6pPr>
            <a:lvl7pPr indent="-317500" lvl="6" marL="3200400">
              <a:spcBef>
                <a:spcPts val="0"/>
              </a:spcBef>
              <a:spcAft>
                <a:spcPts val="0"/>
              </a:spcAft>
              <a:buClr>
                <a:schemeClr val="lt1"/>
              </a:buClr>
              <a:buSzPts val="1400"/>
              <a:buChar char="●"/>
              <a:defRPr>
                <a:solidFill>
                  <a:schemeClr val="lt1"/>
                </a:solidFill>
              </a:defRPr>
            </a:lvl7pPr>
            <a:lvl8pPr indent="-317500" lvl="7" marL="3657600">
              <a:spcBef>
                <a:spcPts val="0"/>
              </a:spcBef>
              <a:spcAft>
                <a:spcPts val="0"/>
              </a:spcAft>
              <a:buClr>
                <a:schemeClr val="lt1"/>
              </a:buClr>
              <a:buSzPts val="1400"/>
              <a:buChar char="○"/>
              <a:defRPr>
                <a:solidFill>
                  <a:schemeClr val="lt1"/>
                </a:solidFill>
              </a:defRPr>
            </a:lvl8pPr>
            <a:lvl9pPr indent="-317500" lvl="8" marL="4114800">
              <a:spcBef>
                <a:spcPts val="0"/>
              </a:spcBef>
              <a:spcAft>
                <a:spcPts val="0"/>
              </a:spcAft>
              <a:buClr>
                <a:schemeClr val="lt1"/>
              </a:buClr>
              <a:buSzPts val="1400"/>
              <a:buChar char="■"/>
              <a:defRPr>
                <a:solidFill>
                  <a:schemeClr val="lt1"/>
                </a:solidFill>
              </a:defRPr>
            </a:lvl9pPr>
          </a:lstStyle>
          <a:p/>
        </p:txBody>
      </p:sp>
      <p:sp>
        <p:nvSpPr>
          <p:cNvPr id="54" name="Google Shape;54;p9"/>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55" name="Shape 55"/>
        <p:cNvGrpSpPr/>
        <p:nvPr/>
      </p:nvGrpSpPr>
      <p:grpSpPr>
        <a:xfrm>
          <a:off x="0" y="0"/>
          <a:ext cx="0" cy="0"/>
          <a:chOff x="0" y="0"/>
          <a:chExt cx="0" cy="0"/>
        </a:xfrm>
      </p:grpSpPr>
      <p:cxnSp>
        <p:nvCxnSpPr>
          <p:cNvPr id="56" name="Google Shape;56;p10"/>
          <p:cNvCxnSpPr/>
          <p:nvPr/>
        </p:nvCxnSpPr>
        <p:spPr>
          <a:xfrm>
            <a:off x="425200" y="4740000"/>
            <a:ext cx="8296800" cy="0"/>
          </a:xfrm>
          <a:prstGeom prst="straightConnector1">
            <a:avLst/>
          </a:prstGeom>
          <a:noFill/>
          <a:ln cap="flat" cmpd="sng" w="19050">
            <a:solidFill>
              <a:schemeClr val="dk2"/>
            </a:solidFill>
            <a:prstDash val="solid"/>
            <a:round/>
            <a:headEnd len="sm" w="sm" type="none"/>
            <a:tailEnd len="sm" w="sm" type="none"/>
          </a:ln>
        </p:spPr>
      </p:cxnSp>
      <p:cxnSp>
        <p:nvCxnSpPr>
          <p:cNvPr id="57" name="Google Shape;57;p10"/>
          <p:cNvCxnSpPr/>
          <p:nvPr/>
        </p:nvCxnSpPr>
        <p:spPr>
          <a:xfrm>
            <a:off x="425198" y="415650"/>
            <a:ext cx="183300" cy="0"/>
          </a:xfrm>
          <a:prstGeom prst="straightConnector1">
            <a:avLst/>
          </a:prstGeom>
          <a:noFill/>
          <a:ln cap="flat" cmpd="sng" w="19050">
            <a:solidFill>
              <a:schemeClr val="dk2"/>
            </a:solidFill>
            <a:prstDash val="solid"/>
            <a:round/>
            <a:headEnd len="sm" w="sm" type="none"/>
            <a:tailEnd len="sm" w="sm" type="none"/>
          </a:ln>
        </p:spPr>
      </p:cxnSp>
      <p:sp>
        <p:nvSpPr>
          <p:cNvPr id="58" name="Google Shape;58;p10"/>
          <p:cNvSpPr txBox="1"/>
          <p:nvPr>
            <p:ph idx="1" type="body"/>
          </p:nvPr>
        </p:nvSpPr>
        <p:spPr>
          <a:xfrm>
            <a:off x="328017" y="4226025"/>
            <a:ext cx="8388600" cy="3936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59" name="Google Shape;59;p10"/>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wiss-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2400250" y="575950"/>
            <a:ext cx="6321600" cy="6354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1pPr>
            <a:lvl2pPr lvl="1">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2pPr>
            <a:lvl3pPr lvl="2">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3pPr>
            <a:lvl4pPr lvl="3">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4pPr>
            <a:lvl5pPr lvl="4">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5pPr>
            <a:lvl6pPr lvl="5">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6pPr>
            <a:lvl7pPr lvl="6">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7pPr>
            <a:lvl8pPr lvl="7">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8pPr>
            <a:lvl9pPr lvl="8">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9pPr>
          </a:lstStyle>
          <a:p/>
        </p:txBody>
      </p:sp>
      <p:sp>
        <p:nvSpPr>
          <p:cNvPr id="7" name="Google Shape;7;p1"/>
          <p:cNvSpPr txBox="1"/>
          <p:nvPr>
            <p:ph idx="1" type="body"/>
          </p:nvPr>
        </p:nvSpPr>
        <p:spPr>
          <a:xfrm>
            <a:off x="2410112" y="1595776"/>
            <a:ext cx="6321600" cy="3002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Font typeface="Lato"/>
              <a:buChar char="●"/>
              <a:defRPr sz="1800">
                <a:solidFill>
                  <a:schemeClr val="dk2"/>
                </a:solidFill>
                <a:latin typeface="Lato"/>
                <a:ea typeface="Lato"/>
                <a:cs typeface="Lato"/>
                <a:sym typeface="Lato"/>
              </a:defRPr>
            </a:lvl1pPr>
            <a:lvl2pPr indent="-317500" lvl="1" marL="9144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2pPr>
            <a:lvl3pPr indent="-317500" lvl="2" marL="13716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3pPr>
            <a:lvl4pPr indent="-317500" lvl="3" marL="18288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4pPr>
            <a:lvl5pPr indent="-317500" lvl="4" marL="22860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5pPr>
            <a:lvl6pPr indent="-317500" lvl="5" marL="27432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6pPr>
            <a:lvl7pPr indent="-317500" lvl="6" marL="32004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7pPr>
            <a:lvl8pPr indent="-317500" lvl="7" marL="36576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8pPr>
            <a:lvl9pPr indent="-317500" lvl="8" marL="41148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9pPr>
          </a:lstStyle>
          <a:p/>
        </p:txBody>
      </p:sp>
      <p:sp>
        <p:nvSpPr>
          <p:cNvPr id="8" name="Google Shape;8;p1"/>
          <p:cNvSpPr txBox="1"/>
          <p:nvPr>
            <p:ph idx="12" type="sldNum"/>
          </p:nvPr>
        </p:nvSpPr>
        <p:spPr>
          <a:xfrm>
            <a:off x="8497999" y="4688759"/>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latin typeface="Lato"/>
                <a:ea typeface="Lato"/>
                <a:cs typeface="Lato"/>
                <a:sym typeface="Lato"/>
              </a:defRPr>
            </a:lvl1pPr>
            <a:lvl2pPr lvl="1" algn="r">
              <a:buNone/>
              <a:defRPr sz="1000">
                <a:solidFill>
                  <a:schemeClr val="dk2"/>
                </a:solidFill>
                <a:latin typeface="Lato"/>
                <a:ea typeface="Lato"/>
                <a:cs typeface="Lato"/>
                <a:sym typeface="Lato"/>
              </a:defRPr>
            </a:lvl2pPr>
            <a:lvl3pPr lvl="2" algn="r">
              <a:buNone/>
              <a:defRPr sz="1000">
                <a:solidFill>
                  <a:schemeClr val="dk2"/>
                </a:solidFill>
                <a:latin typeface="Lato"/>
                <a:ea typeface="Lato"/>
                <a:cs typeface="Lato"/>
                <a:sym typeface="Lato"/>
              </a:defRPr>
            </a:lvl3pPr>
            <a:lvl4pPr lvl="3" algn="r">
              <a:buNone/>
              <a:defRPr sz="1000">
                <a:solidFill>
                  <a:schemeClr val="dk2"/>
                </a:solidFill>
                <a:latin typeface="Lato"/>
                <a:ea typeface="Lato"/>
                <a:cs typeface="Lato"/>
                <a:sym typeface="Lato"/>
              </a:defRPr>
            </a:lvl4pPr>
            <a:lvl5pPr lvl="4" algn="r">
              <a:buNone/>
              <a:defRPr sz="1000">
                <a:solidFill>
                  <a:schemeClr val="dk2"/>
                </a:solidFill>
                <a:latin typeface="Lato"/>
                <a:ea typeface="Lato"/>
                <a:cs typeface="Lato"/>
                <a:sym typeface="Lato"/>
              </a:defRPr>
            </a:lvl5pPr>
            <a:lvl6pPr lvl="5" algn="r">
              <a:buNone/>
              <a:defRPr sz="1000">
                <a:solidFill>
                  <a:schemeClr val="dk2"/>
                </a:solidFill>
                <a:latin typeface="Lato"/>
                <a:ea typeface="Lato"/>
                <a:cs typeface="Lato"/>
                <a:sym typeface="Lato"/>
              </a:defRPr>
            </a:lvl6pPr>
            <a:lvl7pPr lvl="6" algn="r">
              <a:buNone/>
              <a:defRPr sz="1000">
                <a:solidFill>
                  <a:schemeClr val="dk2"/>
                </a:solidFill>
                <a:latin typeface="Lato"/>
                <a:ea typeface="Lato"/>
                <a:cs typeface="Lato"/>
                <a:sym typeface="Lato"/>
              </a:defRPr>
            </a:lvl7pPr>
            <a:lvl8pPr lvl="7" algn="r">
              <a:buNone/>
              <a:defRPr sz="1000">
                <a:solidFill>
                  <a:schemeClr val="dk2"/>
                </a:solidFill>
                <a:latin typeface="Lato"/>
                <a:ea typeface="Lato"/>
                <a:cs typeface="Lato"/>
                <a:sym typeface="Lato"/>
              </a:defRPr>
            </a:lvl8pPr>
            <a:lvl9pPr lvl="8" algn="r">
              <a:buNone/>
              <a:defRPr sz="1000">
                <a:solidFill>
                  <a:schemeClr val="dk2"/>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xml"/><Relationship Id="rId3" Type="http://schemas.openxmlformats.org/officeDocument/2006/relationships/hyperlink" Target="https://www.youtube.com/watch?v=uHSYEbME0jg" TargetMode="External"/><Relationship Id="rId4" Type="http://schemas.openxmlformats.org/officeDocument/2006/relationships/image" Target="../media/image8.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xml"/><Relationship Id="rId3" Type="http://schemas.openxmlformats.org/officeDocument/2006/relationships/image" Target="../media/image5.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xml"/><Relationship Id="rId3" Type="http://schemas.openxmlformats.org/officeDocument/2006/relationships/image" Target="../media/image7.png"/><Relationship Id="rId4" Type="http://schemas.openxmlformats.org/officeDocument/2006/relationships/image" Target="../media/image6.png"/><Relationship Id="rId5" Type="http://schemas.openxmlformats.org/officeDocument/2006/relationships/image" Target="../media/image9.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5.xml"/><Relationship Id="rId3" Type="http://schemas.openxmlformats.org/officeDocument/2006/relationships/image" Target="../media/image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8.xml"/><Relationship Id="rId3" Type="http://schemas.openxmlformats.org/officeDocument/2006/relationships/hyperlink" Target="https://teara.govt.nz/en/glossary#kawa" TargetMode="External"/><Relationship Id="rId4" Type="http://schemas.openxmlformats.org/officeDocument/2006/relationships/hyperlink" Target="https://teara.govt.nz/en/glossary#p%C5%8Dwhiri" TargetMode="External"/><Relationship Id="rId5" Type="http://schemas.openxmlformats.org/officeDocument/2006/relationships/hyperlink" Target="https://teara.govt.nz/en/glossary#tangata%20whenua" TargetMode="External"/><Relationship Id="rId6" Type="http://schemas.openxmlformats.org/officeDocument/2006/relationships/image" Target="../media/image3.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9.xml"/><Relationship Id="rId3"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 name="Shape 71"/>
        <p:cNvGrpSpPr/>
        <p:nvPr/>
      </p:nvGrpSpPr>
      <p:grpSpPr>
        <a:xfrm>
          <a:off x="0" y="0"/>
          <a:ext cx="0" cy="0"/>
          <a:chOff x="0" y="0"/>
          <a:chExt cx="0" cy="0"/>
        </a:xfrm>
      </p:grpSpPr>
      <p:sp>
        <p:nvSpPr>
          <p:cNvPr id="72" name="Google Shape;72;p13"/>
          <p:cNvSpPr txBox="1"/>
          <p:nvPr>
            <p:ph type="ctrTitle"/>
          </p:nvPr>
        </p:nvSpPr>
        <p:spPr>
          <a:xfrm>
            <a:off x="2371725" y="630225"/>
            <a:ext cx="6331500" cy="15420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Class Treaty</a:t>
            </a:r>
            <a:endParaRPr/>
          </a:p>
        </p:txBody>
      </p:sp>
      <p:sp>
        <p:nvSpPr>
          <p:cNvPr id="73" name="Google Shape;73;p13"/>
          <p:cNvSpPr txBox="1"/>
          <p:nvPr>
            <p:ph idx="1" type="subTitle"/>
          </p:nvPr>
        </p:nvSpPr>
        <p:spPr>
          <a:xfrm>
            <a:off x="2390267" y="3238450"/>
            <a:ext cx="6331500" cy="1241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L.I: We are PLANNING on constructing a class treaty.</a:t>
            </a:r>
            <a:endParaRPr/>
          </a:p>
        </p:txBody>
      </p:sp>
      <p:pic>
        <p:nvPicPr>
          <p:cNvPr id="74" name="Google Shape;74;p13"/>
          <p:cNvPicPr preferRelativeResize="0"/>
          <p:nvPr/>
        </p:nvPicPr>
        <p:blipFill rotWithShape="1">
          <a:blip r:embed="rId3">
            <a:alphaModFix/>
          </a:blip>
          <a:srcRect b="0" l="0" r="0" t="0"/>
          <a:stretch/>
        </p:blipFill>
        <p:spPr>
          <a:xfrm>
            <a:off x="896675" y="1596250"/>
            <a:ext cx="7281675" cy="23944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 name="Shape 78"/>
        <p:cNvGrpSpPr/>
        <p:nvPr/>
      </p:nvGrpSpPr>
      <p:grpSpPr>
        <a:xfrm>
          <a:off x="0" y="0"/>
          <a:ext cx="0" cy="0"/>
          <a:chOff x="0" y="0"/>
          <a:chExt cx="0" cy="0"/>
        </a:xfrm>
      </p:grpSpPr>
      <p:sp>
        <p:nvSpPr>
          <p:cNvPr id="79" name="Google Shape;79;p14"/>
          <p:cNvSpPr txBox="1"/>
          <p:nvPr>
            <p:ph type="title"/>
          </p:nvPr>
        </p:nvSpPr>
        <p:spPr>
          <a:xfrm>
            <a:off x="319500" y="936600"/>
            <a:ext cx="2808000" cy="755700"/>
          </a:xfrm>
          <a:prstGeom prst="rect">
            <a:avLst/>
          </a:prstGeom>
        </p:spPr>
        <p:txBody>
          <a:bodyPr anchorCtr="0" anchor="b" bIns="91425" lIns="91425" spcFirstLastPara="1" rIns="91425" wrap="square" tIns="91425">
            <a:normAutofit fontScale="90000"/>
          </a:bodyPr>
          <a:lstStyle/>
          <a:p>
            <a:pPr indent="0" lvl="0" marL="0" rtl="0" algn="l">
              <a:spcBef>
                <a:spcPts val="0"/>
              </a:spcBef>
              <a:spcAft>
                <a:spcPts val="0"/>
              </a:spcAft>
              <a:buNone/>
            </a:pPr>
            <a:r>
              <a:rPr lang="en"/>
              <a:t>Classroom Agreements</a:t>
            </a:r>
            <a:endParaRPr/>
          </a:p>
        </p:txBody>
      </p:sp>
      <p:sp>
        <p:nvSpPr>
          <p:cNvPr id="80" name="Google Shape;80;p14"/>
          <p:cNvSpPr txBox="1"/>
          <p:nvPr>
            <p:ph idx="1" type="body"/>
          </p:nvPr>
        </p:nvSpPr>
        <p:spPr>
          <a:xfrm>
            <a:off x="319500" y="1846804"/>
            <a:ext cx="2808000" cy="28062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t>Watch the following </a:t>
            </a:r>
            <a:r>
              <a:rPr lang="en" u="sng">
                <a:solidFill>
                  <a:schemeClr val="hlink"/>
                </a:solidFill>
                <a:hlinkClick r:id="rId3"/>
              </a:rPr>
              <a:t>video</a:t>
            </a:r>
            <a:r>
              <a:rPr lang="en"/>
              <a:t> about classroom agreements.</a:t>
            </a:r>
            <a:endParaRPr/>
          </a:p>
        </p:txBody>
      </p:sp>
      <p:pic>
        <p:nvPicPr>
          <p:cNvPr id="81" name="Google Shape;81;p14"/>
          <p:cNvPicPr preferRelativeResize="0"/>
          <p:nvPr/>
        </p:nvPicPr>
        <p:blipFill>
          <a:blip r:embed="rId4">
            <a:alphaModFix/>
          </a:blip>
          <a:stretch>
            <a:fillRect/>
          </a:stretch>
        </p:blipFill>
        <p:spPr>
          <a:xfrm>
            <a:off x="3261500" y="482825"/>
            <a:ext cx="5113925" cy="421727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5" name="Shape 85"/>
        <p:cNvGrpSpPr/>
        <p:nvPr/>
      </p:nvGrpSpPr>
      <p:grpSpPr>
        <a:xfrm>
          <a:off x="0" y="0"/>
          <a:ext cx="0" cy="0"/>
          <a:chOff x="0" y="0"/>
          <a:chExt cx="0" cy="0"/>
        </a:xfrm>
      </p:grpSpPr>
      <p:sp>
        <p:nvSpPr>
          <p:cNvPr id="86" name="Google Shape;86;p15"/>
          <p:cNvSpPr txBox="1"/>
          <p:nvPr>
            <p:ph type="title"/>
          </p:nvPr>
        </p:nvSpPr>
        <p:spPr>
          <a:xfrm>
            <a:off x="319500" y="936600"/>
            <a:ext cx="2808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Activity</a:t>
            </a:r>
            <a:endParaRPr/>
          </a:p>
        </p:txBody>
      </p:sp>
      <p:sp>
        <p:nvSpPr>
          <p:cNvPr id="87" name="Google Shape;87;p15"/>
          <p:cNvSpPr txBox="1"/>
          <p:nvPr>
            <p:ph idx="1" type="body"/>
          </p:nvPr>
        </p:nvSpPr>
        <p:spPr>
          <a:xfrm>
            <a:off x="319500" y="1846804"/>
            <a:ext cx="2808000" cy="28062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t>You will discuss with other students what rules we should have in the class. Then you will choose only </a:t>
            </a:r>
            <a:r>
              <a:rPr b="1" lang="en" u="sng"/>
              <a:t>ONE</a:t>
            </a:r>
            <a:r>
              <a:rPr lang="en"/>
              <a:t> rule out of all the rules you discussed about to have in the class and share back.</a:t>
            </a:r>
            <a:endParaRPr/>
          </a:p>
        </p:txBody>
      </p:sp>
      <p:pic>
        <p:nvPicPr>
          <p:cNvPr id="88" name="Google Shape;88;p15"/>
          <p:cNvPicPr preferRelativeResize="0"/>
          <p:nvPr/>
        </p:nvPicPr>
        <p:blipFill>
          <a:blip r:embed="rId3">
            <a:alphaModFix/>
          </a:blip>
          <a:stretch>
            <a:fillRect/>
          </a:stretch>
        </p:blipFill>
        <p:spPr>
          <a:xfrm>
            <a:off x="3304875" y="147800"/>
            <a:ext cx="5502150" cy="484137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2" name="Shape 92"/>
        <p:cNvGrpSpPr/>
        <p:nvPr/>
      </p:nvGrpSpPr>
      <p:grpSpPr>
        <a:xfrm>
          <a:off x="0" y="0"/>
          <a:ext cx="0" cy="0"/>
          <a:chOff x="0" y="0"/>
          <a:chExt cx="0" cy="0"/>
        </a:xfrm>
      </p:grpSpPr>
      <p:sp>
        <p:nvSpPr>
          <p:cNvPr id="93" name="Google Shape;93;p16"/>
          <p:cNvSpPr txBox="1"/>
          <p:nvPr/>
        </p:nvSpPr>
        <p:spPr>
          <a:xfrm>
            <a:off x="0" y="0"/>
            <a:ext cx="3000000" cy="554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2400">
                <a:solidFill>
                  <a:srgbClr val="FF0000"/>
                </a:solidFill>
                <a:latin typeface="Merriweather"/>
                <a:ea typeface="Merriweather"/>
                <a:cs typeface="Merriweather"/>
                <a:sym typeface="Merriweather"/>
              </a:rPr>
              <a:t>Integrity / Pono</a:t>
            </a:r>
            <a:endParaRPr sz="2400">
              <a:solidFill>
                <a:srgbClr val="FF0000"/>
              </a:solidFill>
            </a:endParaRPr>
          </a:p>
        </p:txBody>
      </p:sp>
      <p:sp>
        <p:nvSpPr>
          <p:cNvPr id="94" name="Google Shape;94;p16"/>
          <p:cNvSpPr txBox="1"/>
          <p:nvPr/>
        </p:nvSpPr>
        <p:spPr>
          <a:xfrm>
            <a:off x="6005350" y="0"/>
            <a:ext cx="3000000" cy="9234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2400">
                <a:solidFill>
                  <a:schemeClr val="accent1"/>
                </a:solidFill>
                <a:latin typeface="Merriweather"/>
                <a:ea typeface="Merriweather"/>
                <a:cs typeface="Merriweather"/>
                <a:sym typeface="Merriweather"/>
              </a:rPr>
              <a:t>Compassion / Awhinatanga</a:t>
            </a:r>
            <a:endParaRPr sz="2400">
              <a:solidFill>
                <a:schemeClr val="accent1"/>
              </a:solidFill>
            </a:endParaRPr>
          </a:p>
        </p:txBody>
      </p:sp>
      <p:pic>
        <p:nvPicPr>
          <p:cNvPr id="95" name="Google Shape;95;p16"/>
          <p:cNvPicPr preferRelativeResize="0"/>
          <p:nvPr/>
        </p:nvPicPr>
        <p:blipFill>
          <a:blip r:embed="rId3">
            <a:alphaModFix/>
          </a:blip>
          <a:stretch>
            <a:fillRect/>
          </a:stretch>
        </p:blipFill>
        <p:spPr>
          <a:xfrm>
            <a:off x="95900" y="923400"/>
            <a:ext cx="2623650" cy="2594275"/>
          </a:xfrm>
          <a:prstGeom prst="rect">
            <a:avLst/>
          </a:prstGeom>
          <a:noFill/>
          <a:ln>
            <a:noFill/>
          </a:ln>
        </p:spPr>
      </p:pic>
      <p:pic>
        <p:nvPicPr>
          <p:cNvPr id="96" name="Google Shape;96;p16"/>
          <p:cNvPicPr preferRelativeResize="0"/>
          <p:nvPr/>
        </p:nvPicPr>
        <p:blipFill>
          <a:blip r:embed="rId4">
            <a:alphaModFix/>
          </a:blip>
          <a:stretch>
            <a:fillRect/>
          </a:stretch>
        </p:blipFill>
        <p:spPr>
          <a:xfrm>
            <a:off x="6187975" y="923400"/>
            <a:ext cx="2788525" cy="2594275"/>
          </a:xfrm>
          <a:prstGeom prst="rect">
            <a:avLst/>
          </a:prstGeom>
          <a:noFill/>
          <a:ln>
            <a:noFill/>
          </a:ln>
        </p:spPr>
      </p:pic>
      <p:sp>
        <p:nvSpPr>
          <p:cNvPr id="97" name="Google Shape;97;p16"/>
          <p:cNvSpPr txBox="1"/>
          <p:nvPr/>
        </p:nvSpPr>
        <p:spPr>
          <a:xfrm>
            <a:off x="2825663" y="1265850"/>
            <a:ext cx="3000000" cy="12930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2400">
                <a:solidFill>
                  <a:srgbClr val="38761D"/>
                </a:solidFill>
                <a:latin typeface="Merriweather"/>
                <a:ea typeface="Merriweather"/>
                <a:cs typeface="Merriweather"/>
                <a:sym typeface="Merriweather"/>
              </a:rPr>
              <a:t>Empowering through learning / Whakamana</a:t>
            </a:r>
            <a:endParaRPr sz="2400">
              <a:solidFill>
                <a:srgbClr val="38761D"/>
              </a:solidFill>
            </a:endParaRPr>
          </a:p>
        </p:txBody>
      </p:sp>
      <p:pic>
        <p:nvPicPr>
          <p:cNvPr id="98" name="Google Shape;98;p16"/>
          <p:cNvPicPr preferRelativeResize="0"/>
          <p:nvPr/>
        </p:nvPicPr>
        <p:blipFill>
          <a:blip r:embed="rId5">
            <a:alphaModFix/>
          </a:blip>
          <a:stretch>
            <a:fillRect/>
          </a:stretch>
        </p:blipFill>
        <p:spPr>
          <a:xfrm>
            <a:off x="2826250" y="2483775"/>
            <a:ext cx="3255025" cy="2531625"/>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2" name="Shape 102"/>
        <p:cNvGrpSpPr/>
        <p:nvPr/>
      </p:nvGrpSpPr>
      <p:grpSpPr>
        <a:xfrm>
          <a:off x="0" y="0"/>
          <a:ext cx="0" cy="0"/>
          <a:chOff x="0" y="0"/>
          <a:chExt cx="0" cy="0"/>
        </a:xfrm>
      </p:grpSpPr>
      <p:sp>
        <p:nvSpPr>
          <p:cNvPr id="103" name="Google Shape;103;p17"/>
          <p:cNvSpPr txBox="1"/>
          <p:nvPr>
            <p:ph type="title"/>
          </p:nvPr>
        </p:nvSpPr>
        <p:spPr>
          <a:xfrm>
            <a:off x="319500" y="936600"/>
            <a:ext cx="2808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Task 1</a:t>
            </a:r>
            <a:endParaRPr/>
          </a:p>
        </p:txBody>
      </p:sp>
      <p:sp>
        <p:nvSpPr>
          <p:cNvPr id="104" name="Google Shape;104;p17"/>
          <p:cNvSpPr txBox="1"/>
          <p:nvPr>
            <p:ph idx="1" type="body"/>
          </p:nvPr>
        </p:nvSpPr>
        <p:spPr>
          <a:xfrm>
            <a:off x="319500" y="1846804"/>
            <a:ext cx="2808000" cy="28062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t>In groups you are going to brainstorm examples of integrity / pono, compassion / awhinatanga and empowering through learning / whakamana. Then you will write on paper your own definition of what you think the three Mission Heights Junior College values are.</a:t>
            </a:r>
            <a:endParaRPr/>
          </a:p>
        </p:txBody>
      </p:sp>
      <p:pic>
        <p:nvPicPr>
          <p:cNvPr id="105" name="Google Shape;105;p17"/>
          <p:cNvPicPr preferRelativeResize="0"/>
          <p:nvPr/>
        </p:nvPicPr>
        <p:blipFill>
          <a:blip r:embed="rId3">
            <a:alphaModFix/>
          </a:blip>
          <a:stretch>
            <a:fillRect/>
          </a:stretch>
        </p:blipFill>
        <p:spPr>
          <a:xfrm>
            <a:off x="3279900" y="152400"/>
            <a:ext cx="5509375" cy="48433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9" name="Shape 109"/>
        <p:cNvGrpSpPr/>
        <p:nvPr/>
      </p:nvGrpSpPr>
      <p:grpSpPr>
        <a:xfrm>
          <a:off x="0" y="0"/>
          <a:ext cx="0" cy="0"/>
          <a:chOff x="0" y="0"/>
          <a:chExt cx="0" cy="0"/>
        </a:xfrm>
      </p:grpSpPr>
      <p:sp>
        <p:nvSpPr>
          <p:cNvPr id="110" name="Google Shape;110;p18"/>
          <p:cNvSpPr txBox="1"/>
          <p:nvPr/>
        </p:nvSpPr>
        <p:spPr>
          <a:xfrm>
            <a:off x="0" y="0"/>
            <a:ext cx="9144000" cy="50178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6000">
                <a:latin typeface="Amatic SC"/>
                <a:ea typeface="Amatic SC"/>
                <a:cs typeface="Amatic SC"/>
                <a:sym typeface="Amatic SC"/>
              </a:rPr>
              <a:t>Class Treaty</a:t>
            </a:r>
            <a:endParaRPr b="1" sz="6000">
              <a:latin typeface="Amatic SC"/>
              <a:ea typeface="Amatic SC"/>
              <a:cs typeface="Amatic SC"/>
              <a:sym typeface="Amatic SC"/>
            </a:endParaRPr>
          </a:p>
          <a:p>
            <a:pPr indent="0" lvl="0" marL="0" rtl="0" algn="ctr">
              <a:spcBef>
                <a:spcPts val="0"/>
              </a:spcBef>
              <a:spcAft>
                <a:spcPts val="0"/>
              </a:spcAft>
              <a:buNone/>
            </a:pPr>
            <a:r>
              <a:t/>
            </a:r>
            <a:endParaRPr/>
          </a:p>
          <a:p>
            <a:pPr indent="0" lvl="0" marL="0" rtl="0" algn="ctr">
              <a:spcBef>
                <a:spcPts val="0"/>
              </a:spcBef>
              <a:spcAft>
                <a:spcPts val="0"/>
              </a:spcAft>
              <a:buNone/>
            </a:pPr>
            <a:r>
              <a:rPr lang="en" sz="2400"/>
              <a:t>Global Studies 2024</a:t>
            </a:r>
            <a:endParaRPr sz="2400"/>
          </a:p>
          <a:p>
            <a:pPr indent="0" lvl="0" marL="0" rtl="0" algn="ctr">
              <a:spcBef>
                <a:spcPts val="0"/>
              </a:spcBef>
              <a:spcAft>
                <a:spcPts val="0"/>
              </a:spcAft>
              <a:buNone/>
            </a:pPr>
            <a:r>
              <a:t/>
            </a:r>
            <a:endParaRPr sz="2400"/>
          </a:p>
          <a:p>
            <a:pPr indent="0" lvl="0" marL="0" rtl="0" algn="l">
              <a:spcBef>
                <a:spcPts val="0"/>
              </a:spcBef>
              <a:spcAft>
                <a:spcPts val="0"/>
              </a:spcAft>
              <a:buNone/>
            </a:pPr>
            <a:r>
              <a:rPr lang="en" sz="2400"/>
              <a:t>MHJC Values - </a:t>
            </a:r>
            <a:endParaRPr sz="2400"/>
          </a:p>
          <a:p>
            <a:pPr indent="0" lvl="0" marL="0" rtl="0" algn="l">
              <a:spcBef>
                <a:spcPts val="0"/>
              </a:spcBef>
              <a:spcAft>
                <a:spcPts val="0"/>
              </a:spcAft>
              <a:buNone/>
            </a:pPr>
            <a:r>
              <a:t/>
            </a:r>
            <a:endParaRPr sz="2400"/>
          </a:p>
          <a:p>
            <a:pPr indent="0" lvl="0" marL="0" rtl="0" algn="l">
              <a:spcBef>
                <a:spcPts val="0"/>
              </a:spcBef>
              <a:spcAft>
                <a:spcPts val="0"/>
              </a:spcAft>
              <a:buNone/>
            </a:pPr>
            <a:r>
              <a:rPr lang="en" sz="1800"/>
              <a:t>Integrity / Pono:</a:t>
            </a:r>
            <a:endParaRPr sz="1800"/>
          </a:p>
          <a:p>
            <a:pPr indent="0" lvl="0" marL="0" rtl="0" algn="l">
              <a:spcBef>
                <a:spcPts val="0"/>
              </a:spcBef>
              <a:spcAft>
                <a:spcPts val="0"/>
              </a:spcAft>
              <a:buNone/>
            </a:pPr>
            <a:r>
              <a:t/>
            </a:r>
            <a:endParaRPr sz="1800"/>
          </a:p>
          <a:p>
            <a:pPr indent="0" lvl="0" marL="0" rtl="0" algn="l">
              <a:spcBef>
                <a:spcPts val="0"/>
              </a:spcBef>
              <a:spcAft>
                <a:spcPts val="0"/>
              </a:spcAft>
              <a:buNone/>
            </a:pPr>
            <a:r>
              <a:rPr lang="en" sz="1800"/>
              <a:t>Compassion / Awhinatanga:</a:t>
            </a:r>
            <a:endParaRPr sz="1800"/>
          </a:p>
          <a:p>
            <a:pPr indent="0" lvl="0" marL="0" rtl="0" algn="l">
              <a:spcBef>
                <a:spcPts val="0"/>
              </a:spcBef>
              <a:spcAft>
                <a:spcPts val="0"/>
              </a:spcAft>
              <a:buNone/>
            </a:pPr>
            <a:r>
              <a:t/>
            </a:r>
            <a:endParaRPr sz="1800"/>
          </a:p>
          <a:p>
            <a:pPr indent="0" lvl="0" marL="0" rtl="0" algn="l">
              <a:spcBef>
                <a:spcPts val="0"/>
              </a:spcBef>
              <a:spcAft>
                <a:spcPts val="0"/>
              </a:spcAft>
              <a:buNone/>
            </a:pPr>
            <a:r>
              <a:rPr lang="en" sz="1800"/>
              <a:t>Empowering through learning / Whakamana:</a:t>
            </a:r>
            <a:endParaRPr sz="1800"/>
          </a:p>
          <a:p>
            <a:pPr indent="0" lvl="0" marL="0" rtl="0" algn="l">
              <a:spcBef>
                <a:spcPts val="0"/>
              </a:spcBef>
              <a:spcAft>
                <a:spcPts val="0"/>
              </a:spcAft>
              <a:buNone/>
            </a:pPr>
            <a:r>
              <a:t/>
            </a:r>
            <a:endParaRPr sz="1800"/>
          </a:p>
          <a:p>
            <a:pPr indent="0" lvl="0" marL="0" rtl="0" algn="l">
              <a:spcBef>
                <a:spcPts val="0"/>
              </a:spcBef>
              <a:spcAft>
                <a:spcPts val="0"/>
              </a:spcAft>
              <a:buNone/>
            </a:pPr>
            <a:r>
              <a:t/>
            </a:r>
            <a:endParaRPr sz="1800"/>
          </a:p>
          <a:p>
            <a:pPr indent="0" lvl="0" marL="0" rtl="0" algn="l">
              <a:spcBef>
                <a:spcPts val="0"/>
              </a:spcBef>
              <a:spcAft>
                <a:spcPts val="0"/>
              </a:spcAft>
              <a:buNone/>
            </a:pPr>
            <a:r>
              <a:rPr lang="en" sz="1800"/>
              <a:t>We strive to uphold this treaty/agreement everyday</a:t>
            </a:r>
            <a:endParaRPr sz="1800"/>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4" name="Shape 114"/>
        <p:cNvGrpSpPr/>
        <p:nvPr/>
      </p:nvGrpSpPr>
      <p:grpSpPr>
        <a:xfrm>
          <a:off x="0" y="0"/>
          <a:ext cx="0" cy="0"/>
          <a:chOff x="0" y="0"/>
          <a:chExt cx="0" cy="0"/>
        </a:xfrm>
      </p:grpSpPr>
      <p:sp>
        <p:nvSpPr>
          <p:cNvPr id="115" name="Google Shape;115;p19"/>
          <p:cNvSpPr txBox="1"/>
          <p:nvPr>
            <p:ph type="title"/>
          </p:nvPr>
        </p:nvSpPr>
        <p:spPr>
          <a:xfrm>
            <a:off x="283103" y="712141"/>
            <a:ext cx="6244200" cy="3835500"/>
          </a:xfrm>
          <a:prstGeom prst="rect">
            <a:avLst/>
          </a:prstGeom>
        </p:spPr>
        <p:txBody>
          <a:bodyPr anchorCtr="0" anchor="ctr" bIns="91425" lIns="91425" spcFirstLastPara="1" rIns="91425" wrap="square" tIns="91425">
            <a:normAutofit fontScale="90000"/>
          </a:bodyPr>
          <a:lstStyle/>
          <a:p>
            <a:pPr indent="0" lvl="0" marL="0" rtl="0" algn="l">
              <a:spcBef>
                <a:spcPts val="0"/>
              </a:spcBef>
              <a:spcAft>
                <a:spcPts val="0"/>
              </a:spcAft>
              <a:buNone/>
            </a:pPr>
            <a:r>
              <a:rPr lang="en"/>
              <a:t>S.S:“</a:t>
            </a:r>
            <a:r>
              <a:rPr lang="en"/>
              <a:t>People participate in communities by acting on their beliefs and through the roles they hold.”</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9" name="Shape 119"/>
        <p:cNvGrpSpPr/>
        <p:nvPr/>
      </p:nvGrpSpPr>
      <p:grpSpPr>
        <a:xfrm>
          <a:off x="0" y="0"/>
          <a:ext cx="0" cy="0"/>
          <a:chOff x="0" y="0"/>
          <a:chExt cx="0" cy="0"/>
        </a:xfrm>
      </p:grpSpPr>
      <p:sp>
        <p:nvSpPr>
          <p:cNvPr id="120" name="Google Shape;120;p20"/>
          <p:cNvSpPr txBox="1"/>
          <p:nvPr/>
        </p:nvSpPr>
        <p:spPr>
          <a:xfrm>
            <a:off x="0" y="0"/>
            <a:ext cx="9144000" cy="2818800"/>
          </a:xfrm>
          <a:prstGeom prst="rect">
            <a:avLst/>
          </a:prstGeom>
          <a:noFill/>
          <a:ln>
            <a:noFill/>
          </a:ln>
        </p:spPr>
        <p:txBody>
          <a:bodyPr anchorCtr="0" anchor="t" bIns="91425" lIns="91425" spcFirstLastPara="1" rIns="91425" wrap="square" tIns="91425">
            <a:spAutoFit/>
          </a:bodyPr>
          <a:lstStyle/>
          <a:p>
            <a:pPr indent="0" lvl="0" marL="0" rtl="0" algn="l">
              <a:lnSpc>
                <a:spcPct val="160000"/>
              </a:lnSpc>
              <a:spcBef>
                <a:spcPts val="0"/>
              </a:spcBef>
              <a:spcAft>
                <a:spcPts val="0"/>
              </a:spcAft>
              <a:buNone/>
            </a:pPr>
            <a:r>
              <a:rPr lang="en" sz="1300">
                <a:solidFill>
                  <a:srgbClr val="333333"/>
                </a:solidFill>
                <a:highlight>
                  <a:srgbClr val="F9F7F4"/>
                </a:highlight>
                <a:latin typeface="Georgia"/>
                <a:ea typeface="Georgia"/>
                <a:cs typeface="Georgia"/>
                <a:sym typeface="Georgia"/>
              </a:rPr>
              <a:t>The </a:t>
            </a:r>
            <a:r>
              <a:rPr lang="en" sz="1300">
                <a:solidFill>
                  <a:srgbClr val="963333"/>
                </a:solidFill>
                <a:highlight>
                  <a:srgbClr val="F9F7F4"/>
                </a:highlight>
                <a:uFill>
                  <a:noFill/>
                </a:uFill>
                <a:latin typeface="Georgia"/>
                <a:ea typeface="Georgia"/>
                <a:cs typeface="Georgia"/>
                <a:sym typeface="Georgia"/>
                <a:hlinkClick r:id="rId3">
                  <a:extLst>
                    <a:ext uri="{A12FA001-AC4F-418D-AE19-62706E023703}">
                      <ahyp:hlinkClr val="tx"/>
                    </a:ext>
                  </a:extLst>
                </a:hlinkClick>
              </a:rPr>
              <a:t>kawa</a:t>
            </a:r>
            <a:r>
              <a:rPr lang="en" sz="1300">
                <a:solidFill>
                  <a:srgbClr val="333333"/>
                </a:solidFill>
                <a:highlight>
                  <a:srgbClr val="F9F7F4"/>
                </a:highlight>
                <a:latin typeface="Georgia"/>
                <a:ea typeface="Georgia"/>
                <a:cs typeface="Georgia"/>
                <a:sym typeface="Georgia"/>
              </a:rPr>
              <a:t> of the marae means the protocols or rules that operate on the marae. Different marae have different ways of doing things, but there are some things common to all.</a:t>
            </a:r>
            <a:endParaRPr sz="1300">
              <a:solidFill>
                <a:srgbClr val="333333"/>
              </a:solidFill>
              <a:highlight>
                <a:srgbClr val="F9F7F4"/>
              </a:highlight>
              <a:latin typeface="Georgia"/>
              <a:ea typeface="Georgia"/>
              <a:cs typeface="Georgia"/>
              <a:sym typeface="Georgia"/>
            </a:endParaRPr>
          </a:p>
          <a:p>
            <a:pPr indent="0" lvl="0" marL="0" rtl="0" algn="l">
              <a:lnSpc>
                <a:spcPct val="160000"/>
              </a:lnSpc>
              <a:spcBef>
                <a:spcPts val="2000"/>
              </a:spcBef>
              <a:spcAft>
                <a:spcPts val="0"/>
              </a:spcAft>
              <a:buNone/>
            </a:pPr>
            <a:r>
              <a:rPr lang="en" sz="1300">
                <a:solidFill>
                  <a:srgbClr val="333333"/>
                </a:solidFill>
                <a:highlight>
                  <a:srgbClr val="F9F7F4"/>
                </a:highlight>
                <a:latin typeface="Georgia"/>
                <a:ea typeface="Georgia"/>
                <a:cs typeface="Georgia"/>
                <a:sym typeface="Georgia"/>
              </a:rPr>
              <a:t>It is an honour to have an official role during the </a:t>
            </a:r>
            <a:r>
              <a:rPr lang="en" sz="1300">
                <a:solidFill>
                  <a:srgbClr val="963333"/>
                </a:solidFill>
                <a:highlight>
                  <a:srgbClr val="F9F7F4"/>
                </a:highlight>
                <a:uFill>
                  <a:noFill/>
                </a:uFill>
                <a:latin typeface="Georgia"/>
                <a:ea typeface="Georgia"/>
                <a:cs typeface="Georgia"/>
                <a:sym typeface="Georgia"/>
                <a:hlinkClick r:id="rId4">
                  <a:extLst>
                    <a:ext uri="{A12FA001-AC4F-418D-AE19-62706E023703}">
                      <ahyp:hlinkClr val="tx"/>
                    </a:ext>
                  </a:extLst>
                </a:hlinkClick>
              </a:rPr>
              <a:t>pōwhiri</a:t>
            </a:r>
            <a:r>
              <a:rPr lang="en" sz="1300">
                <a:solidFill>
                  <a:srgbClr val="333333"/>
                </a:solidFill>
                <a:highlight>
                  <a:srgbClr val="F9F7F4"/>
                </a:highlight>
                <a:latin typeface="Georgia"/>
                <a:ea typeface="Georgia"/>
                <a:cs typeface="Georgia"/>
                <a:sym typeface="Georgia"/>
              </a:rPr>
              <a:t> (welcome onto the marae). Kaikaranga (women who call at the beginning of the welcome) and kaikōrero (the people who make speeches, usually men) are usually the eldest and most respected in their families.</a:t>
            </a:r>
            <a:endParaRPr sz="1300">
              <a:solidFill>
                <a:srgbClr val="333333"/>
              </a:solidFill>
              <a:highlight>
                <a:srgbClr val="F9F7F4"/>
              </a:highlight>
              <a:latin typeface="Georgia"/>
              <a:ea typeface="Georgia"/>
              <a:cs typeface="Georgia"/>
              <a:sym typeface="Georgia"/>
            </a:endParaRPr>
          </a:p>
          <a:p>
            <a:pPr indent="0" lvl="0" marL="0" rtl="0" algn="l">
              <a:lnSpc>
                <a:spcPct val="160000"/>
              </a:lnSpc>
              <a:spcBef>
                <a:spcPts val="2000"/>
              </a:spcBef>
              <a:spcAft>
                <a:spcPts val="2000"/>
              </a:spcAft>
              <a:buNone/>
            </a:pPr>
            <a:r>
              <a:rPr lang="en" sz="1300">
                <a:solidFill>
                  <a:srgbClr val="333333"/>
                </a:solidFill>
                <a:highlight>
                  <a:srgbClr val="F9F7F4"/>
                </a:highlight>
                <a:latin typeface="Georgia"/>
                <a:ea typeface="Georgia"/>
                <a:cs typeface="Georgia"/>
                <a:sym typeface="Georgia"/>
              </a:rPr>
              <a:t>On some marae all the speakers from the </a:t>
            </a:r>
            <a:r>
              <a:rPr lang="en" sz="1300">
                <a:solidFill>
                  <a:srgbClr val="963333"/>
                </a:solidFill>
                <a:highlight>
                  <a:srgbClr val="F9F7F4"/>
                </a:highlight>
                <a:uFill>
                  <a:noFill/>
                </a:uFill>
                <a:latin typeface="Georgia"/>
                <a:ea typeface="Georgia"/>
                <a:cs typeface="Georgia"/>
                <a:sym typeface="Georgia"/>
                <a:hlinkClick r:id="rId5">
                  <a:extLst>
                    <a:ext uri="{A12FA001-AC4F-418D-AE19-62706E023703}">
                      <ahyp:hlinkClr val="tx"/>
                    </a:ext>
                  </a:extLst>
                </a:hlinkClick>
              </a:rPr>
              <a:t>tangata whenua</a:t>
            </a:r>
            <a:r>
              <a:rPr lang="en" sz="1300">
                <a:solidFill>
                  <a:srgbClr val="333333"/>
                </a:solidFill>
                <a:highlight>
                  <a:srgbClr val="F9F7F4"/>
                </a:highlight>
                <a:latin typeface="Georgia"/>
                <a:ea typeface="Georgia"/>
                <a:cs typeface="Georgia"/>
                <a:sym typeface="Georgia"/>
              </a:rPr>
              <a:t> (hosts) speak first, followed by the manuhiri (guests). At other marae the speeches alternate, with one speaker from the hosts followed by one from the guests, and so on.</a:t>
            </a:r>
            <a:endParaRPr sz="1300">
              <a:solidFill>
                <a:srgbClr val="333333"/>
              </a:solidFill>
              <a:highlight>
                <a:srgbClr val="F9F7F4"/>
              </a:highlight>
              <a:latin typeface="Georgia"/>
              <a:ea typeface="Georgia"/>
              <a:cs typeface="Georgia"/>
              <a:sym typeface="Georgia"/>
            </a:endParaRPr>
          </a:p>
        </p:txBody>
      </p:sp>
      <p:pic>
        <p:nvPicPr>
          <p:cNvPr id="121" name="Google Shape;121;p20"/>
          <p:cNvPicPr preferRelativeResize="0"/>
          <p:nvPr/>
        </p:nvPicPr>
        <p:blipFill>
          <a:blip r:embed="rId6">
            <a:alphaModFix/>
          </a:blip>
          <a:stretch>
            <a:fillRect/>
          </a:stretch>
        </p:blipFill>
        <p:spPr>
          <a:xfrm>
            <a:off x="2522475" y="2916625"/>
            <a:ext cx="3773875" cy="199040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5" name="Shape 125"/>
        <p:cNvGrpSpPr/>
        <p:nvPr/>
      </p:nvGrpSpPr>
      <p:grpSpPr>
        <a:xfrm>
          <a:off x="0" y="0"/>
          <a:ext cx="0" cy="0"/>
          <a:chOff x="0" y="0"/>
          <a:chExt cx="0" cy="0"/>
        </a:xfrm>
      </p:grpSpPr>
      <p:sp>
        <p:nvSpPr>
          <p:cNvPr id="126" name="Google Shape;126;p21"/>
          <p:cNvSpPr txBox="1"/>
          <p:nvPr>
            <p:ph type="title"/>
          </p:nvPr>
        </p:nvSpPr>
        <p:spPr>
          <a:xfrm>
            <a:off x="319500" y="936600"/>
            <a:ext cx="2808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Task 2</a:t>
            </a:r>
            <a:endParaRPr/>
          </a:p>
        </p:txBody>
      </p:sp>
      <p:sp>
        <p:nvSpPr>
          <p:cNvPr id="127" name="Google Shape;127;p21"/>
          <p:cNvSpPr txBox="1"/>
          <p:nvPr>
            <p:ph idx="1" type="body"/>
          </p:nvPr>
        </p:nvSpPr>
        <p:spPr>
          <a:xfrm>
            <a:off x="319500" y="1846804"/>
            <a:ext cx="2808000" cy="2806200"/>
          </a:xfrm>
          <a:prstGeom prst="rect">
            <a:avLst/>
          </a:prstGeom>
        </p:spPr>
        <p:txBody>
          <a:bodyPr anchorCtr="0" anchor="t" bIns="91425" lIns="91425" spcFirstLastPara="1" rIns="91425" wrap="square" tIns="91425">
            <a:normAutofit lnSpcReduction="10000"/>
          </a:bodyPr>
          <a:lstStyle/>
          <a:p>
            <a:pPr indent="0" lvl="0" marL="0" rtl="0" algn="l">
              <a:spcBef>
                <a:spcPts val="0"/>
              </a:spcBef>
              <a:spcAft>
                <a:spcPts val="1200"/>
              </a:spcAft>
              <a:buNone/>
            </a:pPr>
            <a:r>
              <a:rPr lang="en"/>
              <a:t>On paper, you will draw a picture of someone participating in a community whether it is through their </a:t>
            </a:r>
            <a:r>
              <a:rPr lang="en"/>
              <a:t>beliefs</a:t>
            </a:r>
            <a:r>
              <a:rPr lang="en"/>
              <a:t> and / or roles. Write on your drawing about how that person is participating in the community and how that helps the community. Also, write about what would happen if that person did not do what they were doing the way people wanted them to. </a:t>
            </a:r>
            <a:r>
              <a:rPr b="1" lang="en"/>
              <a:t>Make sure the drawing is done to a year 7 standard.</a:t>
            </a:r>
            <a:r>
              <a:rPr lang="en"/>
              <a:t> The drawing should include images, text, colour and a border.</a:t>
            </a:r>
            <a:endParaRPr/>
          </a:p>
        </p:txBody>
      </p:sp>
      <p:pic>
        <p:nvPicPr>
          <p:cNvPr id="128" name="Google Shape;128;p21"/>
          <p:cNvPicPr preferRelativeResize="0"/>
          <p:nvPr/>
        </p:nvPicPr>
        <p:blipFill>
          <a:blip r:embed="rId3">
            <a:alphaModFix/>
          </a:blip>
          <a:stretch>
            <a:fillRect/>
          </a:stretch>
        </p:blipFill>
        <p:spPr>
          <a:xfrm>
            <a:off x="3220775" y="162250"/>
            <a:ext cx="5711700" cy="48236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Swiss">
  <a:themeElements>
    <a:clrScheme name="Swiss">
      <a:dk1>
        <a:srgbClr val="F46524"/>
      </a:dk1>
      <a:lt1>
        <a:srgbClr val="FFFFFF"/>
      </a:lt1>
      <a:dk2>
        <a:srgbClr val="000000"/>
      </a:dk2>
      <a:lt2>
        <a:srgbClr val="757575"/>
      </a:lt2>
      <a:accent1>
        <a:srgbClr val="01579B"/>
      </a:accent1>
      <a:accent2>
        <a:srgbClr val="27C7BD"/>
      </a:accent2>
      <a:accent3>
        <a:srgbClr val="0099E8"/>
      </a:accent3>
      <a:accent4>
        <a:srgbClr val="51B9A3"/>
      </a:accent4>
      <a:accent5>
        <a:srgbClr val="FB8C00"/>
      </a:accent5>
      <a:accent6>
        <a:srgbClr val="FFAE88"/>
      </a:accent6>
      <a:hlink>
        <a:srgbClr val="0277BD"/>
      </a:hlink>
      <a:folHlink>
        <a:srgbClr val="0277B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