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3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</p:sldIdLst>
  <p:sldSz cy="6858000" cx="12192000"/>
  <p:notesSz cx="6858000" cy="9144000"/>
  <p:embeddedFontLst>
    <p:embeddedFont>
      <p:font typeface="Century Gothic"/>
      <p:regular r:id="rId23"/>
      <p:bold r:id="rId24"/>
      <p:italic r:id="rId25"/>
      <p:boldItalic r:id="rId2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font" Target="fonts/CenturyGothic-bold.fntdata"/><Relationship Id="rId23" Type="http://schemas.openxmlformats.org/officeDocument/2006/relationships/font" Target="fonts/CenturyGothic-regular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CenturyGothic-boldItalic.fntdata"/><Relationship Id="rId25" Type="http://schemas.openxmlformats.org/officeDocument/2006/relationships/font" Target="fonts/CenturyGothic-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8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p1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0" name="Google Shape;740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9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Google Shape;750;p1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1" name="Google Shape;751;p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6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Google Shape;757;p1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8" name="Google Shape;758;p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2" name="Shape 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Google Shape;763;p1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4" name="Google Shape;764;p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9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p1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1" name="Google Shape;771;p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8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Google Shape;779;p1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0" name="Google Shape;780;p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6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Google Shape;787;p1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8" name="Google Shape;788;p1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4" name="Shape 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5" name="Google Shape;795;p1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6" name="Google Shape;796;p1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1" name="Google Shape;811;p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6" name="Google Shape;496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6" name="Google Shape;506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2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4" name="Google Shape;714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4" name="Google Shape;724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2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p1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4" name="Google Shape;734;p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 type="title">
  <p:cSld name="TITLE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8" id="11" name="Google Shape;11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"/>
          <p:cNvSpPr txBox="1"/>
          <p:nvPr>
            <p:ph type="title"/>
          </p:nvPr>
        </p:nvSpPr>
        <p:spPr>
          <a:xfrm>
            <a:off x="2692398" y="1871130"/>
            <a:ext cx="6815670" cy="15155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Century Gothic"/>
              <a:buNone/>
              <a:defRPr sz="5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body"/>
          </p:nvPr>
        </p:nvSpPr>
        <p:spPr>
          <a:xfrm>
            <a:off x="2692398" y="3657596"/>
            <a:ext cx="6815670" cy="13208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entury Gothic"/>
              <a:buNone/>
              <a:defRPr sz="2100">
                <a:solidFill>
                  <a:srgbClr val="000000"/>
                </a:solidFill>
              </a:defRPr>
            </a:lvl1pPr>
            <a:lvl2pPr indent="-228600" lvl="1" marL="9144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entury Gothic"/>
              <a:buNone/>
              <a:defRPr sz="2100">
                <a:solidFill>
                  <a:srgbClr val="000000"/>
                </a:solidFill>
              </a:defRPr>
            </a:lvl2pPr>
            <a:lvl3pPr indent="-228600" lvl="2" marL="13716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entury Gothic"/>
              <a:buNone/>
              <a:defRPr sz="2100">
                <a:solidFill>
                  <a:srgbClr val="000000"/>
                </a:solidFill>
              </a:defRPr>
            </a:lvl3pPr>
            <a:lvl4pPr indent="-228600" lvl="3" marL="18288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entury Gothic"/>
              <a:buNone/>
              <a:defRPr sz="2100">
                <a:solidFill>
                  <a:srgbClr val="000000"/>
                </a:solidFill>
              </a:defRPr>
            </a:lvl4pPr>
            <a:lvl5pPr indent="-228600" lvl="4" marL="22860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Century Gothic"/>
              <a:buNone/>
              <a:defRPr sz="2100">
                <a:solidFill>
                  <a:srgbClr val="000000"/>
                </a:solidFill>
              </a:defRPr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9pPr>
          </a:lstStyle>
          <a:p/>
        </p:txBody>
      </p:sp>
      <p:cxnSp>
        <p:nvCxnSpPr>
          <p:cNvPr id="14" name="Google Shape;14;p2"/>
          <p:cNvCxnSpPr/>
          <p:nvPr/>
        </p:nvCxnSpPr>
        <p:spPr>
          <a:xfrm>
            <a:off x="2692399" y="3522131"/>
            <a:ext cx="6815668" cy="1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9263160" y="5055443"/>
            <a:ext cx="244907" cy="2438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noramic Picture with Caption" showMasterSp="0">
  <p:cSld name="Panoramic Picture with Caption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6" id="60" name="Google Shape;60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5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1"/>
          <p:cNvSpPr txBox="1"/>
          <p:nvPr>
            <p:ph type="title"/>
          </p:nvPr>
        </p:nvSpPr>
        <p:spPr>
          <a:xfrm>
            <a:off x="1295400" y="4815414"/>
            <a:ext cx="9609668" cy="56673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Century Gothic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9pPr>
          </a:lstStyle>
          <a:p/>
        </p:txBody>
      </p:sp>
      <p:sp>
        <p:nvSpPr>
          <p:cNvPr id="62" name="Google Shape;62;p11"/>
          <p:cNvSpPr/>
          <p:nvPr>
            <p:ph idx="2" type="pic"/>
          </p:nvPr>
        </p:nvSpPr>
        <p:spPr>
          <a:xfrm>
            <a:off x="1041426" y="1041398"/>
            <a:ext cx="10105974" cy="3335870"/>
          </a:xfrm>
          <a:prstGeom prst="rect">
            <a:avLst/>
          </a:prstGeom>
          <a:noFill/>
          <a:ln cap="flat" cmpd="sng" w="57150">
            <a:solidFill>
              <a:srgbClr val="80808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63" name="Google Shape;63;p11"/>
          <p:cNvSpPr txBox="1"/>
          <p:nvPr>
            <p:ph idx="1" type="body"/>
          </p:nvPr>
        </p:nvSpPr>
        <p:spPr>
          <a:xfrm>
            <a:off x="1295400" y="5382152"/>
            <a:ext cx="9609668" cy="493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Century Gothic"/>
              <a:buNone/>
              <a:defRPr sz="1400"/>
            </a:lvl1pPr>
            <a:lvl2pPr indent="-228600" lvl="1" marL="9144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Century Gothic"/>
              <a:buNone/>
              <a:defRPr sz="1400"/>
            </a:lvl2pPr>
            <a:lvl3pPr indent="-228600" lvl="2" marL="13716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Century Gothic"/>
              <a:buNone/>
              <a:defRPr sz="1400"/>
            </a:lvl3pPr>
            <a:lvl4pPr indent="-228600" lvl="3" marL="18288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Century Gothic"/>
              <a:buNone/>
              <a:defRPr sz="1400"/>
            </a:lvl4pPr>
            <a:lvl5pPr indent="-228600" lvl="4" marL="22860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Century Gothic"/>
              <a:buNone/>
              <a:defRPr sz="1400"/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64" name="Google Shape;64;p11"/>
          <p:cNvSpPr txBox="1"/>
          <p:nvPr>
            <p:ph idx="12" type="sldNum"/>
          </p:nvPr>
        </p:nvSpPr>
        <p:spPr>
          <a:xfrm>
            <a:off x="10651691" y="5986779"/>
            <a:ext cx="244908" cy="2438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aption" showMasterSp="0">
  <p:cSld name="Title and Caption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6" id="66" name="Google Shape;66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5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2"/>
          <p:cNvSpPr txBox="1"/>
          <p:nvPr>
            <p:ph type="title"/>
          </p:nvPr>
        </p:nvSpPr>
        <p:spPr>
          <a:xfrm>
            <a:off x="1303867" y="982132"/>
            <a:ext cx="9592734" cy="29548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200"/>
              <a:buFont typeface="Century Gothic"/>
              <a:buNone/>
              <a:defRPr sz="3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9pPr>
          </a:lstStyle>
          <a:p/>
        </p:txBody>
      </p:sp>
      <p:sp>
        <p:nvSpPr>
          <p:cNvPr id="68" name="Google Shape;68;p12"/>
          <p:cNvSpPr txBox="1"/>
          <p:nvPr>
            <p:ph idx="1" type="body"/>
          </p:nvPr>
        </p:nvSpPr>
        <p:spPr>
          <a:xfrm>
            <a:off x="1303867" y="4343398"/>
            <a:ext cx="9592734" cy="15324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entury Gothic"/>
              <a:buNone/>
              <a:defRPr sz="2000">
                <a:solidFill>
                  <a:srgbClr val="000000"/>
                </a:solidFill>
              </a:defRPr>
            </a:lvl1pPr>
            <a:lvl2pPr indent="-228600" lvl="1" marL="9144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entury Gothic"/>
              <a:buNone/>
              <a:defRPr sz="2000">
                <a:solidFill>
                  <a:srgbClr val="000000"/>
                </a:solidFill>
              </a:defRPr>
            </a:lvl2pPr>
            <a:lvl3pPr indent="-228600" lvl="2" marL="13716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entury Gothic"/>
              <a:buNone/>
              <a:defRPr sz="2000">
                <a:solidFill>
                  <a:srgbClr val="000000"/>
                </a:solidFill>
              </a:defRPr>
            </a:lvl3pPr>
            <a:lvl4pPr indent="-228600" lvl="3" marL="18288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entury Gothic"/>
              <a:buNone/>
              <a:defRPr sz="2000">
                <a:solidFill>
                  <a:srgbClr val="000000"/>
                </a:solidFill>
              </a:defRPr>
            </a:lvl4pPr>
            <a:lvl5pPr indent="-228600" lvl="4" marL="22860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entury Gothic"/>
              <a:buNone/>
              <a:defRPr sz="2000">
                <a:solidFill>
                  <a:srgbClr val="000000"/>
                </a:solidFill>
              </a:defRPr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9pPr>
          </a:lstStyle>
          <a:p/>
        </p:txBody>
      </p:sp>
      <p:cxnSp>
        <p:nvCxnSpPr>
          <p:cNvPr id="69" name="Google Shape;69;p12"/>
          <p:cNvCxnSpPr/>
          <p:nvPr/>
        </p:nvCxnSpPr>
        <p:spPr>
          <a:xfrm>
            <a:off x="1396169" y="4140198"/>
            <a:ext cx="9407299" cy="1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0" name="Google Shape;70;p12"/>
          <p:cNvSpPr txBox="1"/>
          <p:nvPr>
            <p:ph idx="12" type="sldNum"/>
          </p:nvPr>
        </p:nvSpPr>
        <p:spPr>
          <a:xfrm>
            <a:off x="10651691" y="5986779"/>
            <a:ext cx="244908" cy="2438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with Caption" showMasterSp="0">
  <p:cSld name="Quote with Caption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6" id="72" name="Google Shape;72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5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3"/>
          <p:cNvSpPr txBox="1"/>
          <p:nvPr>
            <p:ph type="title"/>
          </p:nvPr>
        </p:nvSpPr>
        <p:spPr>
          <a:xfrm>
            <a:off x="1446212" y="982132"/>
            <a:ext cx="9296399" cy="23706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entury Gothic"/>
              <a:buNone/>
              <a:defRPr sz="3200">
                <a:solidFill>
                  <a:srgbClr val="000000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9pPr>
          </a:lstStyle>
          <a:p/>
        </p:txBody>
      </p:sp>
      <p:sp>
        <p:nvSpPr>
          <p:cNvPr id="74" name="Google Shape;74;p13"/>
          <p:cNvSpPr txBox="1"/>
          <p:nvPr>
            <p:ph idx="1" type="body"/>
          </p:nvPr>
        </p:nvSpPr>
        <p:spPr>
          <a:xfrm>
            <a:off x="1674811" y="3352800"/>
            <a:ext cx="8839204" cy="58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-228600" lvl="0" marL="457200" algn="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Century Gothic"/>
              <a:buNone/>
              <a:defRPr sz="2000"/>
            </a:lvl1pPr>
            <a:lvl2pPr indent="-228600" lvl="1" marL="914400" algn="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Century Gothic"/>
              <a:buNone/>
              <a:defRPr sz="2000"/>
            </a:lvl2pPr>
            <a:lvl3pPr indent="-228600" lvl="2" marL="1371600" algn="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Century Gothic"/>
              <a:buNone/>
              <a:defRPr sz="2000"/>
            </a:lvl3pPr>
            <a:lvl4pPr indent="-228600" lvl="3" marL="1828800" algn="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Century Gothic"/>
              <a:buNone/>
              <a:defRPr sz="2000"/>
            </a:lvl4pPr>
            <a:lvl5pPr indent="-228600" lvl="4" marL="2286000" algn="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Century Gothic"/>
              <a:buNone/>
              <a:defRPr sz="2000"/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75" name="Google Shape;75;p13"/>
          <p:cNvSpPr txBox="1"/>
          <p:nvPr>
            <p:ph idx="2" type="body"/>
          </p:nvPr>
        </p:nvSpPr>
        <p:spPr>
          <a:xfrm>
            <a:off x="1295400" y="4343398"/>
            <a:ext cx="9609668" cy="15324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-360045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76" name="Google Shape;76;p13"/>
          <p:cNvSpPr txBox="1"/>
          <p:nvPr/>
        </p:nvSpPr>
        <p:spPr>
          <a:xfrm>
            <a:off x="907732" y="504329"/>
            <a:ext cx="518161" cy="13360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Century Gothic"/>
              <a:buNone/>
            </a:pPr>
            <a:r>
              <a:rPr b="0" i="0" lang="en-US" sz="8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“</a:t>
            </a:r>
            <a:endParaRPr/>
          </a:p>
        </p:txBody>
      </p:sp>
      <p:sp>
        <p:nvSpPr>
          <p:cNvPr id="77" name="Google Shape;77;p13"/>
          <p:cNvSpPr txBox="1"/>
          <p:nvPr/>
        </p:nvSpPr>
        <p:spPr>
          <a:xfrm>
            <a:off x="10645986" y="2452238"/>
            <a:ext cx="518161" cy="13360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Century Gothic"/>
              <a:buNone/>
            </a:pPr>
            <a:r>
              <a:rPr b="0" i="0" lang="en-US" sz="8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”</a:t>
            </a:r>
            <a:endParaRPr/>
          </a:p>
        </p:txBody>
      </p:sp>
      <p:cxnSp>
        <p:nvCxnSpPr>
          <p:cNvPr id="78" name="Google Shape;78;p13"/>
          <p:cNvCxnSpPr/>
          <p:nvPr/>
        </p:nvCxnSpPr>
        <p:spPr>
          <a:xfrm>
            <a:off x="1396169" y="4140198"/>
            <a:ext cx="9407299" cy="1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9" name="Google Shape;79;p13"/>
          <p:cNvSpPr txBox="1"/>
          <p:nvPr>
            <p:ph idx="12" type="sldNum"/>
          </p:nvPr>
        </p:nvSpPr>
        <p:spPr>
          <a:xfrm>
            <a:off x="10651691" y="5986779"/>
            <a:ext cx="244908" cy="2438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ame Card" showMasterSp="0">
  <p:cSld name="Name Card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6" id="81" name="Google Shape;81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5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4"/>
          <p:cNvSpPr txBox="1"/>
          <p:nvPr>
            <p:ph type="title"/>
          </p:nvPr>
        </p:nvSpPr>
        <p:spPr>
          <a:xfrm>
            <a:off x="1295402" y="3308580"/>
            <a:ext cx="9609668" cy="14688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200"/>
              <a:buFont typeface="Century Gothic"/>
              <a:buNone/>
              <a:defRPr sz="3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9pPr>
          </a:lstStyle>
          <a:p/>
        </p:txBody>
      </p:sp>
      <p:sp>
        <p:nvSpPr>
          <p:cNvPr id="83" name="Google Shape;83;p14"/>
          <p:cNvSpPr txBox="1"/>
          <p:nvPr>
            <p:ph idx="1" type="body"/>
          </p:nvPr>
        </p:nvSpPr>
        <p:spPr>
          <a:xfrm>
            <a:off x="1295400" y="4777380"/>
            <a:ext cx="9609669" cy="8604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entury Gothic"/>
              <a:buNone/>
              <a:defRPr sz="2000">
                <a:solidFill>
                  <a:srgbClr val="000000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entury Gothic"/>
              <a:buNone/>
              <a:defRPr sz="2000">
                <a:solidFill>
                  <a:srgbClr val="000000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entury Gothic"/>
              <a:buNone/>
              <a:defRPr sz="2000">
                <a:solidFill>
                  <a:srgbClr val="000000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entury Gothic"/>
              <a:buNone/>
              <a:defRPr sz="2000">
                <a:solidFill>
                  <a:srgbClr val="000000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entury Gothic"/>
              <a:buNone/>
              <a:defRPr sz="2000">
                <a:solidFill>
                  <a:srgbClr val="000000"/>
                </a:solidFill>
              </a:defRPr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84" name="Google Shape;84;p14"/>
          <p:cNvSpPr txBox="1"/>
          <p:nvPr>
            <p:ph idx="12" type="sldNum"/>
          </p:nvPr>
        </p:nvSpPr>
        <p:spPr>
          <a:xfrm>
            <a:off x="10651691" y="5986779"/>
            <a:ext cx="244908" cy="2438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Name Card" showMasterSp="0">
  <p:cSld name="Quote Name Card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6" id="86" name="Google Shape;86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5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5"/>
          <p:cNvSpPr txBox="1"/>
          <p:nvPr>
            <p:ph type="title"/>
          </p:nvPr>
        </p:nvSpPr>
        <p:spPr>
          <a:xfrm>
            <a:off x="1446212" y="982132"/>
            <a:ext cx="9296399" cy="22436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entury Gothic"/>
              <a:buNone/>
              <a:defRPr sz="3200">
                <a:solidFill>
                  <a:srgbClr val="000000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9pPr>
          </a:lstStyle>
          <a:p/>
        </p:txBody>
      </p:sp>
      <p:sp>
        <p:nvSpPr>
          <p:cNvPr id="88" name="Google Shape;88;p15"/>
          <p:cNvSpPr txBox="1"/>
          <p:nvPr>
            <p:ph idx="1" type="body"/>
          </p:nvPr>
        </p:nvSpPr>
        <p:spPr>
          <a:xfrm>
            <a:off x="1295400" y="3639311"/>
            <a:ext cx="9609669" cy="88696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entury Gothic"/>
              <a:buNone/>
              <a:defRPr>
                <a:solidFill>
                  <a:srgbClr val="000000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entury Gothic"/>
              <a:buNone/>
              <a:defRPr>
                <a:solidFill>
                  <a:srgbClr val="000000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entury Gothic"/>
              <a:buNone/>
              <a:defRPr>
                <a:solidFill>
                  <a:srgbClr val="000000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entury Gothic"/>
              <a:buNone/>
              <a:defRPr>
                <a:solidFill>
                  <a:srgbClr val="000000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entury Gothic"/>
              <a:buNone/>
              <a:defRPr>
                <a:solidFill>
                  <a:srgbClr val="000000"/>
                </a:solidFill>
              </a:defRPr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89" name="Google Shape;89;p15"/>
          <p:cNvSpPr txBox="1"/>
          <p:nvPr>
            <p:ph idx="2" type="body"/>
          </p:nvPr>
        </p:nvSpPr>
        <p:spPr>
          <a:xfrm>
            <a:off x="1295400" y="4529666"/>
            <a:ext cx="9609670" cy="13462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360045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90" name="Google Shape;90;p15"/>
          <p:cNvSpPr txBox="1"/>
          <p:nvPr/>
        </p:nvSpPr>
        <p:spPr>
          <a:xfrm>
            <a:off x="907732" y="504329"/>
            <a:ext cx="518161" cy="13360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Century Gothic"/>
              <a:buNone/>
            </a:pPr>
            <a:r>
              <a:rPr b="0" i="0" lang="en-US" sz="8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“</a:t>
            </a:r>
            <a:endParaRPr/>
          </a:p>
        </p:txBody>
      </p:sp>
      <p:sp>
        <p:nvSpPr>
          <p:cNvPr id="91" name="Google Shape;91;p15"/>
          <p:cNvSpPr txBox="1"/>
          <p:nvPr/>
        </p:nvSpPr>
        <p:spPr>
          <a:xfrm>
            <a:off x="10645986" y="2223628"/>
            <a:ext cx="518161" cy="13360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Century Gothic"/>
              <a:buNone/>
            </a:pPr>
            <a:r>
              <a:rPr b="0" i="0" lang="en-US" sz="8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”</a:t>
            </a:r>
            <a:endParaRPr/>
          </a:p>
        </p:txBody>
      </p:sp>
      <p:cxnSp>
        <p:nvCxnSpPr>
          <p:cNvPr id="92" name="Google Shape;92;p15"/>
          <p:cNvCxnSpPr/>
          <p:nvPr/>
        </p:nvCxnSpPr>
        <p:spPr>
          <a:xfrm>
            <a:off x="1396169" y="3429000"/>
            <a:ext cx="9407299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3" name="Google Shape;93;p15"/>
          <p:cNvSpPr txBox="1"/>
          <p:nvPr>
            <p:ph idx="12" type="sldNum"/>
          </p:nvPr>
        </p:nvSpPr>
        <p:spPr>
          <a:xfrm>
            <a:off x="10651691" y="5986779"/>
            <a:ext cx="244908" cy="2438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rue or False" showMasterSp="0">
  <p:cSld name="True or False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6" id="95" name="Google Shape;95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5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6"/>
          <p:cNvSpPr txBox="1"/>
          <p:nvPr>
            <p:ph type="title"/>
          </p:nvPr>
        </p:nvSpPr>
        <p:spPr>
          <a:xfrm>
            <a:off x="1295400" y="982132"/>
            <a:ext cx="9609668" cy="22436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9pPr>
          </a:lstStyle>
          <a:p/>
        </p:txBody>
      </p:sp>
      <p:sp>
        <p:nvSpPr>
          <p:cNvPr id="97" name="Google Shape;97;p16"/>
          <p:cNvSpPr txBox="1"/>
          <p:nvPr>
            <p:ph idx="1" type="body"/>
          </p:nvPr>
        </p:nvSpPr>
        <p:spPr>
          <a:xfrm>
            <a:off x="1295400" y="3630167"/>
            <a:ext cx="9609669" cy="84124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entury Gothic"/>
              <a:buNone/>
              <a:defRPr sz="2800">
                <a:solidFill>
                  <a:srgbClr val="000000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entury Gothic"/>
              <a:buNone/>
              <a:defRPr sz="2800">
                <a:solidFill>
                  <a:srgbClr val="000000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entury Gothic"/>
              <a:buNone/>
              <a:defRPr sz="2800">
                <a:solidFill>
                  <a:srgbClr val="000000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entury Gothic"/>
              <a:buNone/>
              <a:defRPr sz="2800">
                <a:solidFill>
                  <a:srgbClr val="000000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entury Gothic"/>
              <a:buNone/>
              <a:defRPr sz="2800">
                <a:solidFill>
                  <a:srgbClr val="000000"/>
                </a:solidFill>
              </a:defRPr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98" name="Google Shape;98;p16"/>
          <p:cNvSpPr txBox="1"/>
          <p:nvPr>
            <p:ph idx="2" type="body"/>
          </p:nvPr>
        </p:nvSpPr>
        <p:spPr>
          <a:xfrm>
            <a:off x="1295399" y="4470398"/>
            <a:ext cx="9609672" cy="14054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360045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9pPr>
          </a:lstStyle>
          <a:p/>
        </p:txBody>
      </p:sp>
      <p:cxnSp>
        <p:nvCxnSpPr>
          <p:cNvPr id="99" name="Google Shape;99;p16"/>
          <p:cNvCxnSpPr/>
          <p:nvPr/>
        </p:nvCxnSpPr>
        <p:spPr>
          <a:xfrm>
            <a:off x="1396169" y="3429000"/>
            <a:ext cx="9407299" cy="0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0" name="Google Shape;100;p16"/>
          <p:cNvSpPr txBox="1"/>
          <p:nvPr>
            <p:ph idx="12" type="sldNum"/>
          </p:nvPr>
        </p:nvSpPr>
        <p:spPr>
          <a:xfrm>
            <a:off x="10651691" y="5986779"/>
            <a:ext cx="244908" cy="2438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1396169" y="2421465"/>
            <a:ext cx="9407299" cy="1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" name="Google Shape;18;p3"/>
          <p:cNvSpPr txBox="1"/>
          <p:nvPr>
            <p:ph type="title"/>
          </p:nvPr>
        </p:nvSpPr>
        <p:spPr>
          <a:xfrm>
            <a:off x="1295402" y="982132"/>
            <a:ext cx="9601197" cy="13038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" type="body"/>
          </p:nvPr>
        </p:nvSpPr>
        <p:spPr>
          <a:xfrm>
            <a:off x="1295400" y="2556931"/>
            <a:ext cx="9601198" cy="33189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360045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10651691" y="5986779"/>
            <a:ext cx="244908" cy="2438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>
  <p:cSld name="Content with Caption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1293811" y="1388534"/>
            <a:ext cx="3718455" cy="1371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Century Gothic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5418668" y="982131"/>
            <a:ext cx="5469467" cy="48937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-360045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2" type="body"/>
          </p:nvPr>
        </p:nvSpPr>
        <p:spPr>
          <a:xfrm>
            <a:off x="1293811" y="3031064"/>
            <a:ext cx="3718455" cy="24384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360045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9pPr>
          </a:lstStyle>
          <a:p/>
        </p:txBody>
      </p:sp>
      <p:cxnSp>
        <p:nvCxnSpPr>
          <p:cNvPr id="25" name="Google Shape;25;p4"/>
          <p:cNvCxnSpPr/>
          <p:nvPr/>
        </p:nvCxnSpPr>
        <p:spPr>
          <a:xfrm>
            <a:off x="1396169" y="2912533"/>
            <a:ext cx="3514498" cy="1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10651691" y="5986779"/>
            <a:ext cx="244908" cy="2438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10651691" y="5986779"/>
            <a:ext cx="244908" cy="2438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showMasterSp="0">
  <p:cSld name="Two Conten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6" id="30" name="Google Shape;30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1" name="Google Shape;31;p6"/>
          <p:cNvCxnSpPr/>
          <p:nvPr/>
        </p:nvCxnSpPr>
        <p:spPr>
          <a:xfrm>
            <a:off x="1396169" y="2421465"/>
            <a:ext cx="9407299" cy="1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2" name="Google Shape;32;p6"/>
          <p:cNvSpPr txBox="1"/>
          <p:nvPr>
            <p:ph type="title"/>
          </p:nvPr>
        </p:nvSpPr>
        <p:spPr>
          <a:xfrm>
            <a:off x="1295402" y="982132"/>
            <a:ext cx="9601197" cy="13038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" type="body"/>
          </p:nvPr>
        </p:nvSpPr>
        <p:spPr>
          <a:xfrm>
            <a:off x="1298447" y="2560320"/>
            <a:ext cx="4718305" cy="33101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360045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34" name="Google Shape;34;p6"/>
          <p:cNvSpPr txBox="1"/>
          <p:nvPr>
            <p:ph idx="12" type="sldNum"/>
          </p:nvPr>
        </p:nvSpPr>
        <p:spPr>
          <a:xfrm>
            <a:off x="10651691" y="5986779"/>
            <a:ext cx="244908" cy="2438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showMasterSp="0">
  <p:cSld name="Section Header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6" id="36" name="Google Shape;36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5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7"/>
          <p:cNvSpPr txBox="1"/>
          <p:nvPr>
            <p:ph type="title"/>
          </p:nvPr>
        </p:nvSpPr>
        <p:spPr>
          <a:xfrm>
            <a:off x="2015069" y="1752606"/>
            <a:ext cx="8158689" cy="182251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" type="body"/>
          </p:nvPr>
        </p:nvSpPr>
        <p:spPr>
          <a:xfrm>
            <a:off x="2015066" y="3846050"/>
            <a:ext cx="8158692" cy="9545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entury Gothic"/>
              <a:buNone/>
              <a:defRPr>
                <a:solidFill>
                  <a:srgbClr val="000000"/>
                </a:solidFill>
              </a:defRPr>
            </a:lvl1pPr>
            <a:lvl2pPr indent="-228600" lvl="1" marL="9144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entury Gothic"/>
              <a:buNone/>
              <a:defRPr>
                <a:solidFill>
                  <a:srgbClr val="000000"/>
                </a:solidFill>
              </a:defRPr>
            </a:lvl2pPr>
            <a:lvl3pPr indent="-228600" lvl="2" marL="13716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entury Gothic"/>
              <a:buNone/>
              <a:defRPr>
                <a:solidFill>
                  <a:srgbClr val="000000"/>
                </a:solidFill>
              </a:defRPr>
            </a:lvl3pPr>
            <a:lvl4pPr indent="-228600" lvl="3" marL="18288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entury Gothic"/>
              <a:buNone/>
              <a:defRPr>
                <a:solidFill>
                  <a:srgbClr val="000000"/>
                </a:solidFill>
              </a:defRPr>
            </a:lvl4pPr>
            <a:lvl5pPr indent="-228600" lvl="4" marL="22860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entury Gothic"/>
              <a:buNone/>
              <a:defRPr>
                <a:solidFill>
                  <a:srgbClr val="000000"/>
                </a:solidFill>
              </a:defRPr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9pPr>
          </a:lstStyle>
          <a:p/>
        </p:txBody>
      </p:sp>
      <p:cxnSp>
        <p:nvCxnSpPr>
          <p:cNvPr id="39" name="Google Shape;39;p7"/>
          <p:cNvCxnSpPr/>
          <p:nvPr/>
        </p:nvCxnSpPr>
        <p:spPr>
          <a:xfrm>
            <a:off x="2012723" y="3710585"/>
            <a:ext cx="8163381" cy="1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10651691" y="5986779"/>
            <a:ext cx="244908" cy="2438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showMasterSp="0">
  <p:cSld name="Comparison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6" id="42" name="Google Shape;42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5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8"/>
          <p:cNvSpPr txBox="1"/>
          <p:nvPr>
            <p:ph type="title"/>
          </p:nvPr>
        </p:nvSpPr>
        <p:spPr>
          <a:xfrm>
            <a:off x="1295402" y="982132"/>
            <a:ext cx="9601197" cy="13038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9pPr>
          </a:lstStyle>
          <a:p/>
        </p:txBody>
      </p:sp>
      <p:sp>
        <p:nvSpPr>
          <p:cNvPr id="44" name="Google Shape;44;p8"/>
          <p:cNvSpPr txBox="1"/>
          <p:nvPr>
            <p:ph idx="1" type="body"/>
          </p:nvPr>
        </p:nvSpPr>
        <p:spPr>
          <a:xfrm>
            <a:off x="1295400" y="2658533"/>
            <a:ext cx="4718304" cy="5762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Century Gothic"/>
              <a:buNone/>
              <a:defRPr sz="28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Century Gothic"/>
              <a:buNone/>
              <a:defRPr sz="2800">
                <a:solidFill>
                  <a:schemeClr val="accent1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Century Gothic"/>
              <a:buNone/>
              <a:defRPr sz="2800">
                <a:solidFill>
                  <a:schemeClr val="accent1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Century Gothic"/>
              <a:buNone/>
              <a:defRPr sz="2800">
                <a:solidFill>
                  <a:schemeClr val="accent1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Century Gothic"/>
              <a:buNone/>
              <a:defRPr sz="2800">
                <a:solidFill>
                  <a:schemeClr val="accent1"/>
                </a:solidFill>
              </a:defRPr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45" name="Google Shape;45;p8"/>
          <p:cNvSpPr txBox="1"/>
          <p:nvPr>
            <p:ph idx="2" type="body"/>
          </p:nvPr>
        </p:nvSpPr>
        <p:spPr>
          <a:xfrm>
            <a:off x="6180671" y="2658533"/>
            <a:ext cx="4718305" cy="5762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Autofit/>
          </a:bodyPr>
          <a:lstStyle>
            <a:lvl1pPr indent="-360045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1pPr>
            <a:lvl2pPr indent="-360044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2pPr>
            <a:lvl3pPr indent="-360044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3pPr>
            <a:lvl4pPr indent="-360044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4pPr>
            <a:lvl5pPr indent="-360045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9pPr>
          </a:lstStyle>
          <a:p/>
        </p:txBody>
      </p:sp>
      <p:cxnSp>
        <p:nvCxnSpPr>
          <p:cNvPr id="46" name="Google Shape;46;p8"/>
          <p:cNvCxnSpPr/>
          <p:nvPr/>
        </p:nvCxnSpPr>
        <p:spPr>
          <a:xfrm>
            <a:off x="1396169" y="2421465"/>
            <a:ext cx="9407299" cy="1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7" name="Google Shape;47;p8"/>
          <p:cNvSpPr txBox="1"/>
          <p:nvPr>
            <p:ph idx="12" type="sldNum"/>
          </p:nvPr>
        </p:nvSpPr>
        <p:spPr>
          <a:xfrm>
            <a:off x="10651691" y="5986779"/>
            <a:ext cx="244908" cy="2438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showMasterSp="0">
  <p:cSld name="Title Only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6" id="49" name="Google Shape;49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5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9"/>
          <p:cNvSpPr txBox="1"/>
          <p:nvPr>
            <p:ph type="title"/>
          </p:nvPr>
        </p:nvSpPr>
        <p:spPr>
          <a:xfrm>
            <a:off x="1295402" y="982132"/>
            <a:ext cx="9601197" cy="13038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9pPr>
          </a:lstStyle>
          <a:p/>
        </p:txBody>
      </p:sp>
      <p:cxnSp>
        <p:nvCxnSpPr>
          <p:cNvPr id="51" name="Google Shape;51;p9"/>
          <p:cNvCxnSpPr/>
          <p:nvPr/>
        </p:nvCxnSpPr>
        <p:spPr>
          <a:xfrm>
            <a:off x="1396169" y="2421465"/>
            <a:ext cx="9407299" cy="1"/>
          </a:xfrm>
          <a:prstGeom prst="straightConnector1">
            <a:avLst/>
          </a:prstGeom>
          <a:noFill/>
          <a:ln cap="flat" cmpd="sng" w="158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2" name="Google Shape;52;p9"/>
          <p:cNvSpPr txBox="1"/>
          <p:nvPr>
            <p:ph idx="12" type="sldNum"/>
          </p:nvPr>
        </p:nvSpPr>
        <p:spPr>
          <a:xfrm>
            <a:off x="10651691" y="5986779"/>
            <a:ext cx="244908" cy="2438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showMasterSp="0">
  <p:cSld name="Picture with Caption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6" id="54" name="Google Shape;54;p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5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0"/>
          <p:cNvSpPr txBox="1"/>
          <p:nvPr>
            <p:ph type="title"/>
          </p:nvPr>
        </p:nvSpPr>
        <p:spPr>
          <a:xfrm>
            <a:off x="1295399" y="1883831"/>
            <a:ext cx="6241816" cy="1371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Century Gothic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9pPr>
          </a:lstStyle>
          <a:p/>
        </p:txBody>
      </p:sp>
      <p:sp>
        <p:nvSpPr>
          <p:cNvPr id="56" name="Google Shape;56;p10"/>
          <p:cNvSpPr/>
          <p:nvPr>
            <p:ph idx="2" type="pic"/>
          </p:nvPr>
        </p:nvSpPr>
        <p:spPr>
          <a:xfrm>
            <a:off x="8094830" y="1041400"/>
            <a:ext cx="3063348" cy="4775200"/>
          </a:xfrm>
          <a:prstGeom prst="rect">
            <a:avLst/>
          </a:prstGeom>
          <a:noFill/>
          <a:ln cap="flat" cmpd="sng" w="57150">
            <a:solidFill>
              <a:srgbClr val="80808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57" name="Google Shape;57;p10"/>
          <p:cNvSpPr txBox="1"/>
          <p:nvPr>
            <p:ph idx="1" type="body"/>
          </p:nvPr>
        </p:nvSpPr>
        <p:spPr>
          <a:xfrm>
            <a:off x="1295399" y="3255431"/>
            <a:ext cx="6241816" cy="1828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Century Gothic"/>
              <a:buNone/>
              <a:defRPr sz="1800"/>
            </a:lvl1pPr>
            <a:lvl2pPr indent="-228600" lvl="1" marL="9144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Century Gothic"/>
              <a:buNone/>
              <a:defRPr sz="1800"/>
            </a:lvl2pPr>
            <a:lvl3pPr indent="-228600" lvl="2" marL="13716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Century Gothic"/>
              <a:buNone/>
              <a:defRPr sz="1800"/>
            </a:lvl3pPr>
            <a:lvl4pPr indent="-228600" lvl="3" marL="18288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Century Gothic"/>
              <a:buNone/>
              <a:defRPr sz="1800"/>
            </a:lvl4pPr>
            <a:lvl5pPr indent="-228600" lvl="4" marL="22860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Century Gothic"/>
              <a:buNone/>
              <a:defRPr sz="1800"/>
            </a:lvl5pPr>
            <a:lvl6pPr indent="-360045" lvl="5" marL="2743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6pPr>
            <a:lvl7pPr indent="-360045" lvl="6" marL="3200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7pPr>
            <a:lvl8pPr indent="-360045" lvl="7" marL="3657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8pPr>
            <a:lvl9pPr indent="-360045" lvl="8" marL="4114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70"/>
              <a:buChar char="•"/>
              <a:defRPr/>
            </a:lvl9pPr>
          </a:lstStyle>
          <a:p/>
        </p:txBody>
      </p:sp>
      <p:sp>
        <p:nvSpPr>
          <p:cNvPr id="58" name="Google Shape;58;p10"/>
          <p:cNvSpPr txBox="1"/>
          <p:nvPr>
            <p:ph idx="12" type="sldNum"/>
          </p:nvPr>
        </p:nvSpPr>
        <p:spPr>
          <a:xfrm>
            <a:off x="10651691" y="5986779"/>
            <a:ext cx="244908" cy="2438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sz="10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5.jpg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18" Type="http://schemas.openxmlformats.org/officeDocument/2006/relationships/theme" Target="../theme/theme1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6" id="6" name="Google Shape;6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88825" cy="685621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/>
          <p:nvPr>
            <p:ph type="title"/>
          </p:nvPr>
        </p:nvSpPr>
        <p:spPr>
          <a:xfrm>
            <a:off x="609600" y="92074"/>
            <a:ext cx="10972800" cy="150812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Century Gothic"/>
              <a:buNone/>
              <a:defRPr b="0" i="0" sz="4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Century Gothic"/>
              <a:buNone/>
              <a:defRPr b="0" i="0" sz="4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Century Gothic"/>
              <a:buNone/>
              <a:defRPr b="0" i="0" sz="4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Century Gothic"/>
              <a:buNone/>
              <a:defRPr b="0" i="0" sz="4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Century Gothic"/>
              <a:buNone/>
              <a:defRPr b="0" i="0" sz="4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Century Gothic"/>
              <a:buNone/>
              <a:defRPr b="0" i="0" sz="4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Century Gothic"/>
              <a:buNone/>
              <a:defRPr b="0" i="0" sz="4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Century Gothic"/>
              <a:buNone/>
              <a:defRPr b="0" i="0" sz="4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Century Gothic"/>
              <a:buNone/>
              <a:defRPr b="0" i="0" sz="4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" type="body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40386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40386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40386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403860" lvl="3" marL="18288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403860" lvl="4" marL="22860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403860" lvl="5" marL="2743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403860" lvl="6" marL="3200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403859" lvl="7" marL="3657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403859" lvl="8" marL="41148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760"/>
              <a:buFont typeface="Arial"/>
              <a:buChar char="•"/>
              <a:defRPr b="0" i="0" sz="2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2" type="sldNum"/>
          </p:nvPr>
        </p:nvSpPr>
        <p:spPr>
          <a:xfrm>
            <a:off x="10651691" y="5986779"/>
            <a:ext cx="244908" cy="2438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b="0" i="0" sz="1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b="0" i="0" sz="1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b="0" i="0" sz="1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b="0" i="0" sz="1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b="0" i="0" sz="1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b="0" i="0" sz="1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b="0" i="0" sz="1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b="0" i="0" sz="1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Century Gothic"/>
              <a:buNone/>
              <a:defRPr b="0" i="0" sz="1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  <p:sldLayoutId id="2147483661" r:id="rId16"/>
    <p:sldLayoutId id="2147483662" r:id="rId1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4.jpg"/><Relationship Id="rId4" Type="http://schemas.openxmlformats.org/officeDocument/2006/relationships/image" Target="../media/image16.png"/><Relationship Id="rId5" Type="http://schemas.openxmlformats.org/officeDocument/2006/relationships/image" Target="../media/image19.png"/><Relationship Id="rId6" Type="http://schemas.openxmlformats.org/officeDocument/2006/relationships/image" Target="../media/image29.jpg"/><Relationship Id="rId7" Type="http://schemas.openxmlformats.org/officeDocument/2006/relationships/image" Target="../media/image26.png"/><Relationship Id="rId8" Type="http://schemas.openxmlformats.org/officeDocument/2006/relationships/image" Target="../media/image2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8.png"/><Relationship Id="rId4" Type="http://schemas.openxmlformats.org/officeDocument/2006/relationships/image" Target="../media/image3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6.png"/><Relationship Id="rId4" Type="http://schemas.openxmlformats.org/officeDocument/2006/relationships/image" Target="../media/image6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8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9.jpg"/></Relationships>
</file>

<file path=ppt/slides/_rels/slide17.xml.rels><?xml version="1.0" encoding="UTF-8" standalone="yes"?><Relationships xmlns="http://schemas.openxmlformats.org/package/2006/relationships"><Relationship Id="rId10" Type="http://schemas.openxmlformats.org/officeDocument/2006/relationships/image" Target="../media/image42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2.png"/><Relationship Id="rId4" Type="http://schemas.openxmlformats.org/officeDocument/2006/relationships/image" Target="../media/image40.png"/><Relationship Id="rId9" Type="http://schemas.openxmlformats.org/officeDocument/2006/relationships/image" Target="../media/image33.png"/><Relationship Id="rId5" Type="http://schemas.openxmlformats.org/officeDocument/2006/relationships/image" Target="../media/image37.png"/><Relationship Id="rId6" Type="http://schemas.openxmlformats.org/officeDocument/2006/relationships/image" Target="../media/image35.png"/><Relationship Id="rId7" Type="http://schemas.openxmlformats.org/officeDocument/2006/relationships/image" Target="../media/image31.png"/><Relationship Id="rId8" Type="http://schemas.openxmlformats.org/officeDocument/2006/relationships/image" Target="../media/image30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Relationship Id="rId4" Type="http://schemas.openxmlformats.org/officeDocument/2006/relationships/image" Target="../media/image8.png"/><Relationship Id="rId5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Relationship Id="rId4" Type="http://schemas.openxmlformats.org/officeDocument/2006/relationships/image" Target="../media/image9.png"/><Relationship Id="rId5" Type="http://schemas.openxmlformats.org/officeDocument/2006/relationships/image" Target="../media/image23.png"/><Relationship Id="rId6" Type="http://schemas.openxmlformats.org/officeDocument/2006/relationships/image" Target="../media/image13.png"/><Relationship Id="rId7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Relationship Id="rId4" Type="http://schemas.openxmlformats.org/officeDocument/2006/relationships/image" Target="../media/image9.png"/><Relationship Id="rId5" Type="http://schemas.openxmlformats.org/officeDocument/2006/relationships/image" Target="../media/image23.png"/><Relationship Id="rId6" Type="http://schemas.openxmlformats.org/officeDocument/2006/relationships/image" Target="../media/image1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jpg"/><Relationship Id="rId4" Type="http://schemas.openxmlformats.org/officeDocument/2006/relationships/image" Target="../media/image12.jpg"/><Relationship Id="rId5" Type="http://schemas.openxmlformats.org/officeDocument/2006/relationships/image" Target="../media/image22.png"/><Relationship Id="rId6" Type="http://schemas.openxmlformats.org/officeDocument/2006/relationships/image" Target="../media/image17.png"/><Relationship Id="rId7" Type="http://schemas.openxmlformats.org/officeDocument/2006/relationships/image" Target="../media/image15.png"/><Relationship Id="rId8" Type="http://schemas.openxmlformats.org/officeDocument/2006/relationships/image" Target="../media/image1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0.png"/><Relationship Id="rId4" Type="http://schemas.openxmlformats.org/officeDocument/2006/relationships/image" Target="../media/image18.png"/><Relationship Id="rId5" Type="http://schemas.openxmlformats.org/officeDocument/2006/relationships/image" Target="../media/image2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7"/>
          <p:cNvSpPr txBox="1"/>
          <p:nvPr>
            <p:ph type="title"/>
          </p:nvPr>
        </p:nvSpPr>
        <p:spPr>
          <a:xfrm>
            <a:off x="1295401" y="982131"/>
            <a:ext cx="9601198" cy="13038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400"/>
              <a:buFont typeface="Century Gothic"/>
              <a:buNone/>
            </a:pPr>
            <a:r>
              <a:rPr b="0" i="0" lang="en-US" sz="44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What is a static image?</a:t>
            </a:r>
            <a:endParaRPr/>
          </a:p>
        </p:txBody>
      </p:sp>
      <p:sp>
        <p:nvSpPr>
          <p:cNvPr id="106" name="Google Shape;106;p17"/>
          <p:cNvSpPr txBox="1"/>
          <p:nvPr>
            <p:ph idx="1" type="body"/>
          </p:nvPr>
        </p:nvSpPr>
        <p:spPr>
          <a:xfrm>
            <a:off x="1295400" y="2556931"/>
            <a:ext cx="9601198" cy="3318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-285750" lvl="0" marL="2857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20"/>
              <a:buChar char="•"/>
            </a:pPr>
            <a:r>
              <a:rPr lang="en-US" sz="2800"/>
              <a:t>A static image is an image which does not move. A static image gives us meaning through </a:t>
            </a:r>
            <a:r>
              <a:rPr lang="en-US" u="sng"/>
              <a:t>visual elements. </a:t>
            </a:r>
            <a:endParaRPr u="sng"/>
          </a:p>
          <a:p>
            <a:pPr indent="-285750" lvl="0" marL="28575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220"/>
              <a:buChar char="•"/>
            </a:pPr>
            <a:r>
              <a:rPr lang="en-US" sz="2800"/>
              <a:t>For example, </a:t>
            </a:r>
            <a:r>
              <a:rPr i="1" lang="en-US"/>
              <a:t>a movie poster</a:t>
            </a:r>
            <a:endParaRPr i="1"/>
          </a:p>
          <a:p>
            <a:pPr indent="-285750" lvl="0" marL="28575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3220"/>
              <a:buChar char="•"/>
            </a:pPr>
            <a:r>
              <a:rPr b="1" lang="en-US" sz="2800"/>
              <a:t>How many more static image examples 				 can you think of? </a:t>
            </a:r>
            <a:endParaRPr/>
          </a:p>
        </p:txBody>
      </p:sp>
      <p:grpSp>
        <p:nvGrpSpPr>
          <p:cNvPr id="107" name="Google Shape;107;p17"/>
          <p:cNvGrpSpPr/>
          <p:nvPr/>
        </p:nvGrpSpPr>
        <p:grpSpPr>
          <a:xfrm>
            <a:off x="9851134" y="4828031"/>
            <a:ext cx="1207013" cy="1123025"/>
            <a:chOff x="-1" y="-1"/>
            <a:chExt cx="1207012" cy="1123024"/>
          </a:xfrm>
        </p:grpSpPr>
        <p:sp>
          <p:nvSpPr>
            <p:cNvPr id="108" name="Google Shape;108;p17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09" name="Google Shape;109;p17"/>
            <p:cNvSpPr txBox="1"/>
            <p:nvPr/>
          </p:nvSpPr>
          <p:spPr>
            <a:xfrm>
              <a:off x="39837" y="172890"/>
              <a:ext cx="112733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End</a:t>
              </a:r>
              <a:endParaRPr/>
            </a:p>
          </p:txBody>
        </p:sp>
      </p:grpSp>
      <p:grpSp>
        <p:nvGrpSpPr>
          <p:cNvPr id="110" name="Google Shape;110;p17"/>
          <p:cNvGrpSpPr/>
          <p:nvPr/>
        </p:nvGrpSpPr>
        <p:grpSpPr>
          <a:xfrm>
            <a:off x="9851134" y="4828031"/>
            <a:ext cx="1207013" cy="1123025"/>
            <a:chOff x="-1" y="-1"/>
            <a:chExt cx="1207012" cy="1123024"/>
          </a:xfrm>
        </p:grpSpPr>
        <p:sp>
          <p:nvSpPr>
            <p:cNvPr id="111" name="Google Shape;111;p17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2" name="Google Shape;112;p17"/>
            <p:cNvSpPr txBox="1"/>
            <p:nvPr/>
          </p:nvSpPr>
          <p:spPr>
            <a:xfrm>
              <a:off x="396591" y="172890"/>
              <a:ext cx="413827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</a:t>
              </a:r>
              <a:endParaRPr/>
            </a:p>
          </p:txBody>
        </p:sp>
      </p:grpSp>
      <p:grpSp>
        <p:nvGrpSpPr>
          <p:cNvPr id="113" name="Google Shape;113;p17"/>
          <p:cNvGrpSpPr/>
          <p:nvPr/>
        </p:nvGrpSpPr>
        <p:grpSpPr>
          <a:xfrm>
            <a:off x="9851134" y="4828031"/>
            <a:ext cx="1207013" cy="1123025"/>
            <a:chOff x="-1" y="-1"/>
            <a:chExt cx="1207012" cy="1123024"/>
          </a:xfrm>
        </p:grpSpPr>
        <p:sp>
          <p:nvSpPr>
            <p:cNvPr id="114" name="Google Shape;114;p17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5" name="Google Shape;115;p17"/>
            <p:cNvSpPr txBox="1"/>
            <p:nvPr/>
          </p:nvSpPr>
          <p:spPr>
            <a:xfrm>
              <a:off x="396591" y="172890"/>
              <a:ext cx="413827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</a:t>
              </a:r>
              <a:endParaRPr/>
            </a:p>
          </p:txBody>
        </p:sp>
      </p:grpSp>
      <p:grpSp>
        <p:nvGrpSpPr>
          <p:cNvPr id="116" name="Google Shape;116;p17"/>
          <p:cNvGrpSpPr/>
          <p:nvPr/>
        </p:nvGrpSpPr>
        <p:grpSpPr>
          <a:xfrm>
            <a:off x="9851134" y="4828031"/>
            <a:ext cx="1207013" cy="1123025"/>
            <a:chOff x="-1" y="-1"/>
            <a:chExt cx="1207012" cy="1123024"/>
          </a:xfrm>
        </p:grpSpPr>
        <p:sp>
          <p:nvSpPr>
            <p:cNvPr id="117" name="Google Shape;117;p17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18" name="Google Shape;118;p17"/>
            <p:cNvSpPr txBox="1"/>
            <p:nvPr/>
          </p:nvSpPr>
          <p:spPr>
            <a:xfrm>
              <a:off x="396591" y="172890"/>
              <a:ext cx="413827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</a:t>
              </a:r>
              <a:endParaRPr/>
            </a:p>
          </p:txBody>
        </p:sp>
      </p:grpSp>
      <p:grpSp>
        <p:nvGrpSpPr>
          <p:cNvPr id="119" name="Google Shape;119;p17"/>
          <p:cNvGrpSpPr/>
          <p:nvPr/>
        </p:nvGrpSpPr>
        <p:grpSpPr>
          <a:xfrm>
            <a:off x="9851134" y="4828031"/>
            <a:ext cx="1207013" cy="1123025"/>
            <a:chOff x="-1" y="-1"/>
            <a:chExt cx="1207012" cy="1123024"/>
          </a:xfrm>
        </p:grpSpPr>
        <p:sp>
          <p:nvSpPr>
            <p:cNvPr id="120" name="Google Shape;120;p17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1" name="Google Shape;121;p17"/>
            <p:cNvSpPr txBox="1"/>
            <p:nvPr/>
          </p:nvSpPr>
          <p:spPr>
            <a:xfrm>
              <a:off x="396591" y="172890"/>
              <a:ext cx="413827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</a:t>
              </a:r>
              <a:endParaRPr/>
            </a:p>
          </p:txBody>
        </p:sp>
      </p:grpSp>
      <p:grpSp>
        <p:nvGrpSpPr>
          <p:cNvPr id="122" name="Google Shape;122;p17"/>
          <p:cNvGrpSpPr/>
          <p:nvPr/>
        </p:nvGrpSpPr>
        <p:grpSpPr>
          <a:xfrm>
            <a:off x="9851134" y="4828031"/>
            <a:ext cx="1207013" cy="1123025"/>
            <a:chOff x="-1" y="-1"/>
            <a:chExt cx="1207012" cy="1123024"/>
          </a:xfrm>
        </p:grpSpPr>
        <p:sp>
          <p:nvSpPr>
            <p:cNvPr id="123" name="Google Shape;123;p17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4" name="Google Shape;124;p17"/>
            <p:cNvSpPr txBox="1"/>
            <p:nvPr/>
          </p:nvSpPr>
          <p:spPr>
            <a:xfrm>
              <a:off x="396591" y="172890"/>
              <a:ext cx="413827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</a:t>
              </a:r>
              <a:endParaRPr/>
            </a:p>
          </p:txBody>
        </p:sp>
      </p:grpSp>
      <p:grpSp>
        <p:nvGrpSpPr>
          <p:cNvPr id="125" name="Google Shape;125;p17"/>
          <p:cNvGrpSpPr/>
          <p:nvPr/>
        </p:nvGrpSpPr>
        <p:grpSpPr>
          <a:xfrm>
            <a:off x="9851134" y="4828031"/>
            <a:ext cx="1207013" cy="1123025"/>
            <a:chOff x="-1" y="-1"/>
            <a:chExt cx="1207012" cy="1123024"/>
          </a:xfrm>
        </p:grpSpPr>
        <p:sp>
          <p:nvSpPr>
            <p:cNvPr id="126" name="Google Shape;126;p17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27" name="Google Shape;127;p17"/>
            <p:cNvSpPr txBox="1"/>
            <p:nvPr/>
          </p:nvSpPr>
          <p:spPr>
            <a:xfrm>
              <a:off x="396591" y="172890"/>
              <a:ext cx="413827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6</a:t>
              </a:r>
              <a:endParaRPr/>
            </a:p>
          </p:txBody>
        </p:sp>
      </p:grpSp>
      <p:grpSp>
        <p:nvGrpSpPr>
          <p:cNvPr id="128" name="Google Shape;128;p17"/>
          <p:cNvGrpSpPr/>
          <p:nvPr/>
        </p:nvGrpSpPr>
        <p:grpSpPr>
          <a:xfrm>
            <a:off x="9851134" y="4828031"/>
            <a:ext cx="1207013" cy="1123025"/>
            <a:chOff x="-1" y="-1"/>
            <a:chExt cx="1207012" cy="1123024"/>
          </a:xfrm>
        </p:grpSpPr>
        <p:sp>
          <p:nvSpPr>
            <p:cNvPr id="129" name="Google Shape;129;p17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0" name="Google Shape;130;p17"/>
            <p:cNvSpPr txBox="1"/>
            <p:nvPr/>
          </p:nvSpPr>
          <p:spPr>
            <a:xfrm>
              <a:off x="396591" y="172890"/>
              <a:ext cx="413827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7</a:t>
              </a:r>
              <a:endParaRPr/>
            </a:p>
          </p:txBody>
        </p:sp>
      </p:grpSp>
      <p:grpSp>
        <p:nvGrpSpPr>
          <p:cNvPr id="131" name="Google Shape;131;p17"/>
          <p:cNvGrpSpPr/>
          <p:nvPr/>
        </p:nvGrpSpPr>
        <p:grpSpPr>
          <a:xfrm>
            <a:off x="9851134" y="4828031"/>
            <a:ext cx="1207013" cy="1123025"/>
            <a:chOff x="-1" y="-1"/>
            <a:chExt cx="1207012" cy="1123024"/>
          </a:xfrm>
        </p:grpSpPr>
        <p:sp>
          <p:nvSpPr>
            <p:cNvPr id="132" name="Google Shape;132;p17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3" name="Google Shape;133;p17"/>
            <p:cNvSpPr txBox="1"/>
            <p:nvPr/>
          </p:nvSpPr>
          <p:spPr>
            <a:xfrm>
              <a:off x="396591" y="172890"/>
              <a:ext cx="413827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8</a:t>
              </a:r>
              <a:endParaRPr/>
            </a:p>
          </p:txBody>
        </p:sp>
      </p:grpSp>
      <p:grpSp>
        <p:nvGrpSpPr>
          <p:cNvPr id="134" name="Google Shape;134;p17"/>
          <p:cNvGrpSpPr/>
          <p:nvPr/>
        </p:nvGrpSpPr>
        <p:grpSpPr>
          <a:xfrm>
            <a:off x="9851134" y="4828031"/>
            <a:ext cx="1207013" cy="1123025"/>
            <a:chOff x="-1" y="-1"/>
            <a:chExt cx="1207012" cy="1123024"/>
          </a:xfrm>
        </p:grpSpPr>
        <p:sp>
          <p:nvSpPr>
            <p:cNvPr id="135" name="Google Shape;135;p17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6" name="Google Shape;136;p17"/>
            <p:cNvSpPr txBox="1"/>
            <p:nvPr/>
          </p:nvSpPr>
          <p:spPr>
            <a:xfrm>
              <a:off x="396591" y="172890"/>
              <a:ext cx="413827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9</a:t>
              </a:r>
              <a:endParaRPr/>
            </a:p>
          </p:txBody>
        </p:sp>
      </p:grpSp>
      <p:grpSp>
        <p:nvGrpSpPr>
          <p:cNvPr id="137" name="Google Shape;137;p17"/>
          <p:cNvGrpSpPr/>
          <p:nvPr/>
        </p:nvGrpSpPr>
        <p:grpSpPr>
          <a:xfrm>
            <a:off x="9851134" y="4828031"/>
            <a:ext cx="1207013" cy="1123025"/>
            <a:chOff x="-1" y="-1"/>
            <a:chExt cx="1207012" cy="1123024"/>
          </a:xfrm>
        </p:grpSpPr>
        <p:sp>
          <p:nvSpPr>
            <p:cNvPr id="138" name="Google Shape;138;p17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39" name="Google Shape;139;p17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10</a:t>
              </a:r>
              <a:endParaRPr/>
            </a:p>
          </p:txBody>
        </p:sp>
      </p:grpSp>
      <p:grpSp>
        <p:nvGrpSpPr>
          <p:cNvPr id="140" name="Google Shape;140;p17"/>
          <p:cNvGrpSpPr/>
          <p:nvPr/>
        </p:nvGrpSpPr>
        <p:grpSpPr>
          <a:xfrm>
            <a:off x="9851134" y="4828031"/>
            <a:ext cx="1207013" cy="1123025"/>
            <a:chOff x="-1" y="-1"/>
            <a:chExt cx="1207012" cy="1123024"/>
          </a:xfrm>
        </p:grpSpPr>
        <p:sp>
          <p:nvSpPr>
            <p:cNvPr id="141" name="Google Shape;141;p17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42" name="Google Shape;142;p17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11</a:t>
              </a:r>
              <a:endParaRPr/>
            </a:p>
          </p:txBody>
        </p:sp>
      </p:grpSp>
      <p:grpSp>
        <p:nvGrpSpPr>
          <p:cNvPr id="143" name="Google Shape;143;p17"/>
          <p:cNvGrpSpPr/>
          <p:nvPr/>
        </p:nvGrpSpPr>
        <p:grpSpPr>
          <a:xfrm>
            <a:off x="9851134" y="4828031"/>
            <a:ext cx="1207013" cy="1123025"/>
            <a:chOff x="-1" y="-1"/>
            <a:chExt cx="1207012" cy="1123024"/>
          </a:xfrm>
        </p:grpSpPr>
        <p:sp>
          <p:nvSpPr>
            <p:cNvPr id="144" name="Google Shape;144;p17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45" name="Google Shape;145;p17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12</a:t>
              </a:r>
              <a:endParaRPr/>
            </a:p>
          </p:txBody>
        </p:sp>
      </p:grpSp>
      <p:grpSp>
        <p:nvGrpSpPr>
          <p:cNvPr id="146" name="Google Shape;146;p17"/>
          <p:cNvGrpSpPr/>
          <p:nvPr/>
        </p:nvGrpSpPr>
        <p:grpSpPr>
          <a:xfrm>
            <a:off x="9851134" y="4828031"/>
            <a:ext cx="1207013" cy="1123025"/>
            <a:chOff x="-1" y="-1"/>
            <a:chExt cx="1207012" cy="1123024"/>
          </a:xfrm>
        </p:grpSpPr>
        <p:sp>
          <p:nvSpPr>
            <p:cNvPr id="147" name="Google Shape;147;p17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48" name="Google Shape;148;p17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13</a:t>
              </a:r>
              <a:endParaRPr/>
            </a:p>
          </p:txBody>
        </p:sp>
      </p:grpSp>
      <p:grpSp>
        <p:nvGrpSpPr>
          <p:cNvPr id="149" name="Google Shape;149;p17"/>
          <p:cNvGrpSpPr/>
          <p:nvPr/>
        </p:nvGrpSpPr>
        <p:grpSpPr>
          <a:xfrm>
            <a:off x="9851134" y="4828031"/>
            <a:ext cx="1207013" cy="1123025"/>
            <a:chOff x="-1" y="-1"/>
            <a:chExt cx="1207012" cy="1123024"/>
          </a:xfrm>
        </p:grpSpPr>
        <p:sp>
          <p:nvSpPr>
            <p:cNvPr id="150" name="Google Shape;150;p17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51" name="Google Shape;151;p17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14</a:t>
              </a:r>
              <a:endParaRPr/>
            </a:p>
          </p:txBody>
        </p:sp>
      </p:grpSp>
      <p:grpSp>
        <p:nvGrpSpPr>
          <p:cNvPr id="152" name="Google Shape;152;p17"/>
          <p:cNvGrpSpPr/>
          <p:nvPr/>
        </p:nvGrpSpPr>
        <p:grpSpPr>
          <a:xfrm>
            <a:off x="9851134" y="4828031"/>
            <a:ext cx="1207013" cy="1123025"/>
            <a:chOff x="-1" y="-1"/>
            <a:chExt cx="1207012" cy="1123024"/>
          </a:xfrm>
        </p:grpSpPr>
        <p:sp>
          <p:nvSpPr>
            <p:cNvPr id="153" name="Google Shape;153;p17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54" name="Google Shape;154;p17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15</a:t>
              </a:r>
              <a:endParaRPr/>
            </a:p>
          </p:txBody>
        </p:sp>
      </p:grpSp>
      <p:grpSp>
        <p:nvGrpSpPr>
          <p:cNvPr id="155" name="Google Shape;155;p17"/>
          <p:cNvGrpSpPr/>
          <p:nvPr/>
        </p:nvGrpSpPr>
        <p:grpSpPr>
          <a:xfrm>
            <a:off x="9851134" y="4828031"/>
            <a:ext cx="1207013" cy="1123025"/>
            <a:chOff x="-1" y="-1"/>
            <a:chExt cx="1207012" cy="1123024"/>
          </a:xfrm>
        </p:grpSpPr>
        <p:sp>
          <p:nvSpPr>
            <p:cNvPr id="156" name="Google Shape;156;p17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57" name="Google Shape;157;p17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16</a:t>
              </a:r>
              <a:endParaRPr/>
            </a:p>
          </p:txBody>
        </p:sp>
      </p:grpSp>
      <p:grpSp>
        <p:nvGrpSpPr>
          <p:cNvPr id="158" name="Google Shape;158;p17"/>
          <p:cNvGrpSpPr/>
          <p:nvPr/>
        </p:nvGrpSpPr>
        <p:grpSpPr>
          <a:xfrm>
            <a:off x="9851134" y="4828031"/>
            <a:ext cx="1207013" cy="1123025"/>
            <a:chOff x="-1" y="-1"/>
            <a:chExt cx="1207012" cy="1123024"/>
          </a:xfrm>
        </p:grpSpPr>
        <p:sp>
          <p:nvSpPr>
            <p:cNvPr id="159" name="Google Shape;159;p17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60" name="Google Shape;160;p17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17</a:t>
              </a:r>
              <a:endParaRPr/>
            </a:p>
          </p:txBody>
        </p:sp>
      </p:grpSp>
      <p:grpSp>
        <p:nvGrpSpPr>
          <p:cNvPr id="161" name="Google Shape;161;p17"/>
          <p:cNvGrpSpPr/>
          <p:nvPr/>
        </p:nvGrpSpPr>
        <p:grpSpPr>
          <a:xfrm>
            <a:off x="9851134" y="4828031"/>
            <a:ext cx="1207013" cy="1123025"/>
            <a:chOff x="-1" y="-1"/>
            <a:chExt cx="1207012" cy="1123024"/>
          </a:xfrm>
        </p:grpSpPr>
        <p:sp>
          <p:nvSpPr>
            <p:cNvPr id="162" name="Google Shape;162;p17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63" name="Google Shape;163;p17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18</a:t>
              </a:r>
              <a:endParaRPr/>
            </a:p>
          </p:txBody>
        </p:sp>
      </p:grpSp>
      <p:grpSp>
        <p:nvGrpSpPr>
          <p:cNvPr id="164" name="Google Shape;164;p17"/>
          <p:cNvGrpSpPr/>
          <p:nvPr/>
        </p:nvGrpSpPr>
        <p:grpSpPr>
          <a:xfrm>
            <a:off x="9851134" y="4828031"/>
            <a:ext cx="1207013" cy="1123025"/>
            <a:chOff x="-1" y="-1"/>
            <a:chExt cx="1207012" cy="1123024"/>
          </a:xfrm>
        </p:grpSpPr>
        <p:sp>
          <p:nvSpPr>
            <p:cNvPr id="165" name="Google Shape;165;p17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66" name="Google Shape;166;p17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19</a:t>
              </a:r>
              <a:endParaRPr/>
            </a:p>
          </p:txBody>
        </p:sp>
      </p:grpSp>
      <p:grpSp>
        <p:nvGrpSpPr>
          <p:cNvPr id="167" name="Google Shape;167;p17"/>
          <p:cNvGrpSpPr/>
          <p:nvPr/>
        </p:nvGrpSpPr>
        <p:grpSpPr>
          <a:xfrm>
            <a:off x="9851134" y="4828031"/>
            <a:ext cx="1207013" cy="1123025"/>
            <a:chOff x="-1" y="-1"/>
            <a:chExt cx="1207012" cy="1123024"/>
          </a:xfrm>
        </p:grpSpPr>
        <p:sp>
          <p:nvSpPr>
            <p:cNvPr id="168" name="Google Shape;168;p17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69" name="Google Shape;169;p17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20</a:t>
              </a:r>
              <a:endParaRPr/>
            </a:p>
          </p:txBody>
        </p:sp>
      </p:grpSp>
      <p:grpSp>
        <p:nvGrpSpPr>
          <p:cNvPr id="170" name="Google Shape;170;p17"/>
          <p:cNvGrpSpPr/>
          <p:nvPr/>
        </p:nvGrpSpPr>
        <p:grpSpPr>
          <a:xfrm>
            <a:off x="9851134" y="4828031"/>
            <a:ext cx="1207013" cy="1123025"/>
            <a:chOff x="-1" y="-1"/>
            <a:chExt cx="1207012" cy="1123024"/>
          </a:xfrm>
        </p:grpSpPr>
        <p:sp>
          <p:nvSpPr>
            <p:cNvPr id="171" name="Google Shape;171;p17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2" name="Google Shape;172;p17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21</a:t>
              </a:r>
              <a:endParaRPr/>
            </a:p>
          </p:txBody>
        </p:sp>
      </p:grpSp>
      <p:grpSp>
        <p:nvGrpSpPr>
          <p:cNvPr id="173" name="Google Shape;173;p17"/>
          <p:cNvGrpSpPr/>
          <p:nvPr/>
        </p:nvGrpSpPr>
        <p:grpSpPr>
          <a:xfrm>
            <a:off x="9851134" y="4828031"/>
            <a:ext cx="1207013" cy="1123025"/>
            <a:chOff x="-1" y="-1"/>
            <a:chExt cx="1207012" cy="1123024"/>
          </a:xfrm>
        </p:grpSpPr>
        <p:sp>
          <p:nvSpPr>
            <p:cNvPr id="174" name="Google Shape;174;p17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5" name="Google Shape;175;p17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22</a:t>
              </a:r>
              <a:endParaRPr/>
            </a:p>
          </p:txBody>
        </p:sp>
      </p:grpSp>
      <p:grpSp>
        <p:nvGrpSpPr>
          <p:cNvPr id="176" name="Google Shape;176;p17"/>
          <p:cNvGrpSpPr/>
          <p:nvPr/>
        </p:nvGrpSpPr>
        <p:grpSpPr>
          <a:xfrm>
            <a:off x="9851134" y="4828031"/>
            <a:ext cx="1207013" cy="1123025"/>
            <a:chOff x="-1" y="-1"/>
            <a:chExt cx="1207012" cy="1123024"/>
          </a:xfrm>
        </p:grpSpPr>
        <p:sp>
          <p:nvSpPr>
            <p:cNvPr id="177" name="Google Shape;177;p17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78" name="Google Shape;178;p17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23</a:t>
              </a:r>
              <a:endParaRPr/>
            </a:p>
          </p:txBody>
        </p:sp>
      </p:grpSp>
      <p:grpSp>
        <p:nvGrpSpPr>
          <p:cNvPr id="179" name="Google Shape;179;p17"/>
          <p:cNvGrpSpPr/>
          <p:nvPr/>
        </p:nvGrpSpPr>
        <p:grpSpPr>
          <a:xfrm>
            <a:off x="9851134" y="4828031"/>
            <a:ext cx="1207013" cy="1123025"/>
            <a:chOff x="-1" y="-1"/>
            <a:chExt cx="1207012" cy="1123024"/>
          </a:xfrm>
        </p:grpSpPr>
        <p:sp>
          <p:nvSpPr>
            <p:cNvPr id="180" name="Google Shape;180;p17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81" name="Google Shape;181;p17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24</a:t>
              </a:r>
              <a:endParaRPr/>
            </a:p>
          </p:txBody>
        </p:sp>
      </p:grpSp>
      <p:grpSp>
        <p:nvGrpSpPr>
          <p:cNvPr id="182" name="Google Shape;182;p17"/>
          <p:cNvGrpSpPr/>
          <p:nvPr/>
        </p:nvGrpSpPr>
        <p:grpSpPr>
          <a:xfrm>
            <a:off x="9851134" y="4828031"/>
            <a:ext cx="1207013" cy="1123025"/>
            <a:chOff x="-1" y="-1"/>
            <a:chExt cx="1207012" cy="1123024"/>
          </a:xfrm>
        </p:grpSpPr>
        <p:sp>
          <p:nvSpPr>
            <p:cNvPr id="183" name="Google Shape;183;p17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84" name="Google Shape;184;p17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25</a:t>
              </a:r>
              <a:endParaRPr/>
            </a:p>
          </p:txBody>
        </p:sp>
      </p:grpSp>
      <p:grpSp>
        <p:nvGrpSpPr>
          <p:cNvPr id="185" name="Google Shape;185;p17"/>
          <p:cNvGrpSpPr/>
          <p:nvPr/>
        </p:nvGrpSpPr>
        <p:grpSpPr>
          <a:xfrm>
            <a:off x="9851134" y="4828031"/>
            <a:ext cx="1207013" cy="1123025"/>
            <a:chOff x="-1" y="-1"/>
            <a:chExt cx="1207012" cy="1123024"/>
          </a:xfrm>
        </p:grpSpPr>
        <p:sp>
          <p:nvSpPr>
            <p:cNvPr id="186" name="Google Shape;186;p17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87" name="Google Shape;187;p17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26</a:t>
              </a:r>
              <a:endParaRPr/>
            </a:p>
          </p:txBody>
        </p:sp>
      </p:grpSp>
      <p:grpSp>
        <p:nvGrpSpPr>
          <p:cNvPr id="188" name="Google Shape;188;p17"/>
          <p:cNvGrpSpPr/>
          <p:nvPr/>
        </p:nvGrpSpPr>
        <p:grpSpPr>
          <a:xfrm>
            <a:off x="9851134" y="4828031"/>
            <a:ext cx="1207013" cy="1123025"/>
            <a:chOff x="-1" y="-1"/>
            <a:chExt cx="1207012" cy="1123024"/>
          </a:xfrm>
        </p:grpSpPr>
        <p:sp>
          <p:nvSpPr>
            <p:cNvPr id="189" name="Google Shape;189;p17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0" name="Google Shape;190;p17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27</a:t>
              </a:r>
              <a:endParaRPr/>
            </a:p>
          </p:txBody>
        </p:sp>
      </p:grpSp>
      <p:grpSp>
        <p:nvGrpSpPr>
          <p:cNvPr id="191" name="Google Shape;191;p17"/>
          <p:cNvGrpSpPr/>
          <p:nvPr/>
        </p:nvGrpSpPr>
        <p:grpSpPr>
          <a:xfrm>
            <a:off x="9851134" y="4828031"/>
            <a:ext cx="1207013" cy="1123025"/>
            <a:chOff x="-1" y="-1"/>
            <a:chExt cx="1207012" cy="1123024"/>
          </a:xfrm>
        </p:grpSpPr>
        <p:sp>
          <p:nvSpPr>
            <p:cNvPr id="192" name="Google Shape;192;p17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3" name="Google Shape;193;p17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28</a:t>
              </a:r>
              <a:endParaRPr/>
            </a:p>
          </p:txBody>
        </p:sp>
      </p:grpSp>
      <p:grpSp>
        <p:nvGrpSpPr>
          <p:cNvPr id="194" name="Google Shape;194;p17"/>
          <p:cNvGrpSpPr/>
          <p:nvPr/>
        </p:nvGrpSpPr>
        <p:grpSpPr>
          <a:xfrm>
            <a:off x="9851134" y="4828031"/>
            <a:ext cx="1207013" cy="1123025"/>
            <a:chOff x="-1" y="-1"/>
            <a:chExt cx="1207012" cy="1123024"/>
          </a:xfrm>
        </p:grpSpPr>
        <p:sp>
          <p:nvSpPr>
            <p:cNvPr id="195" name="Google Shape;195;p17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6" name="Google Shape;196;p17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29</a:t>
              </a:r>
              <a:endParaRPr/>
            </a:p>
          </p:txBody>
        </p:sp>
      </p:grpSp>
      <p:grpSp>
        <p:nvGrpSpPr>
          <p:cNvPr id="197" name="Google Shape;197;p17"/>
          <p:cNvGrpSpPr/>
          <p:nvPr/>
        </p:nvGrpSpPr>
        <p:grpSpPr>
          <a:xfrm>
            <a:off x="9851134" y="4828031"/>
            <a:ext cx="1207013" cy="1123025"/>
            <a:chOff x="-1" y="-1"/>
            <a:chExt cx="1207012" cy="1123024"/>
          </a:xfrm>
        </p:grpSpPr>
        <p:sp>
          <p:nvSpPr>
            <p:cNvPr id="198" name="Google Shape;198;p17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199" name="Google Shape;199;p17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30</a:t>
              </a:r>
              <a:endParaRPr/>
            </a:p>
          </p:txBody>
        </p:sp>
      </p:grpSp>
      <p:grpSp>
        <p:nvGrpSpPr>
          <p:cNvPr id="200" name="Google Shape;200;p17"/>
          <p:cNvGrpSpPr/>
          <p:nvPr/>
        </p:nvGrpSpPr>
        <p:grpSpPr>
          <a:xfrm>
            <a:off x="9851134" y="4828031"/>
            <a:ext cx="1207013" cy="1123025"/>
            <a:chOff x="-1" y="-1"/>
            <a:chExt cx="1207012" cy="1123024"/>
          </a:xfrm>
        </p:grpSpPr>
        <p:sp>
          <p:nvSpPr>
            <p:cNvPr id="201" name="Google Shape;201;p17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02" name="Google Shape;202;p17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31</a:t>
              </a:r>
              <a:endParaRPr/>
            </a:p>
          </p:txBody>
        </p:sp>
      </p:grpSp>
      <p:grpSp>
        <p:nvGrpSpPr>
          <p:cNvPr id="203" name="Google Shape;203;p17"/>
          <p:cNvGrpSpPr/>
          <p:nvPr/>
        </p:nvGrpSpPr>
        <p:grpSpPr>
          <a:xfrm>
            <a:off x="9851134" y="4828031"/>
            <a:ext cx="1207013" cy="1123025"/>
            <a:chOff x="-1" y="-1"/>
            <a:chExt cx="1207012" cy="1123024"/>
          </a:xfrm>
        </p:grpSpPr>
        <p:sp>
          <p:nvSpPr>
            <p:cNvPr id="204" name="Google Shape;204;p17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05" name="Google Shape;205;p17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32</a:t>
              </a:r>
              <a:endParaRPr/>
            </a:p>
          </p:txBody>
        </p:sp>
      </p:grpSp>
      <p:grpSp>
        <p:nvGrpSpPr>
          <p:cNvPr id="206" name="Google Shape;206;p17"/>
          <p:cNvGrpSpPr/>
          <p:nvPr/>
        </p:nvGrpSpPr>
        <p:grpSpPr>
          <a:xfrm>
            <a:off x="9851134" y="4828031"/>
            <a:ext cx="1207013" cy="1123025"/>
            <a:chOff x="-1" y="-1"/>
            <a:chExt cx="1207012" cy="1123024"/>
          </a:xfrm>
        </p:grpSpPr>
        <p:sp>
          <p:nvSpPr>
            <p:cNvPr id="207" name="Google Shape;207;p17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08" name="Google Shape;208;p17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33</a:t>
              </a:r>
              <a:endParaRPr/>
            </a:p>
          </p:txBody>
        </p:sp>
      </p:grpSp>
      <p:grpSp>
        <p:nvGrpSpPr>
          <p:cNvPr id="209" name="Google Shape;209;p17"/>
          <p:cNvGrpSpPr/>
          <p:nvPr/>
        </p:nvGrpSpPr>
        <p:grpSpPr>
          <a:xfrm>
            <a:off x="9851134" y="4828031"/>
            <a:ext cx="1207013" cy="1123025"/>
            <a:chOff x="-1" y="-1"/>
            <a:chExt cx="1207012" cy="1123024"/>
          </a:xfrm>
        </p:grpSpPr>
        <p:sp>
          <p:nvSpPr>
            <p:cNvPr id="210" name="Google Shape;210;p17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11" name="Google Shape;211;p17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34</a:t>
              </a:r>
              <a:endParaRPr/>
            </a:p>
          </p:txBody>
        </p:sp>
      </p:grpSp>
      <p:grpSp>
        <p:nvGrpSpPr>
          <p:cNvPr id="212" name="Google Shape;212;p17"/>
          <p:cNvGrpSpPr/>
          <p:nvPr/>
        </p:nvGrpSpPr>
        <p:grpSpPr>
          <a:xfrm>
            <a:off x="9851134" y="4828031"/>
            <a:ext cx="1207013" cy="1123025"/>
            <a:chOff x="-1" y="-1"/>
            <a:chExt cx="1207012" cy="1123024"/>
          </a:xfrm>
        </p:grpSpPr>
        <p:sp>
          <p:nvSpPr>
            <p:cNvPr id="213" name="Google Shape;213;p17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14" name="Google Shape;214;p17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35</a:t>
              </a:r>
              <a:endParaRPr/>
            </a:p>
          </p:txBody>
        </p:sp>
      </p:grpSp>
      <p:grpSp>
        <p:nvGrpSpPr>
          <p:cNvPr id="215" name="Google Shape;215;p17"/>
          <p:cNvGrpSpPr/>
          <p:nvPr/>
        </p:nvGrpSpPr>
        <p:grpSpPr>
          <a:xfrm>
            <a:off x="9851134" y="4828031"/>
            <a:ext cx="1207013" cy="1123025"/>
            <a:chOff x="-1" y="-1"/>
            <a:chExt cx="1207012" cy="1123024"/>
          </a:xfrm>
        </p:grpSpPr>
        <p:sp>
          <p:nvSpPr>
            <p:cNvPr id="216" name="Google Shape;216;p17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17" name="Google Shape;217;p17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36</a:t>
              </a:r>
              <a:endParaRPr/>
            </a:p>
          </p:txBody>
        </p:sp>
      </p:grpSp>
      <p:grpSp>
        <p:nvGrpSpPr>
          <p:cNvPr id="218" name="Google Shape;218;p17"/>
          <p:cNvGrpSpPr/>
          <p:nvPr/>
        </p:nvGrpSpPr>
        <p:grpSpPr>
          <a:xfrm>
            <a:off x="9851134" y="4828031"/>
            <a:ext cx="1207013" cy="1123025"/>
            <a:chOff x="-1" y="-1"/>
            <a:chExt cx="1207012" cy="1123024"/>
          </a:xfrm>
        </p:grpSpPr>
        <p:sp>
          <p:nvSpPr>
            <p:cNvPr id="219" name="Google Shape;219;p17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20" name="Google Shape;220;p17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37</a:t>
              </a:r>
              <a:endParaRPr/>
            </a:p>
          </p:txBody>
        </p:sp>
      </p:grpSp>
      <p:grpSp>
        <p:nvGrpSpPr>
          <p:cNvPr id="221" name="Google Shape;221;p17"/>
          <p:cNvGrpSpPr/>
          <p:nvPr/>
        </p:nvGrpSpPr>
        <p:grpSpPr>
          <a:xfrm>
            <a:off x="9851134" y="4828031"/>
            <a:ext cx="1207013" cy="1123025"/>
            <a:chOff x="-1" y="-1"/>
            <a:chExt cx="1207012" cy="1123024"/>
          </a:xfrm>
        </p:grpSpPr>
        <p:sp>
          <p:nvSpPr>
            <p:cNvPr id="222" name="Google Shape;222;p17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23" name="Google Shape;223;p17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38</a:t>
              </a:r>
              <a:endParaRPr/>
            </a:p>
          </p:txBody>
        </p:sp>
      </p:grpSp>
      <p:grpSp>
        <p:nvGrpSpPr>
          <p:cNvPr id="224" name="Google Shape;224;p17"/>
          <p:cNvGrpSpPr/>
          <p:nvPr/>
        </p:nvGrpSpPr>
        <p:grpSpPr>
          <a:xfrm>
            <a:off x="9851134" y="4828031"/>
            <a:ext cx="1207013" cy="1123025"/>
            <a:chOff x="-1" y="-1"/>
            <a:chExt cx="1207012" cy="1123024"/>
          </a:xfrm>
        </p:grpSpPr>
        <p:sp>
          <p:nvSpPr>
            <p:cNvPr id="225" name="Google Shape;225;p17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26" name="Google Shape;226;p17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39</a:t>
              </a:r>
              <a:endParaRPr/>
            </a:p>
          </p:txBody>
        </p:sp>
      </p:grpSp>
      <p:grpSp>
        <p:nvGrpSpPr>
          <p:cNvPr id="227" name="Google Shape;227;p17"/>
          <p:cNvGrpSpPr/>
          <p:nvPr/>
        </p:nvGrpSpPr>
        <p:grpSpPr>
          <a:xfrm>
            <a:off x="9851134" y="4828031"/>
            <a:ext cx="1207013" cy="1123025"/>
            <a:chOff x="-1" y="-1"/>
            <a:chExt cx="1207012" cy="1123024"/>
          </a:xfrm>
        </p:grpSpPr>
        <p:sp>
          <p:nvSpPr>
            <p:cNvPr id="228" name="Google Shape;228;p17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29" name="Google Shape;229;p17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40</a:t>
              </a:r>
              <a:endParaRPr/>
            </a:p>
          </p:txBody>
        </p:sp>
      </p:grpSp>
      <p:grpSp>
        <p:nvGrpSpPr>
          <p:cNvPr id="230" name="Google Shape;230;p17"/>
          <p:cNvGrpSpPr/>
          <p:nvPr/>
        </p:nvGrpSpPr>
        <p:grpSpPr>
          <a:xfrm>
            <a:off x="9851134" y="4828031"/>
            <a:ext cx="1207013" cy="1123025"/>
            <a:chOff x="-1" y="-1"/>
            <a:chExt cx="1207012" cy="1123024"/>
          </a:xfrm>
        </p:grpSpPr>
        <p:sp>
          <p:nvSpPr>
            <p:cNvPr id="231" name="Google Shape;231;p17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32" name="Google Shape;232;p17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41</a:t>
              </a:r>
              <a:endParaRPr/>
            </a:p>
          </p:txBody>
        </p:sp>
      </p:grpSp>
      <p:grpSp>
        <p:nvGrpSpPr>
          <p:cNvPr id="233" name="Google Shape;233;p17"/>
          <p:cNvGrpSpPr/>
          <p:nvPr/>
        </p:nvGrpSpPr>
        <p:grpSpPr>
          <a:xfrm>
            <a:off x="9851134" y="4828031"/>
            <a:ext cx="1207013" cy="1123025"/>
            <a:chOff x="-1" y="-1"/>
            <a:chExt cx="1207012" cy="1123024"/>
          </a:xfrm>
        </p:grpSpPr>
        <p:sp>
          <p:nvSpPr>
            <p:cNvPr id="234" name="Google Shape;234;p17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35" name="Google Shape;235;p17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42</a:t>
              </a:r>
              <a:endParaRPr/>
            </a:p>
          </p:txBody>
        </p:sp>
      </p:grpSp>
      <p:grpSp>
        <p:nvGrpSpPr>
          <p:cNvPr id="236" name="Google Shape;236;p17"/>
          <p:cNvGrpSpPr/>
          <p:nvPr/>
        </p:nvGrpSpPr>
        <p:grpSpPr>
          <a:xfrm>
            <a:off x="9851134" y="4828031"/>
            <a:ext cx="1207013" cy="1123025"/>
            <a:chOff x="-1" y="-1"/>
            <a:chExt cx="1207012" cy="1123024"/>
          </a:xfrm>
        </p:grpSpPr>
        <p:sp>
          <p:nvSpPr>
            <p:cNvPr id="237" name="Google Shape;237;p17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38" name="Google Shape;238;p17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43</a:t>
              </a:r>
              <a:endParaRPr/>
            </a:p>
          </p:txBody>
        </p:sp>
      </p:grpSp>
      <p:grpSp>
        <p:nvGrpSpPr>
          <p:cNvPr id="239" name="Google Shape;239;p17"/>
          <p:cNvGrpSpPr/>
          <p:nvPr/>
        </p:nvGrpSpPr>
        <p:grpSpPr>
          <a:xfrm>
            <a:off x="9851134" y="4828031"/>
            <a:ext cx="1207013" cy="1123025"/>
            <a:chOff x="-1" y="-1"/>
            <a:chExt cx="1207012" cy="1123024"/>
          </a:xfrm>
        </p:grpSpPr>
        <p:sp>
          <p:nvSpPr>
            <p:cNvPr id="240" name="Google Shape;240;p17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41" name="Google Shape;241;p17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44</a:t>
              </a:r>
              <a:endParaRPr/>
            </a:p>
          </p:txBody>
        </p:sp>
      </p:grpSp>
      <p:grpSp>
        <p:nvGrpSpPr>
          <p:cNvPr id="242" name="Google Shape;242;p17"/>
          <p:cNvGrpSpPr/>
          <p:nvPr/>
        </p:nvGrpSpPr>
        <p:grpSpPr>
          <a:xfrm>
            <a:off x="9851134" y="4828031"/>
            <a:ext cx="1207013" cy="1123025"/>
            <a:chOff x="-1" y="-1"/>
            <a:chExt cx="1207012" cy="1123024"/>
          </a:xfrm>
        </p:grpSpPr>
        <p:sp>
          <p:nvSpPr>
            <p:cNvPr id="243" name="Google Shape;243;p17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44" name="Google Shape;244;p17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45</a:t>
              </a:r>
              <a:endParaRPr/>
            </a:p>
          </p:txBody>
        </p:sp>
      </p:grpSp>
      <p:grpSp>
        <p:nvGrpSpPr>
          <p:cNvPr id="245" name="Google Shape;245;p17"/>
          <p:cNvGrpSpPr/>
          <p:nvPr/>
        </p:nvGrpSpPr>
        <p:grpSpPr>
          <a:xfrm>
            <a:off x="9851134" y="4828031"/>
            <a:ext cx="1207013" cy="1123025"/>
            <a:chOff x="-1" y="-1"/>
            <a:chExt cx="1207012" cy="1123024"/>
          </a:xfrm>
        </p:grpSpPr>
        <p:sp>
          <p:nvSpPr>
            <p:cNvPr id="246" name="Google Shape;246;p17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47" name="Google Shape;247;p17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46</a:t>
              </a:r>
              <a:endParaRPr/>
            </a:p>
          </p:txBody>
        </p:sp>
      </p:grpSp>
      <p:grpSp>
        <p:nvGrpSpPr>
          <p:cNvPr id="248" name="Google Shape;248;p17"/>
          <p:cNvGrpSpPr/>
          <p:nvPr/>
        </p:nvGrpSpPr>
        <p:grpSpPr>
          <a:xfrm>
            <a:off x="9851134" y="4828031"/>
            <a:ext cx="1207013" cy="1123025"/>
            <a:chOff x="-1" y="-1"/>
            <a:chExt cx="1207012" cy="1123024"/>
          </a:xfrm>
        </p:grpSpPr>
        <p:sp>
          <p:nvSpPr>
            <p:cNvPr id="249" name="Google Shape;249;p17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50" name="Google Shape;250;p17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47</a:t>
              </a:r>
              <a:endParaRPr/>
            </a:p>
          </p:txBody>
        </p:sp>
      </p:grpSp>
      <p:grpSp>
        <p:nvGrpSpPr>
          <p:cNvPr id="251" name="Google Shape;251;p17"/>
          <p:cNvGrpSpPr/>
          <p:nvPr/>
        </p:nvGrpSpPr>
        <p:grpSpPr>
          <a:xfrm>
            <a:off x="9851134" y="4828031"/>
            <a:ext cx="1207013" cy="1123025"/>
            <a:chOff x="-1" y="-1"/>
            <a:chExt cx="1207012" cy="1123024"/>
          </a:xfrm>
        </p:grpSpPr>
        <p:sp>
          <p:nvSpPr>
            <p:cNvPr id="252" name="Google Shape;252;p17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53" name="Google Shape;253;p17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48</a:t>
              </a:r>
              <a:endParaRPr/>
            </a:p>
          </p:txBody>
        </p:sp>
      </p:grpSp>
      <p:grpSp>
        <p:nvGrpSpPr>
          <p:cNvPr id="254" name="Google Shape;254;p17"/>
          <p:cNvGrpSpPr/>
          <p:nvPr/>
        </p:nvGrpSpPr>
        <p:grpSpPr>
          <a:xfrm>
            <a:off x="9851134" y="4828031"/>
            <a:ext cx="1207013" cy="1123025"/>
            <a:chOff x="-1" y="-1"/>
            <a:chExt cx="1207012" cy="1123024"/>
          </a:xfrm>
        </p:grpSpPr>
        <p:sp>
          <p:nvSpPr>
            <p:cNvPr id="255" name="Google Shape;255;p17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56" name="Google Shape;256;p17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49</a:t>
              </a:r>
              <a:endParaRPr/>
            </a:p>
          </p:txBody>
        </p:sp>
      </p:grpSp>
      <p:grpSp>
        <p:nvGrpSpPr>
          <p:cNvPr id="257" name="Google Shape;257;p17"/>
          <p:cNvGrpSpPr/>
          <p:nvPr/>
        </p:nvGrpSpPr>
        <p:grpSpPr>
          <a:xfrm>
            <a:off x="9851134" y="4828031"/>
            <a:ext cx="1207013" cy="1123025"/>
            <a:chOff x="-1" y="-1"/>
            <a:chExt cx="1207012" cy="1123024"/>
          </a:xfrm>
        </p:grpSpPr>
        <p:sp>
          <p:nvSpPr>
            <p:cNvPr id="258" name="Google Shape;258;p17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59" name="Google Shape;259;p17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50</a:t>
              </a:r>
              <a:endParaRPr/>
            </a:p>
          </p:txBody>
        </p:sp>
      </p:grpSp>
      <p:grpSp>
        <p:nvGrpSpPr>
          <p:cNvPr id="260" name="Google Shape;260;p17"/>
          <p:cNvGrpSpPr/>
          <p:nvPr/>
        </p:nvGrpSpPr>
        <p:grpSpPr>
          <a:xfrm>
            <a:off x="9851134" y="4828031"/>
            <a:ext cx="1207013" cy="1123025"/>
            <a:chOff x="-1" y="-1"/>
            <a:chExt cx="1207012" cy="1123024"/>
          </a:xfrm>
        </p:grpSpPr>
        <p:sp>
          <p:nvSpPr>
            <p:cNvPr id="261" name="Google Shape;261;p17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62" name="Google Shape;262;p17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51</a:t>
              </a:r>
              <a:endParaRPr/>
            </a:p>
          </p:txBody>
        </p:sp>
      </p:grpSp>
      <p:grpSp>
        <p:nvGrpSpPr>
          <p:cNvPr id="263" name="Google Shape;263;p17"/>
          <p:cNvGrpSpPr/>
          <p:nvPr/>
        </p:nvGrpSpPr>
        <p:grpSpPr>
          <a:xfrm>
            <a:off x="9851134" y="4828031"/>
            <a:ext cx="1207013" cy="1123025"/>
            <a:chOff x="-1" y="-1"/>
            <a:chExt cx="1207012" cy="1123024"/>
          </a:xfrm>
        </p:grpSpPr>
        <p:sp>
          <p:nvSpPr>
            <p:cNvPr id="264" name="Google Shape;264;p17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65" name="Google Shape;265;p17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52</a:t>
              </a:r>
              <a:endParaRPr/>
            </a:p>
          </p:txBody>
        </p:sp>
      </p:grpSp>
      <p:grpSp>
        <p:nvGrpSpPr>
          <p:cNvPr id="266" name="Google Shape;266;p17"/>
          <p:cNvGrpSpPr/>
          <p:nvPr/>
        </p:nvGrpSpPr>
        <p:grpSpPr>
          <a:xfrm>
            <a:off x="9851134" y="4828031"/>
            <a:ext cx="1207013" cy="1123025"/>
            <a:chOff x="-1" y="-1"/>
            <a:chExt cx="1207012" cy="1123024"/>
          </a:xfrm>
        </p:grpSpPr>
        <p:sp>
          <p:nvSpPr>
            <p:cNvPr id="267" name="Google Shape;267;p17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68" name="Google Shape;268;p17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53</a:t>
              </a:r>
              <a:endParaRPr/>
            </a:p>
          </p:txBody>
        </p:sp>
      </p:grpSp>
      <p:grpSp>
        <p:nvGrpSpPr>
          <p:cNvPr id="269" name="Google Shape;269;p17"/>
          <p:cNvGrpSpPr/>
          <p:nvPr/>
        </p:nvGrpSpPr>
        <p:grpSpPr>
          <a:xfrm>
            <a:off x="9851134" y="4828031"/>
            <a:ext cx="1207013" cy="1123025"/>
            <a:chOff x="-1" y="-1"/>
            <a:chExt cx="1207012" cy="1123024"/>
          </a:xfrm>
        </p:grpSpPr>
        <p:sp>
          <p:nvSpPr>
            <p:cNvPr id="270" name="Google Shape;270;p17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71" name="Google Shape;271;p17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54</a:t>
              </a:r>
              <a:endParaRPr/>
            </a:p>
          </p:txBody>
        </p:sp>
      </p:grpSp>
      <p:grpSp>
        <p:nvGrpSpPr>
          <p:cNvPr id="272" name="Google Shape;272;p17"/>
          <p:cNvGrpSpPr/>
          <p:nvPr/>
        </p:nvGrpSpPr>
        <p:grpSpPr>
          <a:xfrm>
            <a:off x="9851134" y="4828031"/>
            <a:ext cx="1207013" cy="1123025"/>
            <a:chOff x="-1" y="-1"/>
            <a:chExt cx="1207012" cy="1123024"/>
          </a:xfrm>
        </p:grpSpPr>
        <p:sp>
          <p:nvSpPr>
            <p:cNvPr id="273" name="Google Shape;273;p17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74" name="Google Shape;274;p17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55</a:t>
              </a:r>
              <a:endParaRPr/>
            </a:p>
          </p:txBody>
        </p:sp>
      </p:grpSp>
      <p:grpSp>
        <p:nvGrpSpPr>
          <p:cNvPr id="275" name="Google Shape;275;p17"/>
          <p:cNvGrpSpPr/>
          <p:nvPr/>
        </p:nvGrpSpPr>
        <p:grpSpPr>
          <a:xfrm>
            <a:off x="9851134" y="4828031"/>
            <a:ext cx="1207013" cy="1123025"/>
            <a:chOff x="-1" y="-1"/>
            <a:chExt cx="1207012" cy="1123024"/>
          </a:xfrm>
        </p:grpSpPr>
        <p:sp>
          <p:nvSpPr>
            <p:cNvPr id="276" name="Google Shape;276;p17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77" name="Google Shape;277;p17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56</a:t>
              </a:r>
              <a:endParaRPr/>
            </a:p>
          </p:txBody>
        </p:sp>
      </p:grpSp>
      <p:grpSp>
        <p:nvGrpSpPr>
          <p:cNvPr id="278" name="Google Shape;278;p17"/>
          <p:cNvGrpSpPr/>
          <p:nvPr/>
        </p:nvGrpSpPr>
        <p:grpSpPr>
          <a:xfrm>
            <a:off x="9851134" y="4828031"/>
            <a:ext cx="1207013" cy="1123025"/>
            <a:chOff x="-1" y="-1"/>
            <a:chExt cx="1207012" cy="1123024"/>
          </a:xfrm>
        </p:grpSpPr>
        <p:sp>
          <p:nvSpPr>
            <p:cNvPr id="279" name="Google Shape;279;p17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80" name="Google Shape;280;p17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57</a:t>
              </a:r>
              <a:endParaRPr/>
            </a:p>
          </p:txBody>
        </p:sp>
      </p:grpSp>
      <p:grpSp>
        <p:nvGrpSpPr>
          <p:cNvPr id="281" name="Google Shape;281;p17"/>
          <p:cNvGrpSpPr/>
          <p:nvPr/>
        </p:nvGrpSpPr>
        <p:grpSpPr>
          <a:xfrm>
            <a:off x="9851134" y="4828031"/>
            <a:ext cx="1207013" cy="1123025"/>
            <a:chOff x="-1" y="-1"/>
            <a:chExt cx="1207012" cy="1123024"/>
          </a:xfrm>
        </p:grpSpPr>
        <p:sp>
          <p:nvSpPr>
            <p:cNvPr id="282" name="Google Shape;282;p17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83" name="Google Shape;283;p17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58</a:t>
              </a:r>
              <a:endParaRPr/>
            </a:p>
          </p:txBody>
        </p:sp>
      </p:grpSp>
      <p:grpSp>
        <p:nvGrpSpPr>
          <p:cNvPr id="284" name="Google Shape;284;p17"/>
          <p:cNvGrpSpPr/>
          <p:nvPr/>
        </p:nvGrpSpPr>
        <p:grpSpPr>
          <a:xfrm>
            <a:off x="9851134" y="4828031"/>
            <a:ext cx="1207013" cy="1123025"/>
            <a:chOff x="-1" y="-1"/>
            <a:chExt cx="1207012" cy="1123024"/>
          </a:xfrm>
        </p:grpSpPr>
        <p:sp>
          <p:nvSpPr>
            <p:cNvPr id="285" name="Google Shape;285;p17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86" name="Google Shape;286;p17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59</a:t>
              </a:r>
              <a:endParaRPr/>
            </a:p>
          </p:txBody>
        </p:sp>
      </p:grpSp>
      <p:grpSp>
        <p:nvGrpSpPr>
          <p:cNvPr id="287" name="Google Shape;287;p17"/>
          <p:cNvGrpSpPr/>
          <p:nvPr/>
        </p:nvGrpSpPr>
        <p:grpSpPr>
          <a:xfrm>
            <a:off x="9851134" y="4828031"/>
            <a:ext cx="1207013" cy="1123025"/>
            <a:chOff x="-1" y="-1"/>
            <a:chExt cx="1207012" cy="1123024"/>
          </a:xfrm>
        </p:grpSpPr>
        <p:sp>
          <p:nvSpPr>
            <p:cNvPr id="288" name="Google Shape;288;p17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289" name="Google Shape;289;p17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60</a:t>
              </a:r>
              <a:endParaRPr/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1" name="Shape 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Google Shape;742;p26"/>
          <p:cNvSpPr txBox="1"/>
          <p:nvPr>
            <p:ph idx="4294967295" type="body"/>
          </p:nvPr>
        </p:nvSpPr>
        <p:spPr>
          <a:xfrm>
            <a:off x="1170432" y="899541"/>
            <a:ext cx="11241025" cy="45502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rtl="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-US"/>
              <a:t>Church</a:t>
            </a:r>
            <a:endParaRPr/>
          </a:p>
          <a:p>
            <a:pPr indent="0" lvl="0" marL="0" rtl="0" algn="l">
              <a:lnSpc>
                <a:spcPct val="180000"/>
              </a:lnSpc>
              <a:spcBef>
                <a:spcPts val="1100"/>
              </a:spcBef>
              <a:spcAft>
                <a:spcPts val="0"/>
              </a:spcAft>
              <a:buSzPts val="4800"/>
              <a:buNone/>
            </a:pPr>
            <a:r>
              <a:rPr lang="en-US"/>
              <a:t>Play area</a:t>
            </a:r>
            <a:endParaRPr/>
          </a:p>
          <a:p>
            <a:pPr indent="0" lvl="0" marL="0" rtl="0" algn="l">
              <a:lnSpc>
                <a:spcPct val="180000"/>
              </a:lnSpc>
              <a:spcBef>
                <a:spcPts val="1100"/>
              </a:spcBef>
              <a:spcAft>
                <a:spcPts val="0"/>
              </a:spcAft>
              <a:buSzPts val="4800"/>
              <a:buNone/>
            </a:pPr>
            <a:r>
              <a:rPr lang="en-US"/>
              <a:t>Cinema</a:t>
            </a:r>
            <a:endParaRPr/>
          </a:p>
          <a:p>
            <a:pPr indent="0" lvl="0" marL="0" rtl="0" algn="l">
              <a:lnSpc>
                <a:spcPct val="180000"/>
              </a:lnSpc>
              <a:spcBef>
                <a:spcPts val="1100"/>
              </a:spcBef>
              <a:spcAft>
                <a:spcPts val="0"/>
              </a:spcAft>
              <a:buSzPts val="4800"/>
              <a:buNone/>
            </a:pPr>
            <a:r>
              <a:rPr lang="en-US"/>
              <a:t>Beach</a:t>
            </a:r>
            <a:endParaRPr/>
          </a:p>
          <a:p>
            <a:pPr indent="0" lvl="0" marL="0" rtl="0" algn="l">
              <a:lnSpc>
                <a:spcPct val="180000"/>
              </a:lnSpc>
              <a:spcBef>
                <a:spcPts val="1100"/>
              </a:spcBef>
              <a:spcAft>
                <a:spcPts val="0"/>
              </a:spcAft>
              <a:buSzPts val="4800"/>
              <a:buNone/>
            </a:pPr>
            <a:r>
              <a:rPr lang="en-US"/>
              <a:t>Fast food</a:t>
            </a:r>
            <a:endParaRPr/>
          </a:p>
          <a:p>
            <a:pPr indent="0" lvl="0" marL="0" rtl="0" algn="l">
              <a:lnSpc>
                <a:spcPct val="180000"/>
              </a:lnSpc>
              <a:spcBef>
                <a:spcPts val="1100"/>
              </a:spcBef>
              <a:spcAft>
                <a:spcPts val="0"/>
              </a:spcAft>
              <a:buSzPts val="4800"/>
              <a:buNone/>
            </a:pPr>
            <a:r>
              <a:rPr lang="en-US"/>
              <a:t>Library</a:t>
            </a:r>
            <a:endParaRPr/>
          </a:p>
        </p:txBody>
      </p:sp>
      <p:pic>
        <p:nvPicPr>
          <p:cNvPr descr="Picture 11" id="743" name="Google Shape;743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974421" y="702401"/>
            <a:ext cx="1782793" cy="178279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cture 13" id="744" name="Google Shape;744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054094" y="2593698"/>
            <a:ext cx="1386270" cy="138626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cture 17" id="745" name="Google Shape;745;p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754080" y="3677537"/>
            <a:ext cx="1532384" cy="153238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cture 18" id="746" name="Google Shape;746;p2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35346" y="2369395"/>
            <a:ext cx="1610584" cy="161058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cture 1" id="747" name="Google Shape;747;p2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055334" y="4390920"/>
            <a:ext cx="1620982" cy="162098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cture 3" id="748" name="Google Shape;748;p2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356082" y="599083"/>
            <a:ext cx="1930401" cy="19304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2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p27"/>
          <p:cNvSpPr txBox="1"/>
          <p:nvPr>
            <p:ph type="title"/>
          </p:nvPr>
        </p:nvSpPr>
        <p:spPr>
          <a:xfrm>
            <a:off x="1298578" y="811443"/>
            <a:ext cx="9601198" cy="13038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888"/>
              <a:buFont typeface="Century Gothic"/>
              <a:buNone/>
            </a:pPr>
            <a:r>
              <a:rPr lang="en-US" sz="3888"/>
              <a:t>What do these two symbols mean to you?</a:t>
            </a:r>
            <a:endParaRPr/>
          </a:p>
        </p:txBody>
      </p:sp>
      <p:pic>
        <p:nvPicPr>
          <p:cNvPr descr="Content Placeholder 6" id="754" name="Google Shape;754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18104" y="2560638"/>
            <a:ext cx="2478991" cy="330993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ontent Placeholder 7" id="755" name="Google Shape;755;p27"/>
          <p:cNvPicPr preferRelativeResize="0"/>
          <p:nvPr/>
        </p:nvPicPr>
        <p:blipFill rotWithShape="1">
          <a:blip r:embed="rId4">
            <a:alphaModFix/>
          </a:blip>
          <a:srcRect b="10766" l="0" r="0" t="0"/>
          <a:stretch/>
        </p:blipFill>
        <p:spPr>
          <a:xfrm>
            <a:off x="6181725" y="2645328"/>
            <a:ext cx="4718050" cy="28024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9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ontent Placeholder 7" id="760" name="Google Shape;760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87768" y="799211"/>
            <a:ext cx="3429001" cy="4892676"/>
          </a:xfrm>
          <a:prstGeom prst="rect">
            <a:avLst/>
          </a:prstGeom>
          <a:noFill/>
          <a:ln>
            <a:noFill/>
          </a:ln>
        </p:spPr>
      </p:pic>
      <p:sp>
        <p:nvSpPr>
          <p:cNvPr id="761" name="Google Shape;761;p28"/>
          <p:cNvSpPr txBox="1"/>
          <p:nvPr>
            <p:ph idx="4294967295" type="body"/>
          </p:nvPr>
        </p:nvSpPr>
        <p:spPr>
          <a:xfrm>
            <a:off x="938783" y="1152715"/>
            <a:ext cx="5986274" cy="24384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-217170" lvl="0" marL="21717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98"/>
              <a:buChar char="•"/>
            </a:pPr>
            <a:r>
              <a:rPr lang="en-US" sz="1824"/>
              <a:t>The candle and the wire together represent the symbol for </a:t>
            </a:r>
            <a:r>
              <a:rPr b="1" lang="en-US"/>
              <a:t>Amnesty International. </a:t>
            </a:r>
            <a:endParaRPr b="1"/>
          </a:p>
          <a:p>
            <a:pPr indent="-217170" lvl="0" marL="21717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98"/>
              <a:buChar char="•"/>
            </a:pPr>
            <a:r>
              <a:rPr lang="en-US" sz="1824"/>
              <a:t>Amnesty International ‘is a global movement of more than 7 million people who take injustice personally.’</a:t>
            </a:r>
            <a:endParaRPr/>
          </a:p>
          <a:p>
            <a:pPr indent="-217170" lvl="0" marL="21717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98"/>
              <a:buChar char="•"/>
            </a:pPr>
            <a:r>
              <a:rPr lang="en-US" sz="1824"/>
              <a:t>Amnesty International ‘are funded by members and people like you. We are independent of any political ideology, economic interest or religion.’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5" name="Shape 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ontent Placeholder 4" id="766" name="Google Shape;766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97013" y="722020"/>
            <a:ext cx="3619233" cy="5356464"/>
          </a:xfrm>
          <a:prstGeom prst="rect">
            <a:avLst/>
          </a:prstGeom>
          <a:noFill/>
          <a:ln>
            <a:noFill/>
          </a:ln>
        </p:spPr>
      </p:pic>
      <p:sp>
        <p:nvSpPr>
          <p:cNvPr id="767" name="Google Shape;767;p29"/>
          <p:cNvSpPr txBox="1"/>
          <p:nvPr>
            <p:ph idx="1" type="body"/>
          </p:nvPr>
        </p:nvSpPr>
        <p:spPr>
          <a:xfrm>
            <a:off x="1293811" y="3031064"/>
            <a:ext cx="3718455" cy="24384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None/>
            </a:pPr>
            <a:r>
              <a:rPr lang="en-US" sz="3200"/>
              <a:t>What symbols can you see in the film poster?</a:t>
            </a:r>
            <a:endParaRPr/>
          </a:p>
        </p:txBody>
      </p:sp>
      <p:pic>
        <p:nvPicPr>
          <p:cNvPr descr="Picture 5" id="768" name="Google Shape;768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014478" y="1165689"/>
            <a:ext cx="2277120" cy="15939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2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ontent Placeholder 4" id="773" name="Google Shape;773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03979" y="723937"/>
            <a:ext cx="3617914" cy="5356226"/>
          </a:xfrm>
          <a:prstGeom prst="rect">
            <a:avLst/>
          </a:prstGeom>
          <a:noFill/>
          <a:ln>
            <a:noFill/>
          </a:ln>
        </p:spPr>
      </p:pic>
      <p:sp>
        <p:nvSpPr>
          <p:cNvPr id="774" name="Google Shape;774;p30"/>
          <p:cNvSpPr txBox="1"/>
          <p:nvPr>
            <p:ph idx="4294967295" type="body"/>
          </p:nvPr>
        </p:nvSpPr>
        <p:spPr>
          <a:xfrm>
            <a:off x="828316" y="1425262"/>
            <a:ext cx="3717926" cy="24384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-205740" lvl="0" marL="20574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18"/>
              <a:buChar char="•"/>
            </a:pPr>
            <a:r>
              <a:rPr lang="en-US" sz="2016"/>
              <a:t>Looks like a magical, mysterious forest like background-adventure</a:t>
            </a:r>
            <a:endParaRPr/>
          </a:p>
          <a:p>
            <a:pPr indent="-205740" lvl="0" marL="20574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318"/>
              <a:buChar char="•"/>
            </a:pPr>
            <a:r>
              <a:rPr lang="en-US" sz="2016"/>
              <a:t>Red hair-she is fiery &amp; fearless</a:t>
            </a:r>
            <a:endParaRPr/>
          </a:p>
          <a:p>
            <a:pPr indent="-205740" lvl="0" marL="20574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318"/>
              <a:buChar char="•"/>
            </a:pPr>
            <a:r>
              <a:rPr lang="en-US" sz="2016"/>
              <a:t>Bow &amp; arrow-symbol of a fight</a:t>
            </a:r>
            <a:endParaRPr/>
          </a:p>
        </p:txBody>
      </p:sp>
      <p:sp>
        <p:nvSpPr>
          <p:cNvPr id="775" name="Google Shape;775;p30"/>
          <p:cNvSpPr/>
          <p:nvPr/>
        </p:nvSpPr>
        <p:spPr>
          <a:xfrm rot="-1339393">
            <a:off x="4128820" y="4414347"/>
            <a:ext cx="2992583" cy="471057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5875">
            <a:solidFill>
              <a:srgbClr val="7D6C4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76" name="Google Shape;776;p30"/>
          <p:cNvSpPr/>
          <p:nvPr/>
        </p:nvSpPr>
        <p:spPr>
          <a:xfrm>
            <a:off x="3931448" y="1812187"/>
            <a:ext cx="2992583" cy="471056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5875">
            <a:solidFill>
              <a:srgbClr val="7D6C4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77" name="Google Shape;777;p30"/>
          <p:cNvSpPr/>
          <p:nvPr/>
        </p:nvSpPr>
        <p:spPr>
          <a:xfrm rot="-1339393">
            <a:off x="3884186" y="3218809"/>
            <a:ext cx="4253794" cy="471056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5875">
            <a:solidFill>
              <a:srgbClr val="7D6C4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2" id="782" name="Google Shape;782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35235" y="609168"/>
            <a:ext cx="3144838" cy="5649913"/>
          </a:xfrm>
          <a:prstGeom prst="rect">
            <a:avLst/>
          </a:prstGeom>
          <a:noFill/>
          <a:ln>
            <a:noFill/>
          </a:ln>
        </p:spPr>
      </p:pic>
      <p:sp>
        <p:nvSpPr>
          <p:cNvPr id="783" name="Google Shape;783;p31"/>
          <p:cNvSpPr/>
          <p:nvPr/>
        </p:nvSpPr>
        <p:spPr>
          <a:xfrm rot="497127">
            <a:off x="4554968" y="5354937"/>
            <a:ext cx="2992583" cy="471056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5875">
            <a:solidFill>
              <a:srgbClr val="7D6C4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84" name="Google Shape;784;p31"/>
          <p:cNvSpPr/>
          <p:nvPr/>
        </p:nvSpPr>
        <p:spPr>
          <a:xfrm>
            <a:off x="4354009" y="1004487"/>
            <a:ext cx="2992583" cy="471056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5875">
            <a:solidFill>
              <a:srgbClr val="7D6C4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85" name="Google Shape;785;p31"/>
          <p:cNvSpPr/>
          <p:nvPr/>
        </p:nvSpPr>
        <p:spPr>
          <a:xfrm rot="-522187">
            <a:off x="4089251" y="3026952"/>
            <a:ext cx="3643431" cy="471056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5875">
            <a:solidFill>
              <a:srgbClr val="7D6C4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9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2" id="790" name="Google Shape;790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65096" y="704850"/>
            <a:ext cx="4087813" cy="5424488"/>
          </a:xfrm>
          <a:prstGeom prst="rect">
            <a:avLst/>
          </a:prstGeom>
          <a:noFill/>
          <a:ln>
            <a:noFill/>
          </a:ln>
        </p:spPr>
      </p:pic>
      <p:sp>
        <p:nvSpPr>
          <p:cNvPr id="791" name="Google Shape;791;p32"/>
          <p:cNvSpPr/>
          <p:nvPr/>
        </p:nvSpPr>
        <p:spPr>
          <a:xfrm>
            <a:off x="4230627" y="4174240"/>
            <a:ext cx="4467540" cy="471056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5875">
            <a:solidFill>
              <a:srgbClr val="7D6C4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92" name="Google Shape;792;p32"/>
          <p:cNvSpPr/>
          <p:nvPr/>
        </p:nvSpPr>
        <p:spPr>
          <a:xfrm>
            <a:off x="4414675" y="1833071"/>
            <a:ext cx="2992583" cy="471056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5875">
            <a:solidFill>
              <a:srgbClr val="7D6C4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93" name="Google Shape;793;p32"/>
          <p:cNvSpPr/>
          <p:nvPr/>
        </p:nvSpPr>
        <p:spPr>
          <a:xfrm rot="-522187">
            <a:off x="4041909" y="2812357"/>
            <a:ext cx="4647375" cy="471057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15875">
            <a:solidFill>
              <a:srgbClr val="7D6C4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7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p33"/>
          <p:cNvSpPr txBox="1"/>
          <p:nvPr>
            <p:ph idx="4294967295" type="title"/>
          </p:nvPr>
        </p:nvSpPr>
        <p:spPr>
          <a:xfrm>
            <a:off x="1203235" y="696619"/>
            <a:ext cx="9601201" cy="13033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Century Gothic"/>
              <a:buNone/>
            </a:pPr>
            <a:r>
              <a:rPr b="1" lang="en-US" sz="4000"/>
              <a:t>Check your knowledge of symbols…</a:t>
            </a:r>
            <a:endParaRPr/>
          </a:p>
        </p:txBody>
      </p:sp>
      <p:sp>
        <p:nvSpPr>
          <p:cNvPr id="799" name="Google Shape;799;p33"/>
          <p:cNvSpPr txBox="1"/>
          <p:nvPr>
            <p:ph idx="4294967295" type="body"/>
          </p:nvPr>
        </p:nvSpPr>
        <p:spPr>
          <a:xfrm>
            <a:off x="1203235" y="2023768"/>
            <a:ext cx="9783765" cy="114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700"/>
              <a:buFont typeface="Arial"/>
              <a:buNone/>
            </a:pPr>
            <a:r>
              <a:rPr lang="en-US" sz="3700"/>
              <a:t>Can you guess the Disney films based on these emojis?</a:t>
            </a:r>
            <a:endParaRPr/>
          </a:p>
        </p:txBody>
      </p:sp>
      <p:pic>
        <p:nvPicPr>
          <p:cNvPr descr="Picture 3" id="800" name="Google Shape;800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06110" y="4589707"/>
            <a:ext cx="3898906" cy="55243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cture 4" id="801" name="Google Shape;801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06110" y="5290463"/>
            <a:ext cx="3195667" cy="56269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cture 5" id="802" name="Google Shape;802;p3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706110" y="3850154"/>
            <a:ext cx="2938000" cy="56972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cture 6" id="803" name="Google Shape;803;p3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795823" y="3916224"/>
            <a:ext cx="1719651" cy="58038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cture 8" id="804" name="Google Shape;804;p3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795823" y="3180420"/>
            <a:ext cx="1363823" cy="66973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cture 9" id="805" name="Google Shape;805;p3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706110" y="3137683"/>
            <a:ext cx="629894" cy="5814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cture 11" id="806" name="Google Shape;806;p3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795823" y="5207222"/>
            <a:ext cx="4147777" cy="55243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cture 12" id="807" name="Google Shape;807;p33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795823" y="4562678"/>
            <a:ext cx="3177014" cy="551614"/>
          </a:xfrm>
          <a:prstGeom prst="rect">
            <a:avLst/>
          </a:prstGeom>
          <a:noFill/>
          <a:ln>
            <a:noFill/>
          </a:ln>
        </p:spPr>
      </p:pic>
      <p:sp>
        <p:nvSpPr>
          <p:cNvPr id="808" name="Google Shape;808;p33"/>
          <p:cNvSpPr txBox="1"/>
          <p:nvPr/>
        </p:nvSpPr>
        <p:spPr>
          <a:xfrm>
            <a:off x="1248638" y="3361047"/>
            <a:ext cx="9692642" cy="34676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7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68"/>
              <a:buFont typeface="Century Gothic"/>
              <a:buNone/>
            </a:pPr>
            <a:r>
              <a:rPr b="0" i="0" lang="en-US" sz="2068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1.</a:t>
            </a:r>
            <a:endParaRPr b="0" i="0" sz="233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72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68"/>
              <a:buFont typeface="Century Gothic"/>
              <a:buNone/>
            </a:pPr>
            <a:r>
              <a:rPr b="0" i="0" lang="en-US" sz="2068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2.</a:t>
            </a:r>
            <a:endParaRPr b="0" i="0" sz="233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72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68"/>
              <a:buFont typeface="Century Gothic"/>
              <a:buNone/>
            </a:pPr>
            <a:r>
              <a:rPr b="0" i="0" lang="en-US" sz="2068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3.</a:t>
            </a:r>
            <a:endParaRPr b="0" i="0" sz="233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72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68"/>
              <a:buFont typeface="Century Gothic"/>
              <a:buNone/>
            </a:pPr>
            <a:r>
              <a:rPr b="0" i="0" lang="en-US" sz="2068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4.</a:t>
            </a:r>
            <a:endParaRPr b="0" i="0" sz="233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72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34"/>
              <a:buFont typeface="Century Gothic"/>
              <a:buNone/>
            </a:pPr>
            <a:r>
              <a:t/>
            </a:r>
            <a:endParaRPr b="0" i="0" sz="233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72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34"/>
              <a:buFont typeface="Century Gothic"/>
              <a:buNone/>
            </a:pPr>
            <a:r>
              <a:t/>
            </a:r>
            <a:endParaRPr b="0" i="0" sz="233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72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68"/>
              <a:buFont typeface="Century Gothic"/>
              <a:buNone/>
            </a:pPr>
            <a:r>
              <a:rPr b="0" i="0" lang="en-US" sz="2068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5.</a:t>
            </a:r>
            <a:endParaRPr b="0" i="0" sz="233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72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68"/>
              <a:buFont typeface="Century Gothic"/>
              <a:buNone/>
            </a:pPr>
            <a:r>
              <a:rPr b="0" i="0" lang="en-US" sz="2068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6.</a:t>
            </a:r>
            <a:endParaRPr b="0" i="0" sz="233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72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68"/>
              <a:buFont typeface="Century Gothic"/>
              <a:buNone/>
            </a:pPr>
            <a:r>
              <a:rPr b="0" i="0" lang="en-US" sz="2068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7.</a:t>
            </a:r>
            <a:endParaRPr b="0" i="0" sz="233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72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68"/>
              <a:buFont typeface="Century Gothic"/>
              <a:buNone/>
            </a:pPr>
            <a:r>
              <a:rPr b="0" i="0" lang="en-US" sz="2068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8.</a:t>
            </a:r>
            <a:endParaRPr b="0" i="0" sz="233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72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34"/>
              <a:buFont typeface="Century Gothic"/>
              <a:buNone/>
            </a:pPr>
            <a:r>
              <a:t/>
            </a:r>
            <a:endParaRPr b="0" i="0" sz="233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72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34"/>
              <a:buFont typeface="Century Gothic"/>
              <a:buNone/>
            </a:pPr>
            <a:r>
              <a:t/>
            </a:r>
            <a:endParaRPr b="0" i="0" sz="233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72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34"/>
              <a:buFont typeface="Century Gothic"/>
              <a:buNone/>
            </a:pPr>
            <a:r>
              <a:t/>
            </a:r>
            <a:endParaRPr b="0" i="0" sz="233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2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p34"/>
          <p:cNvSpPr txBox="1"/>
          <p:nvPr>
            <p:ph idx="4294967295" type="title"/>
          </p:nvPr>
        </p:nvSpPr>
        <p:spPr>
          <a:xfrm>
            <a:off x="1203235" y="696619"/>
            <a:ext cx="9601201" cy="13033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Century Gothic"/>
              <a:buNone/>
            </a:pPr>
            <a:r>
              <a:rPr b="1" lang="en-US" sz="4000"/>
              <a:t>Now create your own!</a:t>
            </a:r>
            <a:endParaRPr/>
          </a:p>
        </p:txBody>
      </p:sp>
      <p:sp>
        <p:nvSpPr>
          <p:cNvPr id="814" name="Google Shape;814;p34"/>
          <p:cNvSpPr txBox="1"/>
          <p:nvPr>
            <p:ph idx="4294967295" type="body"/>
          </p:nvPr>
        </p:nvSpPr>
        <p:spPr>
          <a:xfrm>
            <a:off x="1203235" y="1719071"/>
            <a:ext cx="9783765" cy="45232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</a:pPr>
            <a:r>
              <a:rPr lang="en-US" sz="3600"/>
              <a:t>Use emojis to tell a story you know well. </a:t>
            </a:r>
            <a:endParaRPr/>
          </a:p>
        </p:txBody>
      </p:sp>
      <p:pic>
        <p:nvPicPr>
          <p:cNvPr descr="Picture 2" id="815" name="Google Shape;815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08347" y="2641294"/>
            <a:ext cx="3990976" cy="2190751"/>
          </a:xfrm>
          <a:prstGeom prst="rect">
            <a:avLst/>
          </a:prstGeom>
          <a:noFill/>
          <a:ln>
            <a:noFill/>
          </a:ln>
        </p:spPr>
      </p:pic>
      <p:sp>
        <p:nvSpPr>
          <p:cNvPr id="816" name="Google Shape;816;p34"/>
          <p:cNvSpPr txBox="1"/>
          <p:nvPr/>
        </p:nvSpPr>
        <p:spPr>
          <a:xfrm>
            <a:off x="1085625" y="5041975"/>
            <a:ext cx="10477066" cy="12090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rPr b="0" i="0" lang="en-US" sz="36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How do the universal meanings of the symbols help? Are they a disadvantage at all?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18"/>
          <p:cNvSpPr txBox="1"/>
          <p:nvPr>
            <p:ph idx="1" type="body"/>
          </p:nvPr>
        </p:nvSpPr>
        <p:spPr>
          <a:xfrm>
            <a:off x="1293811" y="3031064"/>
            <a:ext cx="3718455" cy="24384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2800"/>
              <a:t>What do you think the card is for?</a:t>
            </a:r>
            <a:endParaRPr sz="1600"/>
          </a:p>
          <a:p>
            <a:pPr indent="0" lvl="0" marL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800"/>
              <a:buNone/>
            </a:pPr>
            <a:r>
              <a:rPr lang="en-US" sz="2800"/>
              <a:t>What made you think of that idea?  </a:t>
            </a:r>
            <a:endParaRPr/>
          </a:p>
        </p:txBody>
      </p:sp>
      <p:pic>
        <p:nvPicPr>
          <p:cNvPr descr="Picture 4" id="295" name="Google Shape;295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14478" y="1141305"/>
            <a:ext cx="2277120" cy="159398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ontent Placeholder 6" id="296" name="Google Shape;296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91200" y="1389062"/>
            <a:ext cx="5549942" cy="41473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9"/>
          <p:cNvSpPr txBox="1"/>
          <p:nvPr>
            <p:ph idx="4294967295" type="body"/>
          </p:nvPr>
        </p:nvSpPr>
        <p:spPr>
          <a:xfrm>
            <a:off x="768096" y="1389062"/>
            <a:ext cx="4840224" cy="24384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-205740" lvl="0" marL="20574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87"/>
              <a:buChar char="•"/>
            </a:pPr>
            <a:r>
              <a:rPr lang="en-US" sz="1728"/>
              <a:t>Well the cake makes us think of a party or celebration.</a:t>
            </a:r>
            <a:endParaRPr/>
          </a:p>
          <a:p>
            <a:pPr indent="-205740" lvl="0" marL="20574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987"/>
              <a:buChar char="•"/>
            </a:pPr>
            <a:r>
              <a:rPr lang="en-US" sz="1728"/>
              <a:t>Perhaps a birthday?</a:t>
            </a:r>
            <a:endParaRPr/>
          </a:p>
          <a:p>
            <a:pPr indent="-205740" lvl="0" marL="20574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987"/>
              <a:buChar char="•"/>
            </a:pPr>
            <a:r>
              <a:rPr lang="en-US" sz="1728"/>
              <a:t>There is only 1 candle so maybe the card is for a 1</a:t>
            </a:r>
            <a:r>
              <a:rPr baseline="30000" lang="en-US"/>
              <a:t>st</a:t>
            </a:r>
            <a:r>
              <a:rPr lang="en-US" sz="1728"/>
              <a:t> birthday? </a:t>
            </a:r>
            <a:endParaRPr/>
          </a:p>
          <a:p>
            <a:pPr indent="-205740" lvl="0" marL="20574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1987"/>
              <a:buChar char="•"/>
            </a:pPr>
            <a:r>
              <a:rPr lang="en-US" sz="1728"/>
              <a:t>All of these ideas are from the </a:t>
            </a:r>
            <a:r>
              <a:rPr b="1" lang="en-US"/>
              <a:t>symbol</a:t>
            </a:r>
            <a:r>
              <a:rPr lang="en-US" sz="1728"/>
              <a:t> used. (We could also talk about </a:t>
            </a:r>
            <a:r>
              <a:rPr b="1" lang="en-US"/>
              <a:t>size</a:t>
            </a:r>
            <a:r>
              <a:rPr lang="en-US" sz="1728"/>
              <a:t> and </a:t>
            </a:r>
            <a:r>
              <a:rPr b="1" lang="en-US"/>
              <a:t>colour</a:t>
            </a:r>
            <a:r>
              <a:rPr lang="en-US" sz="1728"/>
              <a:t>…)</a:t>
            </a:r>
            <a:endParaRPr/>
          </a:p>
        </p:txBody>
      </p:sp>
      <p:pic>
        <p:nvPicPr>
          <p:cNvPr descr="Content Placeholder 6" id="302" name="Google Shape;302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91200" y="1389062"/>
            <a:ext cx="5549942" cy="41473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20"/>
          <p:cNvSpPr txBox="1"/>
          <p:nvPr>
            <p:ph type="title"/>
          </p:nvPr>
        </p:nvSpPr>
        <p:spPr>
          <a:xfrm>
            <a:off x="1295401" y="746976"/>
            <a:ext cx="9601198" cy="1539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00"/>
              <a:buFont typeface="Century Gothic"/>
              <a:buNone/>
            </a:pPr>
            <a:r>
              <a:rPr lang="en-US" sz="3900">
                <a:solidFill>
                  <a:srgbClr val="000000"/>
                </a:solidFill>
              </a:rPr>
              <a:t>Signs and Symbols are everywhere.</a:t>
            </a:r>
            <a:br>
              <a:rPr lang="en-US" sz="3900">
                <a:solidFill>
                  <a:srgbClr val="000000"/>
                </a:solidFill>
              </a:rPr>
            </a:br>
            <a:r>
              <a:rPr b="1" lang="en-US"/>
              <a:t>Why do we use them?</a:t>
            </a:r>
            <a:endParaRPr/>
          </a:p>
        </p:txBody>
      </p:sp>
      <p:pic>
        <p:nvPicPr>
          <p:cNvPr descr="Content Placeholder 6" id="308" name="Google Shape;308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89219" y="2557463"/>
            <a:ext cx="2213560" cy="331787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cture 7" id="309" name="Google Shape;309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85868" y="2754022"/>
            <a:ext cx="2514015" cy="322309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cture 8" id="310" name="Google Shape;310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95402" y="2943637"/>
            <a:ext cx="3115601" cy="233670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1" name="Google Shape;311;p20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312" name="Google Shape;312;p20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13" name="Google Shape;313;p20"/>
            <p:cNvSpPr txBox="1"/>
            <p:nvPr/>
          </p:nvSpPr>
          <p:spPr>
            <a:xfrm>
              <a:off x="39837" y="172890"/>
              <a:ext cx="112733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End</a:t>
              </a:r>
              <a:endParaRPr/>
            </a:p>
          </p:txBody>
        </p:sp>
      </p:grpSp>
      <p:grpSp>
        <p:nvGrpSpPr>
          <p:cNvPr id="314" name="Google Shape;314;p20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315" name="Google Shape;315;p20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16" name="Google Shape;316;p20"/>
            <p:cNvSpPr txBox="1"/>
            <p:nvPr/>
          </p:nvSpPr>
          <p:spPr>
            <a:xfrm>
              <a:off x="396591" y="172890"/>
              <a:ext cx="413827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</a:t>
              </a:r>
              <a:endParaRPr/>
            </a:p>
          </p:txBody>
        </p:sp>
      </p:grpSp>
      <p:grpSp>
        <p:nvGrpSpPr>
          <p:cNvPr id="317" name="Google Shape;317;p20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318" name="Google Shape;318;p20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19" name="Google Shape;319;p20"/>
            <p:cNvSpPr txBox="1"/>
            <p:nvPr/>
          </p:nvSpPr>
          <p:spPr>
            <a:xfrm>
              <a:off x="396591" y="172890"/>
              <a:ext cx="413827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</a:t>
              </a:r>
              <a:endParaRPr/>
            </a:p>
          </p:txBody>
        </p:sp>
      </p:grpSp>
      <p:grpSp>
        <p:nvGrpSpPr>
          <p:cNvPr id="320" name="Google Shape;320;p20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321" name="Google Shape;321;p20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22" name="Google Shape;322;p20"/>
            <p:cNvSpPr txBox="1"/>
            <p:nvPr/>
          </p:nvSpPr>
          <p:spPr>
            <a:xfrm>
              <a:off x="396591" y="172890"/>
              <a:ext cx="413827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</a:t>
              </a:r>
              <a:endParaRPr/>
            </a:p>
          </p:txBody>
        </p:sp>
      </p:grpSp>
      <p:grpSp>
        <p:nvGrpSpPr>
          <p:cNvPr id="323" name="Google Shape;323;p20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324" name="Google Shape;324;p20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25" name="Google Shape;325;p20"/>
            <p:cNvSpPr txBox="1"/>
            <p:nvPr/>
          </p:nvSpPr>
          <p:spPr>
            <a:xfrm>
              <a:off x="396591" y="172890"/>
              <a:ext cx="413827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</a:t>
              </a:r>
              <a:endParaRPr/>
            </a:p>
          </p:txBody>
        </p:sp>
      </p:grpSp>
      <p:grpSp>
        <p:nvGrpSpPr>
          <p:cNvPr id="326" name="Google Shape;326;p20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327" name="Google Shape;327;p20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28" name="Google Shape;328;p20"/>
            <p:cNvSpPr txBox="1"/>
            <p:nvPr/>
          </p:nvSpPr>
          <p:spPr>
            <a:xfrm>
              <a:off x="396591" y="172890"/>
              <a:ext cx="413827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</a:t>
              </a:r>
              <a:endParaRPr/>
            </a:p>
          </p:txBody>
        </p:sp>
      </p:grpSp>
      <p:grpSp>
        <p:nvGrpSpPr>
          <p:cNvPr id="329" name="Google Shape;329;p20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330" name="Google Shape;330;p20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31" name="Google Shape;331;p20"/>
            <p:cNvSpPr txBox="1"/>
            <p:nvPr/>
          </p:nvSpPr>
          <p:spPr>
            <a:xfrm>
              <a:off x="396591" y="172890"/>
              <a:ext cx="413827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6</a:t>
              </a:r>
              <a:endParaRPr/>
            </a:p>
          </p:txBody>
        </p:sp>
      </p:grpSp>
      <p:grpSp>
        <p:nvGrpSpPr>
          <p:cNvPr id="332" name="Google Shape;332;p20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333" name="Google Shape;333;p20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34" name="Google Shape;334;p20"/>
            <p:cNvSpPr txBox="1"/>
            <p:nvPr/>
          </p:nvSpPr>
          <p:spPr>
            <a:xfrm>
              <a:off x="396591" y="172890"/>
              <a:ext cx="413827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7</a:t>
              </a:r>
              <a:endParaRPr/>
            </a:p>
          </p:txBody>
        </p:sp>
      </p:grpSp>
      <p:grpSp>
        <p:nvGrpSpPr>
          <p:cNvPr id="335" name="Google Shape;335;p20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336" name="Google Shape;336;p20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37" name="Google Shape;337;p20"/>
            <p:cNvSpPr txBox="1"/>
            <p:nvPr/>
          </p:nvSpPr>
          <p:spPr>
            <a:xfrm>
              <a:off x="396591" y="172890"/>
              <a:ext cx="413827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8</a:t>
              </a:r>
              <a:endParaRPr/>
            </a:p>
          </p:txBody>
        </p:sp>
      </p:grpSp>
      <p:grpSp>
        <p:nvGrpSpPr>
          <p:cNvPr id="338" name="Google Shape;338;p20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339" name="Google Shape;339;p20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40" name="Google Shape;340;p20"/>
            <p:cNvSpPr txBox="1"/>
            <p:nvPr/>
          </p:nvSpPr>
          <p:spPr>
            <a:xfrm>
              <a:off x="396591" y="172890"/>
              <a:ext cx="413827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9</a:t>
              </a:r>
              <a:endParaRPr/>
            </a:p>
          </p:txBody>
        </p:sp>
      </p:grpSp>
      <p:grpSp>
        <p:nvGrpSpPr>
          <p:cNvPr id="341" name="Google Shape;341;p20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342" name="Google Shape;342;p20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43" name="Google Shape;343;p20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10</a:t>
              </a:r>
              <a:endParaRPr/>
            </a:p>
          </p:txBody>
        </p:sp>
      </p:grpSp>
      <p:grpSp>
        <p:nvGrpSpPr>
          <p:cNvPr id="344" name="Google Shape;344;p20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345" name="Google Shape;345;p20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46" name="Google Shape;346;p20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11</a:t>
              </a:r>
              <a:endParaRPr/>
            </a:p>
          </p:txBody>
        </p:sp>
      </p:grpSp>
      <p:grpSp>
        <p:nvGrpSpPr>
          <p:cNvPr id="347" name="Google Shape;347;p20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348" name="Google Shape;348;p20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49" name="Google Shape;349;p20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12</a:t>
              </a:r>
              <a:endParaRPr/>
            </a:p>
          </p:txBody>
        </p:sp>
      </p:grpSp>
      <p:grpSp>
        <p:nvGrpSpPr>
          <p:cNvPr id="350" name="Google Shape;350;p20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351" name="Google Shape;351;p20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52" name="Google Shape;352;p20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13</a:t>
              </a:r>
              <a:endParaRPr/>
            </a:p>
          </p:txBody>
        </p:sp>
      </p:grpSp>
      <p:grpSp>
        <p:nvGrpSpPr>
          <p:cNvPr id="353" name="Google Shape;353;p20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354" name="Google Shape;354;p20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55" name="Google Shape;355;p20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14</a:t>
              </a:r>
              <a:endParaRPr/>
            </a:p>
          </p:txBody>
        </p:sp>
      </p:grpSp>
      <p:grpSp>
        <p:nvGrpSpPr>
          <p:cNvPr id="356" name="Google Shape;356;p20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357" name="Google Shape;357;p20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58" name="Google Shape;358;p20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15</a:t>
              </a:r>
              <a:endParaRPr/>
            </a:p>
          </p:txBody>
        </p:sp>
      </p:grpSp>
      <p:grpSp>
        <p:nvGrpSpPr>
          <p:cNvPr id="359" name="Google Shape;359;p20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360" name="Google Shape;360;p20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61" name="Google Shape;361;p20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16</a:t>
              </a:r>
              <a:endParaRPr/>
            </a:p>
          </p:txBody>
        </p:sp>
      </p:grpSp>
      <p:grpSp>
        <p:nvGrpSpPr>
          <p:cNvPr id="362" name="Google Shape;362;p20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363" name="Google Shape;363;p20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64" name="Google Shape;364;p20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17</a:t>
              </a:r>
              <a:endParaRPr/>
            </a:p>
          </p:txBody>
        </p:sp>
      </p:grpSp>
      <p:grpSp>
        <p:nvGrpSpPr>
          <p:cNvPr id="365" name="Google Shape;365;p20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366" name="Google Shape;366;p20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67" name="Google Shape;367;p20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18</a:t>
              </a:r>
              <a:endParaRPr/>
            </a:p>
          </p:txBody>
        </p:sp>
      </p:grpSp>
      <p:grpSp>
        <p:nvGrpSpPr>
          <p:cNvPr id="368" name="Google Shape;368;p20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369" name="Google Shape;369;p20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70" name="Google Shape;370;p20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19</a:t>
              </a:r>
              <a:endParaRPr/>
            </a:p>
          </p:txBody>
        </p:sp>
      </p:grpSp>
      <p:grpSp>
        <p:nvGrpSpPr>
          <p:cNvPr id="371" name="Google Shape;371;p20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372" name="Google Shape;372;p20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73" name="Google Shape;373;p20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20</a:t>
              </a:r>
              <a:endParaRPr/>
            </a:p>
          </p:txBody>
        </p:sp>
      </p:grpSp>
      <p:grpSp>
        <p:nvGrpSpPr>
          <p:cNvPr id="374" name="Google Shape;374;p20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375" name="Google Shape;375;p20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76" name="Google Shape;376;p20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21</a:t>
              </a:r>
              <a:endParaRPr/>
            </a:p>
          </p:txBody>
        </p:sp>
      </p:grpSp>
      <p:grpSp>
        <p:nvGrpSpPr>
          <p:cNvPr id="377" name="Google Shape;377;p20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378" name="Google Shape;378;p20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79" name="Google Shape;379;p20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22</a:t>
              </a:r>
              <a:endParaRPr/>
            </a:p>
          </p:txBody>
        </p:sp>
      </p:grpSp>
      <p:grpSp>
        <p:nvGrpSpPr>
          <p:cNvPr id="380" name="Google Shape;380;p20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381" name="Google Shape;381;p20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82" name="Google Shape;382;p20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23</a:t>
              </a:r>
              <a:endParaRPr/>
            </a:p>
          </p:txBody>
        </p:sp>
      </p:grpSp>
      <p:grpSp>
        <p:nvGrpSpPr>
          <p:cNvPr id="383" name="Google Shape;383;p20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384" name="Google Shape;384;p20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85" name="Google Shape;385;p20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24</a:t>
              </a:r>
              <a:endParaRPr/>
            </a:p>
          </p:txBody>
        </p:sp>
      </p:grpSp>
      <p:grpSp>
        <p:nvGrpSpPr>
          <p:cNvPr id="386" name="Google Shape;386;p20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387" name="Google Shape;387;p20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88" name="Google Shape;388;p20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25</a:t>
              </a:r>
              <a:endParaRPr/>
            </a:p>
          </p:txBody>
        </p:sp>
      </p:grpSp>
      <p:grpSp>
        <p:nvGrpSpPr>
          <p:cNvPr id="389" name="Google Shape;389;p20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390" name="Google Shape;390;p20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91" name="Google Shape;391;p20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26</a:t>
              </a:r>
              <a:endParaRPr/>
            </a:p>
          </p:txBody>
        </p:sp>
      </p:grpSp>
      <p:grpSp>
        <p:nvGrpSpPr>
          <p:cNvPr id="392" name="Google Shape;392;p20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393" name="Google Shape;393;p20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94" name="Google Shape;394;p20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27</a:t>
              </a:r>
              <a:endParaRPr/>
            </a:p>
          </p:txBody>
        </p:sp>
      </p:grpSp>
      <p:grpSp>
        <p:nvGrpSpPr>
          <p:cNvPr id="395" name="Google Shape;395;p20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396" name="Google Shape;396;p20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397" name="Google Shape;397;p20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28</a:t>
              </a:r>
              <a:endParaRPr/>
            </a:p>
          </p:txBody>
        </p:sp>
      </p:grpSp>
      <p:grpSp>
        <p:nvGrpSpPr>
          <p:cNvPr id="398" name="Google Shape;398;p20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399" name="Google Shape;399;p20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00" name="Google Shape;400;p20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29</a:t>
              </a:r>
              <a:endParaRPr/>
            </a:p>
          </p:txBody>
        </p:sp>
      </p:grpSp>
      <p:grpSp>
        <p:nvGrpSpPr>
          <p:cNvPr id="401" name="Google Shape;401;p20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402" name="Google Shape;402;p20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03" name="Google Shape;403;p20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30</a:t>
              </a:r>
              <a:endParaRPr/>
            </a:p>
          </p:txBody>
        </p:sp>
      </p:grpSp>
      <p:grpSp>
        <p:nvGrpSpPr>
          <p:cNvPr id="404" name="Google Shape;404;p20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405" name="Google Shape;405;p20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06" name="Google Shape;406;p20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31</a:t>
              </a:r>
              <a:endParaRPr/>
            </a:p>
          </p:txBody>
        </p:sp>
      </p:grpSp>
      <p:grpSp>
        <p:nvGrpSpPr>
          <p:cNvPr id="407" name="Google Shape;407;p20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408" name="Google Shape;408;p20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09" name="Google Shape;409;p20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32</a:t>
              </a:r>
              <a:endParaRPr/>
            </a:p>
          </p:txBody>
        </p:sp>
      </p:grpSp>
      <p:grpSp>
        <p:nvGrpSpPr>
          <p:cNvPr id="410" name="Google Shape;410;p20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411" name="Google Shape;411;p20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12" name="Google Shape;412;p20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33</a:t>
              </a:r>
              <a:endParaRPr/>
            </a:p>
          </p:txBody>
        </p:sp>
      </p:grpSp>
      <p:grpSp>
        <p:nvGrpSpPr>
          <p:cNvPr id="413" name="Google Shape;413;p20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414" name="Google Shape;414;p20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15" name="Google Shape;415;p20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34</a:t>
              </a:r>
              <a:endParaRPr/>
            </a:p>
          </p:txBody>
        </p:sp>
      </p:grpSp>
      <p:grpSp>
        <p:nvGrpSpPr>
          <p:cNvPr id="416" name="Google Shape;416;p20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417" name="Google Shape;417;p20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18" name="Google Shape;418;p20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35</a:t>
              </a:r>
              <a:endParaRPr/>
            </a:p>
          </p:txBody>
        </p:sp>
      </p:grpSp>
      <p:grpSp>
        <p:nvGrpSpPr>
          <p:cNvPr id="419" name="Google Shape;419;p20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420" name="Google Shape;420;p20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21" name="Google Shape;421;p20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36</a:t>
              </a:r>
              <a:endParaRPr/>
            </a:p>
          </p:txBody>
        </p:sp>
      </p:grpSp>
      <p:grpSp>
        <p:nvGrpSpPr>
          <p:cNvPr id="422" name="Google Shape;422;p20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423" name="Google Shape;423;p20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24" name="Google Shape;424;p20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37</a:t>
              </a:r>
              <a:endParaRPr/>
            </a:p>
          </p:txBody>
        </p:sp>
      </p:grpSp>
      <p:grpSp>
        <p:nvGrpSpPr>
          <p:cNvPr id="425" name="Google Shape;425;p20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426" name="Google Shape;426;p20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27" name="Google Shape;427;p20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38</a:t>
              </a:r>
              <a:endParaRPr/>
            </a:p>
          </p:txBody>
        </p:sp>
      </p:grpSp>
      <p:grpSp>
        <p:nvGrpSpPr>
          <p:cNvPr id="428" name="Google Shape;428;p20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429" name="Google Shape;429;p20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30" name="Google Shape;430;p20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39</a:t>
              </a:r>
              <a:endParaRPr/>
            </a:p>
          </p:txBody>
        </p:sp>
      </p:grpSp>
      <p:grpSp>
        <p:nvGrpSpPr>
          <p:cNvPr id="431" name="Google Shape;431;p20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432" name="Google Shape;432;p20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33" name="Google Shape;433;p20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40</a:t>
              </a:r>
              <a:endParaRPr/>
            </a:p>
          </p:txBody>
        </p:sp>
      </p:grpSp>
      <p:grpSp>
        <p:nvGrpSpPr>
          <p:cNvPr id="434" name="Google Shape;434;p20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435" name="Google Shape;435;p20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36" name="Google Shape;436;p20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41</a:t>
              </a:r>
              <a:endParaRPr/>
            </a:p>
          </p:txBody>
        </p:sp>
      </p:grpSp>
      <p:grpSp>
        <p:nvGrpSpPr>
          <p:cNvPr id="437" name="Google Shape;437;p20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438" name="Google Shape;438;p20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39" name="Google Shape;439;p20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42</a:t>
              </a:r>
              <a:endParaRPr/>
            </a:p>
          </p:txBody>
        </p:sp>
      </p:grpSp>
      <p:grpSp>
        <p:nvGrpSpPr>
          <p:cNvPr id="440" name="Google Shape;440;p20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441" name="Google Shape;441;p20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42" name="Google Shape;442;p20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43</a:t>
              </a:r>
              <a:endParaRPr/>
            </a:p>
          </p:txBody>
        </p:sp>
      </p:grpSp>
      <p:grpSp>
        <p:nvGrpSpPr>
          <p:cNvPr id="443" name="Google Shape;443;p20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444" name="Google Shape;444;p20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45" name="Google Shape;445;p20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44</a:t>
              </a:r>
              <a:endParaRPr/>
            </a:p>
          </p:txBody>
        </p:sp>
      </p:grpSp>
      <p:grpSp>
        <p:nvGrpSpPr>
          <p:cNvPr id="446" name="Google Shape;446;p20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447" name="Google Shape;447;p20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48" name="Google Shape;448;p20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45</a:t>
              </a:r>
              <a:endParaRPr/>
            </a:p>
          </p:txBody>
        </p:sp>
      </p:grpSp>
      <p:grpSp>
        <p:nvGrpSpPr>
          <p:cNvPr id="449" name="Google Shape;449;p20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450" name="Google Shape;450;p20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51" name="Google Shape;451;p20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46</a:t>
              </a:r>
              <a:endParaRPr/>
            </a:p>
          </p:txBody>
        </p:sp>
      </p:grpSp>
      <p:grpSp>
        <p:nvGrpSpPr>
          <p:cNvPr id="452" name="Google Shape;452;p20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453" name="Google Shape;453;p20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54" name="Google Shape;454;p20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47</a:t>
              </a:r>
              <a:endParaRPr/>
            </a:p>
          </p:txBody>
        </p:sp>
      </p:grpSp>
      <p:grpSp>
        <p:nvGrpSpPr>
          <p:cNvPr id="455" name="Google Shape;455;p20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456" name="Google Shape;456;p20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57" name="Google Shape;457;p20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48</a:t>
              </a:r>
              <a:endParaRPr/>
            </a:p>
          </p:txBody>
        </p:sp>
      </p:grpSp>
      <p:grpSp>
        <p:nvGrpSpPr>
          <p:cNvPr id="458" name="Google Shape;458;p20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459" name="Google Shape;459;p20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60" name="Google Shape;460;p20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49</a:t>
              </a:r>
              <a:endParaRPr/>
            </a:p>
          </p:txBody>
        </p:sp>
      </p:grpSp>
      <p:grpSp>
        <p:nvGrpSpPr>
          <p:cNvPr id="461" name="Google Shape;461;p20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462" name="Google Shape;462;p20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63" name="Google Shape;463;p20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50</a:t>
              </a:r>
              <a:endParaRPr/>
            </a:p>
          </p:txBody>
        </p:sp>
      </p:grpSp>
      <p:grpSp>
        <p:nvGrpSpPr>
          <p:cNvPr id="464" name="Google Shape;464;p20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465" name="Google Shape;465;p20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66" name="Google Shape;466;p20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51</a:t>
              </a:r>
              <a:endParaRPr/>
            </a:p>
          </p:txBody>
        </p:sp>
      </p:grpSp>
      <p:grpSp>
        <p:nvGrpSpPr>
          <p:cNvPr id="467" name="Google Shape;467;p20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468" name="Google Shape;468;p20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69" name="Google Shape;469;p20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52</a:t>
              </a:r>
              <a:endParaRPr/>
            </a:p>
          </p:txBody>
        </p:sp>
      </p:grpSp>
      <p:grpSp>
        <p:nvGrpSpPr>
          <p:cNvPr id="470" name="Google Shape;470;p20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471" name="Google Shape;471;p20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72" name="Google Shape;472;p20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53</a:t>
              </a:r>
              <a:endParaRPr/>
            </a:p>
          </p:txBody>
        </p:sp>
      </p:grpSp>
      <p:grpSp>
        <p:nvGrpSpPr>
          <p:cNvPr id="473" name="Google Shape;473;p20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474" name="Google Shape;474;p20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75" name="Google Shape;475;p20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54</a:t>
              </a:r>
              <a:endParaRPr/>
            </a:p>
          </p:txBody>
        </p:sp>
      </p:grpSp>
      <p:grpSp>
        <p:nvGrpSpPr>
          <p:cNvPr id="476" name="Google Shape;476;p20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477" name="Google Shape;477;p20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78" name="Google Shape;478;p20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55</a:t>
              </a:r>
              <a:endParaRPr/>
            </a:p>
          </p:txBody>
        </p:sp>
      </p:grpSp>
      <p:grpSp>
        <p:nvGrpSpPr>
          <p:cNvPr id="479" name="Google Shape;479;p20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480" name="Google Shape;480;p20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81" name="Google Shape;481;p20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56</a:t>
              </a:r>
              <a:endParaRPr/>
            </a:p>
          </p:txBody>
        </p:sp>
      </p:grpSp>
      <p:grpSp>
        <p:nvGrpSpPr>
          <p:cNvPr id="482" name="Google Shape;482;p20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483" name="Google Shape;483;p20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84" name="Google Shape;484;p20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57</a:t>
              </a:r>
              <a:endParaRPr/>
            </a:p>
          </p:txBody>
        </p:sp>
      </p:grpSp>
      <p:grpSp>
        <p:nvGrpSpPr>
          <p:cNvPr id="485" name="Google Shape;485;p20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486" name="Google Shape;486;p20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87" name="Google Shape;487;p20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58</a:t>
              </a:r>
              <a:endParaRPr/>
            </a:p>
          </p:txBody>
        </p:sp>
      </p:grpSp>
      <p:grpSp>
        <p:nvGrpSpPr>
          <p:cNvPr id="488" name="Google Shape;488;p20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489" name="Google Shape;489;p20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90" name="Google Shape;490;p20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59</a:t>
              </a:r>
              <a:endParaRPr/>
            </a:p>
          </p:txBody>
        </p:sp>
      </p:grpSp>
      <p:grpSp>
        <p:nvGrpSpPr>
          <p:cNvPr id="491" name="Google Shape;491;p20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492" name="Google Shape;492;p20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493" name="Google Shape;493;p20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60</a:t>
              </a:r>
              <a:endParaRPr/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21"/>
          <p:cNvSpPr txBox="1"/>
          <p:nvPr>
            <p:ph type="title"/>
          </p:nvPr>
        </p:nvSpPr>
        <p:spPr>
          <a:xfrm>
            <a:off x="623467" y="982131"/>
            <a:ext cx="10971126" cy="13038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rPr lang="en-US" sz="3600"/>
              <a:t>What do these symbols make you think of?</a:t>
            </a:r>
            <a:endParaRPr/>
          </a:p>
        </p:txBody>
      </p:sp>
      <p:pic>
        <p:nvPicPr>
          <p:cNvPr descr="Content Placeholder 3" id="499" name="Google Shape;499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3468" y="2647754"/>
            <a:ext cx="2143126" cy="214312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cture 4" id="500" name="Google Shape;500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07106" y="2647754"/>
            <a:ext cx="2768959" cy="276895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cture 5" id="501" name="Google Shape;501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915981" y="2647754"/>
            <a:ext cx="2629438" cy="175186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cture 6" id="502" name="Google Shape;502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785537" y="2592445"/>
            <a:ext cx="2434041" cy="22537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cture 7" id="503" name="Google Shape;503;p2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-411403" y="872893"/>
            <a:ext cx="2277121" cy="15939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22"/>
          <p:cNvSpPr txBox="1"/>
          <p:nvPr>
            <p:ph type="title"/>
          </p:nvPr>
        </p:nvSpPr>
        <p:spPr>
          <a:xfrm>
            <a:off x="651457" y="868138"/>
            <a:ext cx="9601198" cy="13038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624"/>
              <a:buFont typeface="Century Gothic"/>
              <a:buNone/>
            </a:pPr>
            <a:r>
              <a:rPr lang="en-US" sz="2624"/>
              <a:t>“To me, these symbols mean…”</a:t>
            </a:r>
            <a:br>
              <a:rPr lang="en-US" sz="2624"/>
            </a:br>
            <a:r>
              <a:rPr lang="en-US" sz="2624"/>
              <a:t>Why is it important that </a:t>
            </a:r>
            <a:r>
              <a:rPr b="1" lang="en-US"/>
              <a:t>some</a:t>
            </a:r>
            <a:r>
              <a:rPr lang="en-US" sz="2624"/>
              <a:t> symbols are universally recognised and understood?</a:t>
            </a:r>
            <a:endParaRPr/>
          </a:p>
        </p:txBody>
      </p:sp>
      <p:pic>
        <p:nvPicPr>
          <p:cNvPr descr="Content Placeholder 3" id="509" name="Google Shape;509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16075" y="3523579"/>
            <a:ext cx="2143126" cy="214312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cture 4" id="510" name="Google Shape;510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51960" y="2736729"/>
            <a:ext cx="2768959" cy="276895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cture 5" id="511" name="Google Shape;511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413677" y="4231918"/>
            <a:ext cx="2629438" cy="175186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cture 6" id="512" name="Google Shape;512;p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785537" y="2537137"/>
            <a:ext cx="2434041" cy="225374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13" name="Google Shape;513;p22"/>
          <p:cNvCxnSpPr/>
          <p:nvPr/>
        </p:nvCxnSpPr>
        <p:spPr>
          <a:xfrm>
            <a:off x="1150644" y="2959210"/>
            <a:ext cx="144759" cy="56437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grpSp>
        <p:nvGrpSpPr>
          <p:cNvPr id="514" name="Google Shape;514;p22"/>
          <p:cNvGrpSpPr/>
          <p:nvPr/>
        </p:nvGrpSpPr>
        <p:grpSpPr>
          <a:xfrm>
            <a:off x="651458" y="2617701"/>
            <a:ext cx="1287889" cy="515157"/>
            <a:chOff x="0" y="0"/>
            <a:chExt cx="1287887" cy="515155"/>
          </a:xfrm>
        </p:grpSpPr>
        <p:sp>
          <p:nvSpPr>
            <p:cNvPr id="515" name="Google Shape;515;p22"/>
            <p:cNvSpPr/>
            <p:nvPr/>
          </p:nvSpPr>
          <p:spPr>
            <a:xfrm>
              <a:off x="0" y="0"/>
              <a:ext cx="1287887" cy="515155"/>
            </a:xfrm>
            <a:prstGeom prst="rect">
              <a:avLst/>
            </a:prstGeom>
            <a:solidFill>
              <a:srgbClr val="000000"/>
            </a:solidFill>
            <a:ln cap="flat" cmpd="sng" w="15875">
              <a:solidFill>
                <a:srgbClr val="7D6C4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16" name="Google Shape;516;p22"/>
            <p:cNvSpPr txBox="1"/>
            <p:nvPr/>
          </p:nvSpPr>
          <p:spPr>
            <a:xfrm>
              <a:off x="45720" y="72157"/>
              <a:ext cx="1196447" cy="3708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entury Gothic"/>
                <a:buNone/>
              </a:pPr>
              <a:r>
                <a:rPr b="0" i="0" lang="en-US" sz="18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LOVE</a:t>
              </a:r>
              <a:endParaRPr/>
            </a:p>
          </p:txBody>
        </p:sp>
      </p:grpSp>
      <p:cxnSp>
        <p:nvCxnSpPr>
          <p:cNvPr id="517" name="Google Shape;517;p22"/>
          <p:cNvCxnSpPr/>
          <p:nvPr/>
        </p:nvCxnSpPr>
        <p:spPr>
          <a:xfrm rot="10800000">
            <a:off x="5020681" y="5164397"/>
            <a:ext cx="463641" cy="682581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grpSp>
        <p:nvGrpSpPr>
          <p:cNvPr id="518" name="Google Shape;518;p22"/>
          <p:cNvGrpSpPr/>
          <p:nvPr/>
        </p:nvGrpSpPr>
        <p:grpSpPr>
          <a:xfrm>
            <a:off x="4855333" y="5782613"/>
            <a:ext cx="1725773" cy="425005"/>
            <a:chOff x="-1" y="-1"/>
            <a:chExt cx="1725771" cy="425004"/>
          </a:xfrm>
        </p:grpSpPr>
        <p:sp>
          <p:nvSpPr>
            <p:cNvPr id="519" name="Google Shape;519;p22"/>
            <p:cNvSpPr/>
            <p:nvPr/>
          </p:nvSpPr>
          <p:spPr>
            <a:xfrm>
              <a:off x="-1" y="-1"/>
              <a:ext cx="1725771" cy="425004"/>
            </a:xfrm>
            <a:prstGeom prst="rect">
              <a:avLst/>
            </a:prstGeom>
            <a:solidFill>
              <a:srgbClr val="000000"/>
            </a:solidFill>
            <a:ln cap="flat" cmpd="sng" w="15875">
              <a:solidFill>
                <a:srgbClr val="7D6C4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20" name="Google Shape;520;p22"/>
            <p:cNvSpPr txBox="1"/>
            <p:nvPr/>
          </p:nvSpPr>
          <p:spPr>
            <a:xfrm>
              <a:off x="45719" y="27081"/>
              <a:ext cx="1634331" cy="3708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entury Gothic"/>
                <a:buNone/>
              </a:pPr>
              <a:r>
                <a:rPr b="0" i="0" lang="en-US" sz="18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RECYCLING</a:t>
              </a:r>
              <a:endParaRPr/>
            </a:p>
          </p:txBody>
        </p:sp>
      </p:grpSp>
      <p:cxnSp>
        <p:nvCxnSpPr>
          <p:cNvPr id="521" name="Google Shape;521;p22"/>
          <p:cNvCxnSpPr/>
          <p:nvPr/>
        </p:nvCxnSpPr>
        <p:spPr>
          <a:xfrm>
            <a:off x="7225045" y="2959210"/>
            <a:ext cx="489398" cy="1275009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grpSp>
        <p:nvGrpSpPr>
          <p:cNvPr id="522" name="Google Shape;522;p22"/>
          <p:cNvGrpSpPr/>
          <p:nvPr/>
        </p:nvGrpSpPr>
        <p:grpSpPr>
          <a:xfrm>
            <a:off x="6413677" y="2910567"/>
            <a:ext cx="1983349" cy="412127"/>
            <a:chOff x="0" y="-1"/>
            <a:chExt cx="1983347" cy="412126"/>
          </a:xfrm>
        </p:grpSpPr>
        <p:sp>
          <p:nvSpPr>
            <p:cNvPr id="523" name="Google Shape;523;p22"/>
            <p:cNvSpPr/>
            <p:nvPr/>
          </p:nvSpPr>
          <p:spPr>
            <a:xfrm>
              <a:off x="0" y="-1"/>
              <a:ext cx="1983347" cy="412126"/>
            </a:xfrm>
            <a:prstGeom prst="rect">
              <a:avLst/>
            </a:prstGeom>
            <a:solidFill>
              <a:srgbClr val="000000"/>
            </a:solidFill>
            <a:ln cap="flat" cmpd="sng" w="15875">
              <a:solidFill>
                <a:srgbClr val="7D6C4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24" name="Google Shape;524;p22"/>
            <p:cNvSpPr txBox="1"/>
            <p:nvPr/>
          </p:nvSpPr>
          <p:spPr>
            <a:xfrm>
              <a:off x="45720" y="20641"/>
              <a:ext cx="1891907" cy="3708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entury Gothic"/>
                <a:buNone/>
              </a:pPr>
              <a:r>
                <a:rPr b="0" i="0" lang="en-US" sz="18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HOSPITAL</a:t>
              </a:r>
              <a:endParaRPr/>
            </a:p>
          </p:txBody>
        </p:sp>
      </p:grpSp>
      <p:cxnSp>
        <p:nvCxnSpPr>
          <p:cNvPr id="525" name="Google Shape;525;p22"/>
          <p:cNvCxnSpPr/>
          <p:nvPr/>
        </p:nvCxnSpPr>
        <p:spPr>
          <a:xfrm flipH="1" rot="10800000">
            <a:off x="9894620" y="4590129"/>
            <a:ext cx="333050" cy="959645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</p:spPr>
      </p:cxnSp>
      <p:grpSp>
        <p:nvGrpSpPr>
          <p:cNvPr id="526" name="Google Shape;526;p22"/>
          <p:cNvGrpSpPr/>
          <p:nvPr/>
        </p:nvGrpSpPr>
        <p:grpSpPr>
          <a:xfrm>
            <a:off x="9043113" y="5554783"/>
            <a:ext cx="2354691" cy="540916"/>
            <a:chOff x="-1" y="-1"/>
            <a:chExt cx="2354690" cy="540915"/>
          </a:xfrm>
        </p:grpSpPr>
        <p:sp>
          <p:nvSpPr>
            <p:cNvPr id="527" name="Google Shape;527;p22"/>
            <p:cNvSpPr/>
            <p:nvPr/>
          </p:nvSpPr>
          <p:spPr>
            <a:xfrm>
              <a:off x="-1" y="-1"/>
              <a:ext cx="2354690" cy="540915"/>
            </a:xfrm>
            <a:prstGeom prst="rect">
              <a:avLst/>
            </a:prstGeom>
            <a:solidFill>
              <a:srgbClr val="000000"/>
            </a:solidFill>
            <a:ln cap="flat" cmpd="sng" w="15875">
              <a:solidFill>
                <a:srgbClr val="7D6C4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28" name="Google Shape;528;p22"/>
            <p:cNvSpPr txBox="1"/>
            <p:nvPr/>
          </p:nvSpPr>
          <p:spPr>
            <a:xfrm>
              <a:off x="45719" y="85036"/>
              <a:ext cx="2263250" cy="3708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Century Gothic"/>
                <a:buNone/>
              </a:pPr>
              <a:r>
                <a:rPr b="0" i="0" lang="en-US" sz="18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TRAVEL</a:t>
              </a:r>
              <a:endParaRPr/>
            </a:p>
          </p:txBody>
        </p:sp>
      </p:grpSp>
      <p:grpSp>
        <p:nvGrpSpPr>
          <p:cNvPr id="529" name="Google Shape;529;p22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530" name="Google Shape;530;p22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31" name="Google Shape;531;p22"/>
            <p:cNvSpPr txBox="1"/>
            <p:nvPr/>
          </p:nvSpPr>
          <p:spPr>
            <a:xfrm>
              <a:off x="39837" y="172890"/>
              <a:ext cx="112733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End</a:t>
              </a:r>
              <a:endParaRPr/>
            </a:p>
          </p:txBody>
        </p:sp>
      </p:grpSp>
      <p:grpSp>
        <p:nvGrpSpPr>
          <p:cNvPr id="532" name="Google Shape;532;p22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533" name="Google Shape;533;p22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34" name="Google Shape;534;p22"/>
            <p:cNvSpPr txBox="1"/>
            <p:nvPr/>
          </p:nvSpPr>
          <p:spPr>
            <a:xfrm>
              <a:off x="396591" y="172890"/>
              <a:ext cx="413827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</a:t>
              </a:r>
              <a:endParaRPr/>
            </a:p>
          </p:txBody>
        </p:sp>
      </p:grpSp>
      <p:grpSp>
        <p:nvGrpSpPr>
          <p:cNvPr id="535" name="Google Shape;535;p22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536" name="Google Shape;536;p22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37" name="Google Shape;537;p22"/>
            <p:cNvSpPr txBox="1"/>
            <p:nvPr/>
          </p:nvSpPr>
          <p:spPr>
            <a:xfrm>
              <a:off x="396591" y="172890"/>
              <a:ext cx="413827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</a:t>
              </a:r>
              <a:endParaRPr/>
            </a:p>
          </p:txBody>
        </p:sp>
      </p:grpSp>
      <p:grpSp>
        <p:nvGrpSpPr>
          <p:cNvPr id="538" name="Google Shape;538;p22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539" name="Google Shape;539;p22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40" name="Google Shape;540;p22"/>
            <p:cNvSpPr txBox="1"/>
            <p:nvPr/>
          </p:nvSpPr>
          <p:spPr>
            <a:xfrm>
              <a:off x="396591" y="172890"/>
              <a:ext cx="413827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</a:t>
              </a:r>
              <a:endParaRPr/>
            </a:p>
          </p:txBody>
        </p:sp>
      </p:grpSp>
      <p:grpSp>
        <p:nvGrpSpPr>
          <p:cNvPr id="541" name="Google Shape;541;p22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542" name="Google Shape;542;p22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43" name="Google Shape;543;p22"/>
            <p:cNvSpPr txBox="1"/>
            <p:nvPr/>
          </p:nvSpPr>
          <p:spPr>
            <a:xfrm>
              <a:off x="396591" y="172890"/>
              <a:ext cx="413827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</a:t>
              </a:r>
              <a:endParaRPr/>
            </a:p>
          </p:txBody>
        </p:sp>
      </p:grpSp>
      <p:grpSp>
        <p:nvGrpSpPr>
          <p:cNvPr id="544" name="Google Shape;544;p22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545" name="Google Shape;545;p22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46" name="Google Shape;546;p22"/>
            <p:cNvSpPr txBox="1"/>
            <p:nvPr/>
          </p:nvSpPr>
          <p:spPr>
            <a:xfrm>
              <a:off x="396591" y="172890"/>
              <a:ext cx="413827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</a:t>
              </a:r>
              <a:endParaRPr/>
            </a:p>
          </p:txBody>
        </p:sp>
      </p:grpSp>
      <p:grpSp>
        <p:nvGrpSpPr>
          <p:cNvPr id="547" name="Google Shape;547;p22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548" name="Google Shape;548;p22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49" name="Google Shape;549;p22"/>
            <p:cNvSpPr txBox="1"/>
            <p:nvPr/>
          </p:nvSpPr>
          <p:spPr>
            <a:xfrm>
              <a:off x="396591" y="172890"/>
              <a:ext cx="413827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6</a:t>
              </a:r>
              <a:endParaRPr/>
            </a:p>
          </p:txBody>
        </p:sp>
      </p:grpSp>
      <p:grpSp>
        <p:nvGrpSpPr>
          <p:cNvPr id="550" name="Google Shape;550;p22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551" name="Google Shape;551;p22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52" name="Google Shape;552;p22"/>
            <p:cNvSpPr txBox="1"/>
            <p:nvPr/>
          </p:nvSpPr>
          <p:spPr>
            <a:xfrm>
              <a:off x="396591" y="172890"/>
              <a:ext cx="413827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7</a:t>
              </a:r>
              <a:endParaRPr/>
            </a:p>
          </p:txBody>
        </p:sp>
      </p:grpSp>
      <p:grpSp>
        <p:nvGrpSpPr>
          <p:cNvPr id="553" name="Google Shape;553;p22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554" name="Google Shape;554;p22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55" name="Google Shape;555;p22"/>
            <p:cNvSpPr txBox="1"/>
            <p:nvPr/>
          </p:nvSpPr>
          <p:spPr>
            <a:xfrm>
              <a:off x="396591" y="172890"/>
              <a:ext cx="413827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8</a:t>
              </a:r>
              <a:endParaRPr/>
            </a:p>
          </p:txBody>
        </p:sp>
      </p:grpSp>
      <p:grpSp>
        <p:nvGrpSpPr>
          <p:cNvPr id="556" name="Google Shape;556;p22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557" name="Google Shape;557;p22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58" name="Google Shape;558;p22"/>
            <p:cNvSpPr txBox="1"/>
            <p:nvPr/>
          </p:nvSpPr>
          <p:spPr>
            <a:xfrm>
              <a:off x="396591" y="172890"/>
              <a:ext cx="413827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9</a:t>
              </a:r>
              <a:endParaRPr/>
            </a:p>
          </p:txBody>
        </p:sp>
      </p:grpSp>
      <p:grpSp>
        <p:nvGrpSpPr>
          <p:cNvPr id="559" name="Google Shape;559;p22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560" name="Google Shape;560;p22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61" name="Google Shape;561;p22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10</a:t>
              </a:r>
              <a:endParaRPr/>
            </a:p>
          </p:txBody>
        </p:sp>
      </p:grpSp>
      <p:grpSp>
        <p:nvGrpSpPr>
          <p:cNvPr id="562" name="Google Shape;562;p22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563" name="Google Shape;563;p22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64" name="Google Shape;564;p22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11</a:t>
              </a:r>
              <a:endParaRPr/>
            </a:p>
          </p:txBody>
        </p:sp>
      </p:grpSp>
      <p:grpSp>
        <p:nvGrpSpPr>
          <p:cNvPr id="565" name="Google Shape;565;p22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566" name="Google Shape;566;p22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67" name="Google Shape;567;p22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12</a:t>
              </a:r>
              <a:endParaRPr/>
            </a:p>
          </p:txBody>
        </p:sp>
      </p:grpSp>
      <p:grpSp>
        <p:nvGrpSpPr>
          <p:cNvPr id="568" name="Google Shape;568;p22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569" name="Google Shape;569;p22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70" name="Google Shape;570;p22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13</a:t>
              </a:r>
              <a:endParaRPr/>
            </a:p>
          </p:txBody>
        </p:sp>
      </p:grpSp>
      <p:grpSp>
        <p:nvGrpSpPr>
          <p:cNvPr id="571" name="Google Shape;571;p22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572" name="Google Shape;572;p22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73" name="Google Shape;573;p22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14</a:t>
              </a:r>
              <a:endParaRPr/>
            </a:p>
          </p:txBody>
        </p:sp>
      </p:grpSp>
      <p:grpSp>
        <p:nvGrpSpPr>
          <p:cNvPr id="574" name="Google Shape;574;p22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575" name="Google Shape;575;p22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76" name="Google Shape;576;p22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15</a:t>
              </a:r>
              <a:endParaRPr/>
            </a:p>
          </p:txBody>
        </p:sp>
      </p:grpSp>
      <p:grpSp>
        <p:nvGrpSpPr>
          <p:cNvPr id="577" name="Google Shape;577;p22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578" name="Google Shape;578;p22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79" name="Google Shape;579;p22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16</a:t>
              </a:r>
              <a:endParaRPr/>
            </a:p>
          </p:txBody>
        </p:sp>
      </p:grpSp>
      <p:grpSp>
        <p:nvGrpSpPr>
          <p:cNvPr id="580" name="Google Shape;580;p22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581" name="Google Shape;581;p22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82" name="Google Shape;582;p22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17</a:t>
              </a:r>
              <a:endParaRPr/>
            </a:p>
          </p:txBody>
        </p:sp>
      </p:grpSp>
      <p:grpSp>
        <p:nvGrpSpPr>
          <p:cNvPr id="583" name="Google Shape;583;p22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584" name="Google Shape;584;p22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85" name="Google Shape;585;p22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18</a:t>
              </a:r>
              <a:endParaRPr/>
            </a:p>
          </p:txBody>
        </p:sp>
      </p:grpSp>
      <p:grpSp>
        <p:nvGrpSpPr>
          <p:cNvPr id="586" name="Google Shape;586;p22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587" name="Google Shape;587;p22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88" name="Google Shape;588;p22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19</a:t>
              </a:r>
              <a:endParaRPr/>
            </a:p>
          </p:txBody>
        </p:sp>
      </p:grpSp>
      <p:grpSp>
        <p:nvGrpSpPr>
          <p:cNvPr id="589" name="Google Shape;589;p22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590" name="Google Shape;590;p22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91" name="Google Shape;591;p22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20</a:t>
              </a:r>
              <a:endParaRPr/>
            </a:p>
          </p:txBody>
        </p:sp>
      </p:grpSp>
      <p:grpSp>
        <p:nvGrpSpPr>
          <p:cNvPr id="592" name="Google Shape;592;p22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593" name="Google Shape;593;p22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94" name="Google Shape;594;p22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21</a:t>
              </a:r>
              <a:endParaRPr/>
            </a:p>
          </p:txBody>
        </p:sp>
      </p:grpSp>
      <p:grpSp>
        <p:nvGrpSpPr>
          <p:cNvPr id="595" name="Google Shape;595;p22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596" name="Google Shape;596;p22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97" name="Google Shape;597;p22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22</a:t>
              </a:r>
              <a:endParaRPr/>
            </a:p>
          </p:txBody>
        </p:sp>
      </p:grpSp>
      <p:grpSp>
        <p:nvGrpSpPr>
          <p:cNvPr id="598" name="Google Shape;598;p22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599" name="Google Shape;599;p22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00" name="Google Shape;600;p22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23</a:t>
              </a:r>
              <a:endParaRPr/>
            </a:p>
          </p:txBody>
        </p:sp>
      </p:grpSp>
      <p:grpSp>
        <p:nvGrpSpPr>
          <p:cNvPr id="601" name="Google Shape;601;p22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602" name="Google Shape;602;p22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03" name="Google Shape;603;p22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24</a:t>
              </a:r>
              <a:endParaRPr/>
            </a:p>
          </p:txBody>
        </p:sp>
      </p:grpSp>
      <p:grpSp>
        <p:nvGrpSpPr>
          <p:cNvPr id="604" name="Google Shape;604;p22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605" name="Google Shape;605;p22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06" name="Google Shape;606;p22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25</a:t>
              </a:r>
              <a:endParaRPr/>
            </a:p>
          </p:txBody>
        </p:sp>
      </p:grpSp>
      <p:grpSp>
        <p:nvGrpSpPr>
          <p:cNvPr id="607" name="Google Shape;607;p22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608" name="Google Shape;608;p22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09" name="Google Shape;609;p22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26</a:t>
              </a:r>
              <a:endParaRPr/>
            </a:p>
          </p:txBody>
        </p:sp>
      </p:grpSp>
      <p:grpSp>
        <p:nvGrpSpPr>
          <p:cNvPr id="610" name="Google Shape;610;p22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611" name="Google Shape;611;p22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12" name="Google Shape;612;p22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27</a:t>
              </a:r>
              <a:endParaRPr/>
            </a:p>
          </p:txBody>
        </p:sp>
      </p:grpSp>
      <p:grpSp>
        <p:nvGrpSpPr>
          <p:cNvPr id="613" name="Google Shape;613;p22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614" name="Google Shape;614;p22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15" name="Google Shape;615;p22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28</a:t>
              </a:r>
              <a:endParaRPr/>
            </a:p>
          </p:txBody>
        </p:sp>
      </p:grpSp>
      <p:grpSp>
        <p:nvGrpSpPr>
          <p:cNvPr id="616" name="Google Shape;616;p22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617" name="Google Shape;617;p22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18" name="Google Shape;618;p22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29</a:t>
              </a:r>
              <a:endParaRPr/>
            </a:p>
          </p:txBody>
        </p:sp>
      </p:grpSp>
      <p:grpSp>
        <p:nvGrpSpPr>
          <p:cNvPr id="619" name="Google Shape;619;p22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620" name="Google Shape;620;p22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21" name="Google Shape;621;p22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30</a:t>
              </a:r>
              <a:endParaRPr/>
            </a:p>
          </p:txBody>
        </p:sp>
      </p:grpSp>
      <p:grpSp>
        <p:nvGrpSpPr>
          <p:cNvPr id="622" name="Google Shape;622;p22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623" name="Google Shape;623;p22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24" name="Google Shape;624;p22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31</a:t>
              </a:r>
              <a:endParaRPr/>
            </a:p>
          </p:txBody>
        </p:sp>
      </p:grpSp>
      <p:grpSp>
        <p:nvGrpSpPr>
          <p:cNvPr id="625" name="Google Shape;625;p22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626" name="Google Shape;626;p22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27" name="Google Shape;627;p22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32</a:t>
              </a:r>
              <a:endParaRPr/>
            </a:p>
          </p:txBody>
        </p:sp>
      </p:grpSp>
      <p:grpSp>
        <p:nvGrpSpPr>
          <p:cNvPr id="628" name="Google Shape;628;p22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629" name="Google Shape;629;p22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30" name="Google Shape;630;p22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33</a:t>
              </a:r>
              <a:endParaRPr/>
            </a:p>
          </p:txBody>
        </p:sp>
      </p:grpSp>
      <p:grpSp>
        <p:nvGrpSpPr>
          <p:cNvPr id="631" name="Google Shape;631;p22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632" name="Google Shape;632;p22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33" name="Google Shape;633;p22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34</a:t>
              </a:r>
              <a:endParaRPr/>
            </a:p>
          </p:txBody>
        </p:sp>
      </p:grpSp>
      <p:grpSp>
        <p:nvGrpSpPr>
          <p:cNvPr id="634" name="Google Shape;634;p22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635" name="Google Shape;635;p22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36" name="Google Shape;636;p22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35</a:t>
              </a:r>
              <a:endParaRPr/>
            </a:p>
          </p:txBody>
        </p:sp>
      </p:grpSp>
      <p:grpSp>
        <p:nvGrpSpPr>
          <p:cNvPr id="637" name="Google Shape;637;p22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638" name="Google Shape;638;p22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39" name="Google Shape;639;p22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36</a:t>
              </a:r>
              <a:endParaRPr/>
            </a:p>
          </p:txBody>
        </p:sp>
      </p:grpSp>
      <p:grpSp>
        <p:nvGrpSpPr>
          <p:cNvPr id="640" name="Google Shape;640;p22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641" name="Google Shape;641;p22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42" name="Google Shape;642;p22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37</a:t>
              </a:r>
              <a:endParaRPr/>
            </a:p>
          </p:txBody>
        </p:sp>
      </p:grpSp>
      <p:grpSp>
        <p:nvGrpSpPr>
          <p:cNvPr id="643" name="Google Shape;643;p22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644" name="Google Shape;644;p22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45" name="Google Shape;645;p22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38</a:t>
              </a:r>
              <a:endParaRPr/>
            </a:p>
          </p:txBody>
        </p:sp>
      </p:grpSp>
      <p:grpSp>
        <p:nvGrpSpPr>
          <p:cNvPr id="646" name="Google Shape;646;p22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647" name="Google Shape;647;p22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48" name="Google Shape;648;p22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39</a:t>
              </a:r>
              <a:endParaRPr/>
            </a:p>
          </p:txBody>
        </p:sp>
      </p:grpSp>
      <p:grpSp>
        <p:nvGrpSpPr>
          <p:cNvPr id="649" name="Google Shape;649;p22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650" name="Google Shape;650;p22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51" name="Google Shape;651;p22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40</a:t>
              </a:r>
              <a:endParaRPr/>
            </a:p>
          </p:txBody>
        </p:sp>
      </p:grpSp>
      <p:grpSp>
        <p:nvGrpSpPr>
          <p:cNvPr id="652" name="Google Shape;652;p22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653" name="Google Shape;653;p22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54" name="Google Shape;654;p22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41</a:t>
              </a:r>
              <a:endParaRPr/>
            </a:p>
          </p:txBody>
        </p:sp>
      </p:grpSp>
      <p:grpSp>
        <p:nvGrpSpPr>
          <p:cNvPr id="655" name="Google Shape;655;p22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656" name="Google Shape;656;p22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57" name="Google Shape;657;p22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42</a:t>
              </a:r>
              <a:endParaRPr/>
            </a:p>
          </p:txBody>
        </p:sp>
      </p:grpSp>
      <p:grpSp>
        <p:nvGrpSpPr>
          <p:cNvPr id="658" name="Google Shape;658;p22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659" name="Google Shape;659;p22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60" name="Google Shape;660;p22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43</a:t>
              </a:r>
              <a:endParaRPr/>
            </a:p>
          </p:txBody>
        </p:sp>
      </p:grpSp>
      <p:grpSp>
        <p:nvGrpSpPr>
          <p:cNvPr id="661" name="Google Shape;661;p22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662" name="Google Shape;662;p22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63" name="Google Shape;663;p22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44</a:t>
              </a:r>
              <a:endParaRPr/>
            </a:p>
          </p:txBody>
        </p:sp>
      </p:grpSp>
      <p:grpSp>
        <p:nvGrpSpPr>
          <p:cNvPr id="664" name="Google Shape;664;p22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665" name="Google Shape;665;p22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66" name="Google Shape;666;p22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45</a:t>
              </a:r>
              <a:endParaRPr/>
            </a:p>
          </p:txBody>
        </p:sp>
      </p:grpSp>
      <p:grpSp>
        <p:nvGrpSpPr>
          <p:cNvPr id="667" name="Google Shape;667;p22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668" name="Google Shape;668;p22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69" name="Google Shape;669;p22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46</a:t>
              </a:r>
              <a:endParaRPr/>
            </a:p>
          </p:txBody>
        </p:sp>
      </p:grpSp>
      <p:grpSp>
        <p:nvGrpSpPr>
          <p:cNvPr id="670" name="Google Shape;670;p22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671" name="Google Shape;671;p22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72" name="Google Shape;672;p22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47</a:t>
              </a:r>
              <a:endParaRPr/>
            </a:p>
          </p:txBody>
        </p:sp>
      </p:grpSp>
      <p:grpSp>
        <p:nvGrpSpPr>
          <p:cNvPr id="673" name="Google Shape;673;p22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674" name="Google Shape;674;p22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75" name="Google Shape;675;p22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48</a:t>
              </a:r>
              <a:endParaRPr/>
            </a:p>
          </p:txBody>
        </p:sp>
      </p:grpSp>
      <p:grpSp>
        <p:nvGrpSpPr>
          <p:cNvPr id="676" name="Google Shape;676;p22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677" name="Google Shape;677;p22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78" name="Google Shape;678;p22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49</a:t>
              </a:r>
              <a:endParaRPr/>
            </a:p>
          </p:txBody>
        </p:sp>
      </p:grpSp>
      <p:grpSp>
        <p:nvGrpSpPr>
          <p:cNvPr id="679" name="Google Shape;679;p22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680" name="Google Shape;680;p22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81" name="Google Shape;681;p22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50</a:t>
              </a:r>
              <a:endParaRPr/>
            </a:p>
          </p:txBody>
        </p:sp>
      </p:grpSp>
      <p:grpSp>
        <p:nvGrpSpPr>
          <p:cNvPr id="682" name="Google Shape;682;p22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683" name="Google Shape;683;p22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84" name="Google Shape;684;p22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51</a:t>
              </a:r>
              <a:endParaRPr/>
            </a:p>
          </p:txBody>
        </p:sp>
      </p:grpSp>
      <p:grpSp>
        <p:nvGrpSpPr>
          <p:cNvPr id="685" name="Google Shape;685;p22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686" name="Google Shape;686;p22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87" name="Google Shape;687;p22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52</a:t>
              </a:r>
              <a:endParaRPr/>
            </a:p>
          </p:txBody>
        </p:sp>
      </p:grpSp>
      <p:grpSp>
        <p:nvGrpSpPr>
          <p:cNvPr id="688" name="Google Shape;688;p22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689" name="Google Shape;689;p22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90" name="Google Shape;690;p22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53</a:t>
              </a:r>
              <a:endParaRPr/>
            </a:p>
          </p:txBody>
        </p:sp>
      </p:grpSp>
      <p:grpSp>
        <p:nvGrpSpPr>
          <p:cNvPr id="691" name="Google Shape;691;p22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692" name="Google Shape;692;p22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93" name="Google Shape;693;p22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54</a:t>
              </a:r>
              <a:endParaRPr/>
            </a:p>
          </p:txBody>
        </p:sp>
      </p:grpSp>
      <p:grpSp>
        <p:nvGrpSpPr>
          <p:cNvPr id="694" name="Google Shape;694;p22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695" name="Google Shape;695;p22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96" name="Google Shape;696;p22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55</a:t>
              </a:r>
              <a:endParaRPr/>
            </a:p>
          </p:txBody>
        </p:sp>
      </p:grpSp>
      <p:grpSp>
        <p:nvGrpSpPr>
          <p:cNvPr id="697" name="Google Shape;697;p22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698" name="Google Shape;698;p22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699" name="Google Shape;699;p22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56</a:t>
              </a:r>
              <a:endParaRPr/>
            </a:p>
          </p:txBody>
        </p:sp>
      </p:grpSp>
      <p:grpSp>
        <p:nvGrpSpPr>
          <p:cNvPr id="700" name="Google Shape;700;p22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701" name="Google Shape;701;p22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02" name="Google Shape;702;p22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57</a:t>
              </a:r>
              <a:endParaRPr/>
            </a:p>
          </p:txBody>
        </p:sp>
      </p:grpSp>
      <p:grpSp>
        <p:nvGrpSpPr>
          <p:cNvPr id="703" name="Google Shape;703;p22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704" name="Google Shape;704;p22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05" name="Google Shape;705;p22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58</a:t>
              </a:r>
              <a:endParaRPr/>
            </a:p>
          </p:txBody>
        </p:sp>
      </p:grpSp>
      <p:grpSp>
        <p:nvGrpSpPr>
          <p:cNvPr id="706" name="Google Shape;706;p22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707" name="Google Shape;707;p22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08" name="Google Shape;708;p22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59</a:t>
              </a:r>
              <a:endParaRPr/>
            </a:p>
          </p:txBody>
        </p:sp>
      </p:grpSp>
      <p:grpSp>
        <p:nvGrpSpPr>
          <p:cNvPr id="709" name="Google Shape;709;p22"/>
          <p:cNvGrpSpPr/>
          <p:nvPr/>
        </p:nvGrpSpPr>
        <p:grpSpPr>
          <a:xfrm>
            <a:off x="10293091" y="1162977"/>
            <a:ext cx="1207013" cy="1123026"/>
            <a:chOff x="-1" y="-1"/>
            <a:chExt cx="1207012" cy="1123024"/>
          </a:xfrm>
        </p:grpSpPr>
        <p:sp>
          <p:nvSpPr>
            <p:cNvPr id="710" name="Google Shape;710;p22"/>
            <p:cNvSpPr/>
            <p:nvPr/>
          </p:nvSpPr>
          <p:spPr>
            <a:xfrm>
              <a:off x="-1" y="-1"/>
              <a:ext cx="1207012" cy="1123024"/>
            </a:xfrm>
            <a:prstGeom prst="ellipse">
              <a:avLst/>
            </a:prstGeom>
            <a:solidFill>
              <a:schemeClr val="accent6"/>
            </a:solidFill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entury Gothic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711" name="Google Shape;711;p22"/>
            <p:cNvSpPr txBox="1"/>
            <p:nvPr/>
          </p:nvSpPr>
          <p:spPr>
            <a:xfrm>
              <a:off x="241747" y="172890"/>
              <a:ext cx="723515" cy="7772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4400"/>
                <a:buFont typeface="Century Gothic"/>
                <a:buNone/>
              </a:pPr>
              <a:r>
                <a:rPr b="0" i="0" lang="en-US" sz="4400" u="none" cap="none" strike="noStrike">
                  <a:solidFill>
                    <a:srgbClr val="FFFFFF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60</a:t>
              </a:r>
              <a:endParaRPr/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xit" presetID="1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5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9" id="716" name="Google Shape;716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61071" y="3305009"/>
            <a:ext cx="4488753" cy="252492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cture 11" id="717" name="Google Shape;717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86655" y="3263622"/>
            <a:ext cx="4478208" cy="256631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cture 4" id="718" name="Google Shape;718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61071" y="773811"/>
            <a:ext cx="3379282" cy="25311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cture 6" id="719" name="Google Shape;719;p2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265104" y="773811"/>
            <a:ext cx="3379281" cy="25311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cture 8" id="720" name="Google Shape;720;p2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569135" y="773811"/>
            <a:ext cx="3803714" cy="25311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cture 13" id="721" name="Google Shape;721;p23"/>
          <p:cNvPicPr preferRelativeResize="0"/>
          <p:nvPr/>
        </p:nvPicPr>
        <p:blipFill rotWithShape="1">
          <a:blip r:embed="rId8">
            <a:alphaModFix/>
          </a:blip>
          <a:srcRect b="3624" l="16215" r="10028" t="6706"/>
          <a:stretch/>
        </p:blipFill>
        <p:spPr>
          <a:xfrm>
            <a:off x="8385347" y="3305009"/>
            <a:ext cx="2987502" cy="25249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5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Google Shape;726;p24"/>
          <p:cNvSpPr txBox="1"/>
          <p:nvPr>
            <p:ph type="title"/>
          </p:nvPr>
        </p:nvSpPr>
        <p:spPr>
          <a:xfrm>
            <a:off x="1295401" y="982131"/>
            <a:ext cx="9601198" cy="13038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00"/>
              <a:buFont typeface="Century Gothic"/>
              <a:buNone/>
            </a:pPr>
            <a:r>
              <a:rPr lang="en-US" sz="3900">
                <a:solidFill>
                  <a:srgbClr val="000000"/>
                </a:solidFill>
              </a:rPr>
              <a:t>Symbols can also be </a:t>
            </a:r>
            <a:r>
              <a:rPr b="1" lang="en-US"/>
              <a:t>combined</a:t>
            </a:r>
            <a:r>
              <a:rPr lang="en-US" sz="3900">
                <a:solidFill>
                  <a:srgbClr val="000000"/>
                </a:solidFill>
              </a:rPr>
              <a:t> to give added meaning…</a:t>
            </a:r>
            <a:endParaRPr/>
          </a:p>
        </p:txBody>
      </p:sp>
      <p:pic>
        <p:nvPicPr>
          <p:cNvPr descr="Content Placeholder 4" id="727" name="Google Shape;727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5921" y="2892369"/>
            <a:ext cx="2877561" cy="28836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cture 5" id="728" name="Google Shape;728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55730" y="2892369"/>
            <a:ext cx="2908045" cy="290804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cture 3" id="729" name="Google Shape;729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876605" y="3440810"/>
            <a:ext cx="2286001" cy="2000251"/>
          </a:xfrm>
          <a:prstGeom prst="rect">
            <a:avLst/>
          </a:prstGeom>
          <a:noFill/>
          <a:ln>
            <a:noFill/>
          </a:ln>
        </p:spPr>
      </p:pic>
      <p:sp>
        <p:nvSpPr>
          <p:cNvPr id="730" name="Google Shape;730;p24"/>
          <p:cNvSpPr/>
          <p:nvPr/>
        </p:nvSpPr>
        <p:spPr>
          <a:xfrm>
            <a:off x="3883329" y="3967855"/>
            <a:ext cx="793431" cy="757071"/>
          </a:xfrm>
          <a:custGeom>
            <a:rect b="b" l="l" r="r" t="t"/>
            <a:pathLst>
              <a:path extrusionOk="0" h="21600" w="21600">
                <a:moveTo>
                  <a:pt x="0" y="7344"/>
                </a:moveTo>
                <a:lnTo>
                  <a:pt x="7502" y="7344"/>
                </a:lnTo>
                <a:lnTo>
                  <a:pt x="7502" y="0"/>
                </a:lnTo>
                <a:lnTo>
                  <a:pt x="14098" y="0"/>
                </a:lnTo>
                <a:lnTo>
                  <a:pt x="14098" y="7344"/>
                </a:lnTo>
                <a:lnTo>
                  <a:pt x="21600" y="7344"/>
                </a:lnTo>
                <a:lnTo>
                  <a:pt x="21600" y="14256"/>
                </a:lnTo>
                <a:lnTo>
                  <a:pt x="14098" y="14256"/>
                </a:lnTo>
                <a:lnTo>
                  <a:pt x="14098" y="21600"/>
                </a:lnTo>
                <a:lnTo>
                  <a:pt x="7502" y="21600"/>
                </a:lnTo>
                <a:lnTo>
                  <a:pt x="7502" y="14256"/>
                </a:lnTo>
                <a:lnTo>
                  <a:pt x="0" y="14256"/>
                </a:lnTo>
                <a:close/>
              </a:path>
            </a:pathLst>
          </a:custGeom>
          <a:solidFill>
            <a:schemeClr val="accent1"/>
          </a:solidFill>
          <a:ln cap="flat" cmpd="sng" w="15875">
            <a:solidFill>
              <a:srgbClr val="7D6C4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31" name="Google Shape;731;p24"/>
          <p:cNvSpPr/>
          <p:nvPr/>
        </p:nvSpPr>
        <p:spPr>
          <a:xfrm>
            <a:off x="7102821" y="4141293"/>
            <a:ext cx="985591" cy="410196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8640"/>
                </a:lnTo>
                <a:lnTo>
                  <a:pt x="0" y="8640"/>
                </a:lnTo>
                <a:close/>
                <a:moveTo>
                  <a:pt x="0" y="12960"/>
                </a:moveTo>
                <a:lnTo>
                  <a:pt x="21600" y="1296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1"/>
          </a:solidFill>
          <a:ln cap="flat" cmpd="sng" w="15875">
            <a:solidFill>
              <a:srgbClr val="7D6C4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entury Gothic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5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p25"/>
          <p:cNvSpPr txBox="1"/>
          <p:nvPr>
            <p:ph type="title"/>
          </p:nvPr>
        </p:nvSpPr>
        <p:spPr>
          <a:xfrm>
            <a:off x="1295401" y="982131"/>
            <a:ext cx="9601198" cy="13038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900"/>
              <a:buFont typeface="Century Gothic"/>
              <a:buNone/>
            </a:pPr>
            <a:r>
              <a:rPr b="1" lang="en-US" sz="3900"/>
              <a:t>Your Turn! </a:t>
            </a:r>
            <a:r>
              <a:rPr b="0" lang="en-US"/>
              <a:t>In your books, draw symbols for the following:</a:t>
            </a:r>
            <a:endParaRPr/>
          </a:p>
        </p:txBody>
      </p:sp>
      <p:sp>
        <p:nvSpPr>
          <p:cNvPr id="737" name="Google Shape;737;p25"/>
          <p:cNvSpPr txBox="1"/>
          <p:nvPr>
            <p:ph idx="1" type="body"/>
          </p:nvPr>
        </p:nvSpPr>
        <p:spPr>
          <a:xfrm>
            <a:off x="1295401" y="2752003"/>
            <a:ext cx="9601198" cy="29416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-US" sz="2300"/>
              <a:t>Church</a:t>
            </a:r>
            <a:endParaRPr sz="2300"/>
          </a:p>
          <a:p>
            <a:pPr indent="0" lvl="0" marL="0" rtl="0" algn="ctr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4800"/>
              <a:buNone/>
            </a:pPr>
            <a:r>
              <a:rPr lang="en-US" sz="2300"/>
              <a:t>Play area</a:t>
            </a:r>
            <a:endParaRPr sz="2300"/>
          </a:p>
          <a:p>
            <a:pPr indent="0" lvl="0" marL="0" rtl="0" algn="ctr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4800"/>
              <a:buNone/>
            </a:pPr>
            <a:r>
              <a:rPr lang="en-US" sz="2300"/>
              <a:t>Cinema</a:t>
            </a:r>
            <a:endParaRPr sz="2300"/>
          </a:p>
          <a:p>
            <a:pPr indent="0" lvl="0" marL="0" rtl="0" algn="ctr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4800"/>
              <a:buNone/>
            </a:pPr>
            <a:r>
              <a:rPr lang="en-US" sz="2300"/>
              <a:t>Beach</a:t>
            </a:r>
            <a:endParaRPr sz="2300"/>
          </a:p>
          <a:p>
            <a:pPr indent="0" lvl="0" marL="0" rtl="0" algn="ctr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4800"/>
              <a:buNone/>
            </a:pPr>
            <a:r>
              <a:rPr lang="en-US" sz="2300"/>
              <a:t>Fast food</a:t>
            </a:r>
            <a:endParaRPr sz="2300"/>
          </a:p>
          <a:p>
            <a:pPr indent="0" lvl="0" marL="0" rtl="0" algn="ctr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SzPts val="4800"/>
              <a:buNone/>
            </a:pPr>
            <a:r>
              <a:rPr lang="en-US" sz="2300"/>
              <a:t>Library</a:t>
            </a:r>
            <a:endParaRPr sz="23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rganic">
  <a:themeElements>
    <a:clrScheme name="Organic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AB946B"/>
      </a:accent1>
      <a:accent2>
        <a:srgbClr val="C04F32"/>
      </a:accent2>
      <a:accent3>
        <a:srgbClr val="DD8C3C"/>
      </a:accent3>
      <a:accent4>
        <a:srgbClr val="8E684C"/>
      </a:accent4>
      <a:accent5>
        <a:srgbClr val="CBAF62"/>
      </a:accent5>
      <a:accent6>
        <a:srgbClr val="803348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rganic">
  <a:themeElements>
    <a:clrScheme name="Organic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AB946B"/>
      </a:accent1>
      <a:accent2>
        <a:srgbClr val="C04F32"/>
      </a:accent2>
      <a:accent3>
        <a:srgbClr val="DD8C3C"/>
      </a:accent3>
      <a:accent4>
        <a:srgbClr val="8E684C"/>
      </a:accent4>
      <a:accent5>
        <a:srgbClr val="CBAF62"/>
      </a:accent5>
      <a:accent6>
        <a:srgbClr val="803348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