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109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7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10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1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108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0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104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0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107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2.xml"/>
  <Override ContentType="application/vnd.openxmlformats-officedocument.presentationml.slide+xml" PartName="/ppt/slides/slide108.xml"/>
  <Override ContentType="application/vnd.openxmlformats-officedocument.presentationml.slide+xml" PartName="/ppt/slides/slide98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63.xml"/>
  <Override ContentType="application/vnd.openxmlformats-officedocument.presentationml.slide+xml" PartName="/ppt/slides/slide93.xml"/>
  <Override ContentType="application/vnd.openxmlformats-officedocument.presentationml.slide+xml" PartName="/ppt/slides/slide101.xml"/>
  <Override ContentType="application/vnd.openxmlformats-officedocument.presentationml.slide+xml" PartName="/ppt/slides/slide80.xml"/>
  <Override ContentType="application/vnd.openxmlformats-officedocument.presentationml.slide+xml" PartName="/ppt/slides/slide103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6.xml"/>
  <Override ContentType="application/vnd.openxmlformats-officedocument.presentationml.slide+xml" PartName="/ppt/slides/slide104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1.xml"/>
  <Override ContentType="application/vnd.openxmlformats-officedocument.presentationml.slide+xml" PartName="/ppt/slides/slide110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83.xml"/>
  <Override ContentType="application/vnd.openxmlformats-officedocument.presentationml.slide+xml" PartName="/ppt/slides/slide106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109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92.xml"/>
  <Override ContentType="application/vnd.openxmlformats-officedocument.presentationml.slide+xml" PartName="/ppt/slides/slide10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  <p:sldId id="364" r:id="rId114"/>
    <p:sldId id="365" r:id="rId11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07" Type="http://schemas.openxmlformats.org/officeDocument/2006/relationships/slide" Target="slides/slide102.xml"/><Relationship Id="rId106" Type="http://schemas.openxmlformats.org/officeDocument/2006/relationships/slide" Target="slides/slide101.xml"/><Relationship Id="rId105" Type="http://schemas.openxmlformats.org/officeDocument/2006/relationships/slide" Target="slides/slide100.xml"/><Relationship Id="rId104" Type="http://schemas.openxmlformats.org/officeDocument/2006/relationships/slide" Target="slides/slide99.xml"/><Relationship Id="rId109" Type="http://schemas.openxmlformats.org/officeDocument/2006/relationships/slide" Target="slides/slide104.xml"/><Relationship Id="rId108" Type="http://schemas.openxmlformats.org/officeDocument/2006/relationships/slide" Target="slides/slide103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103" Type="http://schemas.openxmlformats.org/officeDocument/2006/relationships/slide" Target="slides/slide98.xml"/><Relationship Id="rId102" Type="http://schemas.openxmlformats.org/officeDocument/2006/relationships/slide" Target="slides/slide97.xml"/><Relationship Id="rId101" Type="http://schemas.openxmlformats.org/officeDocument/2006/relationships/slide" Target="slides/slide96.xml"/><Relationship Id="rId100" Type="http://schemas.openxmlformats.org/officeDocument/2006/relationships/slide" Target="slides/slide95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95" Type="http://schemas.openxmlformats.org/officeDocument/2006/relationships/slide" Target="slides/slide90.xml"/><Relationship Id="rId94" Type="http://schemas.openxmlformats.org/officeDocument/2006/relationships/slide" Target="slides/slide89.xml"/><Relationship Id="rId97" Type="http://schemas.openxmlformats.org/officeDocument/2006/relationships/slide" Target="slides/slide92.xml"/><Relationship Id="rId96" Type="http://schemas.openxmlformats.org/officeDocument/2006/relationships/slide" Target="slides/slide91.xml"/><Relationship Id="rId11" Type="http://schemas.openxmlformats.org/officeDocument/2006/relationships/slide" Target="slides/slide6.xml"/><Relationship Id="rId99" Type="http://schemas.openxmlformats.org/officeDocument/2006/relationships/slide" Target="slides/slide94.xml"/><Relationship Id="rId10" Type="http://schemas.openxmlformats.org/officeDocument/2006/relationships/slide" Target="slides/slide5.xml"/><Relationship Id="rId98" Type="http://schemas.openxmlformats.org/officeDocument/2006/relationships/slide" Target="slides/slide93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91" Type="http://schemas.openxmlformats.org/officeDocument/2006/relationships/slide" Target="slides/slide86.xml"/><Relationship Id="rId90" Type="http://schemas.openxmlformats.org/officeDocument/2006/relationships/slide" Target="slides/slide85.xml"/><Relationship Id="rId93" Type="http://schemas.openxmlformats.org/officeDocument/2006/relationships/slide" Target="slides/slide88.xml"/><Relationship Id="rId92" Type="http://schemas.openxmlformats.org/officeDocument/2006/relationships/slide" Target="slides/slide87.xml"/><Relationship Id="rId115" Type="http://schemas.openxmlformats.org/officeDocument/2006/relationships/slide" Target="slides/slide110.xml"/><Relationship Id="rId15" Type="http://schemas.openxmlformats.org/officeDocument/2006/relationships/slide" Target="slides/slide10.xml"/><Relationship Id="rId110" Type="http://schemas.openxmlformats.org/officeDocument/2006/relationships/slide" Target="slides/slide105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14" Type="http://schemas.openxmlformats.org/officeDocument/2006/relationships/slide" Target="slides/slide109.xml"/><Relationship Id="rId18" Type="http://schemas.openxmlformats.org/officeDocument/2006/relationships/slide" Target="slides/slide13.xml"/><Relationship Id="rId113" Type="http://schemas.openxmlformats.org/officeDocument/2006/relationships/slide" Target="slides/slide108.xml"/><Relationship Id="rId112" Type="http://schemas.openxmlformats.org/officeDocument/2006/relationships/slide" Target="slides/slide107.xml"/><Relationship Id="rId111" Type="http://schemas.openxmlformats.org/officeDocument/2006/relationships/slide" Target="slides/slide106.xml"/><Relationship Id="rId84" Type="http://schemas.openxmlformats.org/officeDocument/2006/relationships/slide" Target="slides/slide79.xml"/><Relationship Id="rId83" Type="http://schemas.openxmlformats.org/officeDocument/2006/relationships/slide" Target="slides/slide78.xml"/><Relationship Id="rId86" Type="http://schemas.openxmlformats.org/officeDocument/2006/relationships/slide" Target="slides/slide81.xml"/><Relationship Id="rId85" Type="http://schemas.openxmlformats.org/officeDocument/2006/relationships/slide" Target="slides/slide80.xml"/><Relationship Id="rId88" Type="http://schemas.openxmlformats.org/officeDocument/2006/relationships/slide" Target="slides/slide83.xml"/><Relationship Id="rId87" Type="http://schemas.openxmlformats.org/officeDocument/2006/relationships/slide" Target="slides/slide82.xml"/><Relationship Id="rId89" Type="http://schemas.openxmlformats.org/officeDocument/2006/relationships/slide" Target="slides/slide84.xml"/><Relationship Id="rId80" Type="http://schemas.openxmlformats.org/officeDocument/2006/relationships/slide" Target="slides/slide75.xml"/><Relationship Id="rId82" Type="http://schemas.openxmlformats.org/officeDocument/2006/relationships/slide" Target="slides/slide77.xml"/><Relationship Id="rId81" Type="http://schemas.openxmlformats.org/officeDocument/2006/relationships/slide" Target="slides/slide7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75" Type="http://schemas.openxmlformats.org/officeDocument/2006/relationships/slide" Target="slides/slide70.xml"/><Relationship Id="rId74" Type="http://schemas.openxmlformats.org/officeDocument/2006/relationships/slide" Target="slides/slide69.xml"/><Relationship Id="rId77" Type="http://schemas.openxmlformats.org/officeDocument/2006/relationships/slide" Target="slides/slide72.xml"/><Relationship Id="rId76" Type="http://schemas.openxmlformats.org/officeDocument/2006/relationships/slide" Target="slides/slide71.xml"/><Relationship Id="rId79" Type="http://schemas.openxmlformats.org/officeDocument/2006/relationships/slide" Target="slides/slide74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66" Type="http://schemas.openxmlformats.org/officeDocument/2006/relationships/slide" Target="slides/slide61.xml"/><Relationship Id="rId65" Type="http://schemas.openxmlformats.org/officeDocument/2006/relationships/slide" Target="slides/slide60.xml"/><Relationship Id="rId68" Type="http://schemas.openxmlformats.org/officeDocument/2006/relationships/slide" Target="slides/slide63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69" Type="http://schemas.openxmlformats.org/officeDocument/2006/relationships/slide" Target="slides/slide6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55" Type="http://schemas.openxmlformats.org/officeDocument/2006/relationships/slide" Target="slides/slide50.xml"/><Relationship Id="rId54" Type="http://schemas.openxmlformats.org/officeDocument/2006/relationships/slide" Target="slides/slide49.xml"/><Relationship Id="rId57" Type="http://schemas.openxmlformats.org/officeDocument/2006/relationships/slide" Target="slides/slide52.xml"/><Relationship Id="rId56" Type="http://schemas.openxmlformats.org/officeDocument/2006/relationships/slide" Target="slides/slide51.xml"/><Relationship Id="rId59" Type="http://schemas.openxmlformats.org/officeDocument/2006/relationships/slide" Target="slides/slide54.xml"/><Relationship Id="rId58" Type="http://schemas.openxmlformats.org/officeDocument/2006/relationships/slide" Target="slides/slide5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1200"/>
              <a:buFont typeface="Comic Sans MS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95" name="Google Shape;9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mic Sans MS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56" name="Google Shape;15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mic Sans MS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6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24b677601fc_0_373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8" name="Google Shape;948;g24b677601fc_0_373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g24b677601fc_0_407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3" name="Google Shape;983;g24b677601fc_0_407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8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g24b677601fc_0_413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0" name="Google Shape;990;g24b677601fc_0_413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g24b677601fc_0_423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1" name="Google Shape;1001;g24b677601fc_0_423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7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g24b677601fc_0_430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9" name="Google Shape;1009;g24b677601fc_0_430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4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g24b677601fc_0_436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6" name="Google Shape;1016;g24b677601fc_0_436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g24b677601fc_0_443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4" name="Google Shape;1024;g24b677601fc_0_443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9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g24b677601fc_0_449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1" name="Google Shape;1031;g24b677601fc_0_449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g24b677601fc_0_463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6" name="Google Shape;1046;g24b677601fc_0_463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6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g24b677601fc_0_474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8" name="Google Shape;1058;g24b677601fc_0_474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62" name="Google Shape;16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mic Sans MS"/>
              <a:buNone/>
            </a:pPr>
            <a:fld id="{00000000-1234-1234-1234-123412341234}" type="slidenum">
              <a:rPr b="0" i="0" lang="en-US" sz="24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0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6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082" name="Google Shape;1082;p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3" name="Google Shape;1083;p6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mic Sans MS"/>
              <a:buNone/>
            </a:pPr>
            <a:fld id="{00000000-1234-1234-1234-123412341234}" type="slidenum">
              <a:rPr b="0" i="0" lang="en-US" sz="24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73" name="Google Shape;17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mic Sans MS"/>
              <a:buNone/>
            </a:pPr>
            <a:fld id="{00000000-1234-1234-1234-123412341234}" type="slidenum">
              <a:rPr b="0" i="0" lang="en-US" sz="24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82" name="Google Shape;18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mic Sans MS"/>
              <a:buNone/>
            </a:pPr>
            <a:fld id="{00000000-1234-1234-1234-123412341234}" type="slidenum">
              <a:rPr b="0" i="0" lang="en-US" sz="24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90" name="Google Shape;19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mic Sans MS"/>
              <a:buNone/>
            </a:pPr>
            <a:fld id="{00000000-1234-1234-1234-123412341234}" type="slidenum">
              <a:rPr b="0" i="0" lang="en-US" sz="24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98" name="Google Shape;19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mic Sans MS"/>
              <a:buNone/>
            </a:pPr>
            <a:fld id="{00000000-1234-1234-1234-123412341234}" type="slidenum">
              <a:rPr b="0" i="0" lang="en-US" sz="24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03" name="Google Shape;10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mic Sans MS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311" name="Google Shape;311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3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mic Sans MS"/>
              <a:buNone/>
            </a:pPr>
            <a:fld id="{00000000-1234-1234-1234-123412341234}" type="slidenum">
              <a:rPr b="0" i="0" lang="en-US" sz="24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317" name="Google Shape;317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3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mic Sans MS"/>
              <a:buNone/>
            </a:pPr>
            <a:fld id="{00000000-1234-1234-1234-123412341234}" type="slidenum">
              <a:rPr b="0" i="0" lang="en-US" sz="24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324" name="Google Shape;324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3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mic Sans MS"/>
              <a:buNone/>
            </a:pPr>
            <a:fld id="{00000000-1234-1234-1234-123412341234}" type="slidenum">
              <a:rPr b="0" i="0" lang="en-US" sz="24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331" name="Google Shape;331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3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mic Sans MS"/>
              <a:buNone/>
            </a:pPr>
            <a:fld id="{00000000-1234-1234-1234-123412341234}" type="slidenum">
              <a:rPr b="0" i="0" lang="en-US" sz="24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338" name="Google Shape;338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4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mic Sans MS"/>
              <a:buNone/>
            </a:pPr>
            <a:fld id="{00000000-1234-1234-1234-123412341234}" type="slidenum">
              <a:rPr b="0" i="0" lang="en-US" sz="24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345" name="Google Shape;345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4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mic Sans MS"/>
              <a:buNone/>
            </a:pPr>
            <a:fld id="{00000000-1234-1234-1234-123412341234}" type="slidenum">
              <a:rPr b="0" i="0" lang="en-US" sz="24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352" name="Google Shape;352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4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mic Sans MS"/>
              <a:buNone/>
            </a:pPr>
            <a:fld id="{00000000-1234-1234-1234-123412341234}" type="slidenum">
              <a:rPr b="0" i="0" lang="en-US" sz="24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366" name="Google Shape;366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4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mic Sans MS"/>
              <a:buNone/>
            </a:pPr>
            <a:fld id="{00000000-1234-1234-1234-123412341234}" type="slidenum">
              <a:rPr b="0" i="0" lang="en-US" sz="24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372" name="Google Shape;372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4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mic Sans MS"/>
              <a:buNone/>
            </a:pPr>
            <a:fld id="{00000000-1234-1234-1234-123412341234}" type="slidenum">
              <a:rPr b="0" i="0" lang="en-US" sz="24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385" name="Google Shape;385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4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mic Sans MS"/>
              <a:buNone/>
            </a:pPr>
            <a:fld id="{00000000-1234-1234-1234-123412341234}" type="slidenum">
              <a:rPr b="0" i="0" lang="en-US" sz="24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398" name="Google Shape;398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4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mic Sans MS"/>
              <a:buNone/>
            </a:pPr>
            <a:fld id="{00000000-1234-1234-1234-123412341234}" type="slidenum">
              <a:rPr b="0" i="0" lang="en-US" sz="24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15" name="Google Shape;11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mic Sans MS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411" name="Google Shape;411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4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mic Sans MS"/>
              <a:buNone/>
            </a:pPr>
            <a:fld id="{00000000-1234-1234-1234-123412341234}" type="slidenum">
              <a:rPr b="0" i="0" lang="en-US" sz="24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424" name="Google Shape;424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4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mic Sans MS"/>
              <a:buNone/>
            </a:pPr>
            <a:fld id="{00000000-1234-1234-1234-123412341234}" type="slidenum">
              <a:rPr b="0" i="0" lang="en-US" sz="24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437" name="Google Shape;437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5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mic Sans MS"/>
              <a:buNone/>
            </a:pPr>
            <a:fld id="{00000000-1234-1234-1234-123412341234}" type="slidenum">
              <a:rPr b="0" i="0" lang="en-US" sz="24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450" name="Google Shape;450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5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mic Sans MS"/>
              <a:buNone/>
            </a:pPr>
            <a:fld id="{00000000-1234-1234-1234-123412341234}" type="slidenum">
              <a:rPr b="0" i="0" lang="en-US" sz="24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473" name="Google Shape;473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5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mic Sans MS"/>
              <a:buNone/>
            </a:pPr>
            <a:fld id="{00000000-1234-1234-1234-123412341234}" type="slidenum">
              <a:rPr b="0" i="0" lang="en-US" sz="24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509" name="Google Shape;509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5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mic Sans MS"/>
              <a:buNone/>
            </a:pPr>
            <a:fld id="{00000000-1234-1234-1234-123412341234}" type="slidenum">
              <a:rPr b="0" i="0" lang="en-US" sz="24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519" name="Google Shape;519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5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mic Sans MS"/>
              <a:buNone/>
            </a:pPr>
            <a:fld id="{00000000-1234-1234-1234-123412341234}" type="slidenum">
              <a:rPr b="0" i="0" lang="en-US" sz="24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24b677601fc_0_0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25" name="Google Shape;525;g24b677601fc_0_0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24b677601fc_0_7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33" name="Google Shape;533;g24b677601fc_0_7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24b677601fc_0_33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60" name="Google Shape;560;g24b677601fc_0_33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24b677601fc_0_60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88" name="Google Shape;588;g24b677601fc_0_60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24b677601fc_0_66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95" name="Google Shape;595;g24b677601fc_0_66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24b677601fc_0_72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602" name="Google Shape;602;g24b677601fc_0_72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24b677601fc_0_79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610" name="Google Shape;610;g24b677601fc_0_79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24b677601fc_0_87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619" name="Google Shape;619;g24b677601fc_0_87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24b677601fc_0_98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g24b677601fc_0_98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24b677601fc_0_107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g24b677601fc_0_107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24b677601fc_0_121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g24b677601fc_0_121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24b677601fc_0_130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g24b677601fc_0_130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24b677601fc_0_139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g24b677601fc_0_139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24b677601fc_0_148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g24b677601fc_0_148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24b677601fc_0_157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g24b677601fc_0_157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24b677601fc_0_166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6" name="Google Shape;706;g24b677601fc_0_166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24b677601fc_0_188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9" name="Google Shape;729;g24b677601fc_0_188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24b677601fc_0_197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" name="Google Shape;739;g24b677601fc_0_197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24b677601fc_0_202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5" name="Google Shape;745;g24b677601fc_0_202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24b677601fc_0_207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1" name="Google Shape;751;g24b677601fc_0_207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35" name="Google Shape;13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mic Sans MS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24b677601fc_0_212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7" name="Google Shape;757;g24b677601fc_0_212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24b677601fc_0_217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3" name="Google Shape;763;g24b677601fc_0_217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24b677601fc_0_223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0" name="Google Shape;770;g24b677601fc_0_223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24b677601fc_0_228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6" name="Google Shape;776;g24b677601fc_0_228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24b677601fc_0_233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2" name="Google Shape;782;g24b677601fc_0_233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24b677601fc_0_238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8" name="Google Shape;788;g24b677601fc_0_238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24b677601fc_0_243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4" name="Google Shape;794;g24b677601fc_0_243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24b677601fc_0_249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1" name="Google Shape;801;g24b677601fc_0_249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24b677601fc_0_254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7" name="Google Shape;807;g24b677601fc_0_254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24b677601fc_0_259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3" name="Google Shape;813;g24b677601fc_0_259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42" name="Google Shape;14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mic Sans MS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24b677601fc_0_264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9" name="Google Shape;819;g24b677601fc_0_264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24b677601fc_0_269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" name="Google Shape;825;g24b677601fc_0_269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24b677601fc_0_274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1" name="Google Shape;831;g24b677601fc_0_274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24b677601fc_0_279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7" name="Google Shape;837;g24b677601fc_0_279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24b677601fc_0_284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3" name="Google Shape;843;g24b677601fc_0_284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24b677601fc_0_289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9" name="Google Shape;849;g24b677601fc_0_289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24b677601fc_0_298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9" name="Google Shape;859;g24b677601fc_0_298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24b677601fc_0_303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5" name="Google Shape;865;g24b677601fc_0_303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g24b677601fc_0_308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1" name="Google Shape;871;g24b677601fc_0_308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24b677601fc_0_313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7" name="Google Shape;877;g24b677601fc_0_313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49" name="Google Shape;14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mic Sans MS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g24b677601fc_0_318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3" name="Google Shape;883;g24b677601fc_0_318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24b677601fc_0_323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9" name="Google Shape;889;g24b677601fc_0_323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3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24b677601fc_0_328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5" name="Google Shape;895;g24b677601fc_0_328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g24b677601fc_0_334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2" name="Google Shape;902;g24b677601fc_0_334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6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24b677601fc_0_339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8" name="Google Shape;908;g24b677601fc_0_339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24b677601fc_0_344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4" name="Google Shape;914;g24b677601fc_0_344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g24b677601fc_0_349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0" name="Google Shape;920;g24b677601fc_0_349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24b677601fc_0_354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6" name="Google Shape;926;g24b677601fc_0_354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g24b677601fc_0_359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2" name="Google Shape;932;g24b677601fc_0_359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g24b677601fc_0_364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8" name="Google Shape;938;g24b677601fc_0_364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72" name="Google Shape;72;p1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73" name="Google Shape;73;p1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74" name="Google Shape;74;p1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>
            <a:off x="457200" y="273600"/>
            <a:ext cx="822930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457200" y="1604520"/>
            <a:ext cx="8229300" cy="397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SzPts val="3200"/>
              <a:buNone/>
              <a:defRPr b="0" i="0" sz="1800" u="none" cap="none" strike="noStrike"/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SzPts val="2800"/>
              <a:buNone/>
              <a:defRPr b="0" i="0" sz="1800" u="none" cap="none" strike="noStrike"/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0" i="0" sz="1800" u="none" cap="none" strike="noStrike"/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0" i="0" sz="1800" u="none" cap="none" strike="noStrike"/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0" i="0" sz="1800" u="none" cap="none" strike="noStrike"/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0" i="0" sz="1800" u="none" cap="none" strike="noStrike"/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0" i="0" sz="1800" u="none" cap="none" strike="noStrike"/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0" i="0" sz="1800" u="none" cap="none" strike="noStrike"/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AND_BODY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/>
          <p:nvPr>
            <p:ph type="title"/>
          </p:nvPr>
        </p:nvSpPr>
        <p:spPr>
          <a:xfrm>
            <a:off x="457200" y="273600"/>
            <a:ext cx="822930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9" name="Google Shape;89;p14"/>
          <p:cNvSpPr txBox="1"/>
          <p:nvPr>
            <p:ph idx="1" type="subTitle"/>
          </p:nvPr>
        </p:nvSpPr>
        <p:spPr>
          <a:xfrm>
            <a:off x="457200" y="1604520"/>
            <a:ext cx="8229300" cy="397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SzPts val="3200"/>
              <a:buNone/>
              <a:defRPr b="0" i="0" sz="1800" u="none" cap="none" strike="noStrike"/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SzPts val="2800"/>
              <a:buNone/>
              <a:defRPr b="0" i="0" sz="1800" u="none" cap="none" strike="noStrike"/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0" i="0" sz="1800" u="none" cap="none" strike="noStrike"/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0" i="0" sz="1800" u="none" cap="none" strike="noStrike"/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0" i="0" sz="1800" u="none" cap="none" strike="noStrike"/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0" i="0" sz="1800" u="none" cap="none" strike="noStrike"/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0" i="0" sz="1800" u="none" cap="none" strike="noStrike"/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0" i="0" sz="1800" u="none" cap="none" strike="noStrike"/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3">
  <p:cSld name="TITLE_AND_BODY_2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>
            <p:ph type="title"/>
          </p:nvPr>
        </p:nvSpPr>
        <p:spPr>
          <a:xfrm>
            <a:off x="457200" y="273600"/>
            <a:ext cx="822930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2" name="Google Shape;92;p15"/>
          <p:cNvSpPr txBox="1"/>
          <p:nvPr>
            <p:ph idx="1" type="subTitle"/>
          </p:nvPr>
        </p:nvSpPr>
        <p:spPr>
          <a:xfrm>
            <a:off x="457200" y="1604520"/>
            <a:ext cx="8229300" cy="397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SzPts val="3200"/>
              <a:buNone/>
              <a:defRPr b="0" i="0" sz="1800" u="none" cap="none" strike="noStrike"/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SzPts val="2800"/>
              <a:buNone/>
              <a:defRPr b="0" i="0" sz="1800" u="none" cap="none" strike="noStrike"/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0" i="0" sz="1800" u="none" cap="none" strike="noStrike"/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0" i="0" sz="1800" u="none" cap="none" strike="noStrike"/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0" i="0" sz="1800" u="none" cap="none" strike="noStrike"/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0" i="0" sz="1800" u="none" cap="none" strike="noStrike"/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0" i="0" sz="1800" u="none" cap="none" strike="noStrike"/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0" i="0" sz="1800" u="none" cap="none" strike="noStrike"/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30" name="Google Shape;30;p4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54" name="Google Shape;54;p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/>
        </p:txBody>
      </p:sp>
      <p:sp>
        <p:nvSpPr>
          <p:cNvPr id="60" name="Google Shape;60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61" name="Google Shape;61;p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99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0.xml"/><Relationship Id="rId3" Type="http://schemas.openxmlformats.org/officeDocument/2006/relationships/image" Target="../media/image53.png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1.xml"/><Relationship Id="rId3" Type="http://schemas.openxmlformats.org/officeDocument/2006/relationships/image" Target="../media/image34.png"/><Relationship Id="rId4" Type="http://schemas.openxmlformats.org/officeDocument/2006/relationships/image" Target="../media/image48.png"/></Relationships>
</file>

<file path=ppt/slides/_rels/slide1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2.xml"/><Relationship Id="rId3" Type="http://schemas.openxmlformats.org/officeDocument/2006/relationships/image" Target="../media/image40.png"/><Relationship Id="rId4" Type="http://schemas.openxmlformats.org/officeDocument/2006/relationships/image" Target="../media/image35.png"/><Relationship Id="rId5" Type="http://schemas.openxmlformats.org/officeDocument/2006/relationships/image" Target="../media/image49.png"/><Relationship Id="rId6" Type="http://schemas.openxmlformats.org/officeDocument/2006/relationships/image" Target="../media/image48.png"/><Relationship Id="rId7" Type="http://schemas.openxmlformats.org/officeDocument/2006/relationships/image" Target="../media/image45.png"/><Relationship Id="rId8" Type="http://schemas.openxmlformats.org/officeDocument/2006/relationships/image" Target="../media/image47.png"/></Relationships>
</file>

<file path=ppt/slides/_rels/slide1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3.xml"/><Relationship Id="rId3" Type="http://schemas.openxmlformats.org/officeDocument/2006/relationships/image" Target="../media/image43.png"/><Relationship Id="rId4" Type="http://schemas.openxmlformats.org/officeDocument/2006/relationships/image" Target="../media/image41.png"/><Relationship Id="rId5" Type="http://schemas.openxmlformats.org/officeDocument/2006/relationships/image" Target="../media/image38.png"/></Relationships>
</file>

<file path=ppt/slides/_rels/slide1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4.xml"/><Relationship Id="rId3" Type="http://schemas.openxmlformats.org/officeDocument/2006/relationships/image" Target="../media/image36.png"/><Relationship Id="rId4" Type="http://schemas.openxmlformats.org/officeDocument/2006/relationships/image" Target="../media/image51.png"/></Relationships>
</file>

<file path=ppt/slides/_rels/slide10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5.xml"/><Relationship Id="rId3" Type="http://schemas.openxmlformats.org/officeDocument/2006/relationships/image" Target="../media/image52.png"/><Relationship Id="rId4" Type="http://schemas.openxmlformats.org/officeDocument/2006/relationships/image" Target="../media/image48.png"/><Relationship Id="rId5" Type="http://schemas.openxmlformats.org/officeDocument/2006/relationships/image" Target="../media/image50.png"/></Relationships>
</file>

<file path=ppt/slides/_rels/slide10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6.xml"/><Relationship Id="rId3" Type="http://schemas.openxmlformats.org/officeDocument/2006/relationships/image" Target="../media/image44.png"/><Relationship Id="rId4" Type="http://schemas.openxmlformats.org/officeDocument/2006/relationships/image" Target="../media/image54.png"/></Relationships>
</file>

<file path=ppt/slides/_rels/slide10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7.xml"/><Relationship Id="rId3" Type="http://schemas.openxmlformats.org/officeDocument/2006/relationships/image" Target="../media/image44.png"/><Relationship Id="rId4" Type="http://schemas.openxmlformats.org/officeDocument/2006/relationships/image" Target="../media/image52.png"/><Relationship Id="rId5" Type="http://schemas.openxmlformats.org/officeDocument/2006/relationships/image" Target="../media/image48.png"/></Relationships>
</file>

<file path=ppt/slides/_rels/slide10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8.xml"/><Relationship Id="rId3" Type="http://schemas.openxmlformats.org/officeDocument/2006/relationships/image" Target="../media/image31.png"/><Relationship Id="rId4" Type="http://schemas.openxmlformats.org/officeDocument/2006/relationships/image" Target="../media/image33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7" Type="http://schemas.openxmlformats.org/officeDocument/2006/relationships/image" Target="../media/image39.png"/><Relationship Id="rId8" Type="http://schemas.openxmlformats.org/officeDocument/2006/relationships/image" Target="../media/image57.png"/></Relationships>
</file>

<file path=ppt/slides/_rels/slide109.xml.rels><?xml version="1.0" encoding="UTF-8" standalone="yes"?><Relationships xmlns="http://schemas.openxmlformats.org/package/2006/relationships"><Relationship Id="rId11" Type="http://schemas.openxmlformats.org/officeDocument/2006/relationships/image" Target="../media/image41.png"/><Relationship Id="rId10" Type="http://schemas.openxmlformats.org/officeDocument/2006/relationships/image" Target="../media/image43.png"/><Relationship Id="rId13" Type="http://schemas.openxmlformats.org/officeDocument/2006/relationships/image" Target="../media/image36.png"/><Relationship Id="rId1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9.xml"/><Relationship Id="rId3" Type="http://schemas.openxmlformats.org/officeDocument/2006/relationships/image" Target="../media/image34.png"/><Relationship Id="rId4" Type="http://schemas.openxmlformats.org/officeDocument/2006/relationships/image" Target="../media/image48.png"/><Relationship Id="rId9" Type="http://schemas.openxmlformats.org/officeDocument/2006/relationships/image" Target="../media/image45.png"/><Relationship Id="rId15" Type="http://schemas.openxmlformats.org/officeDocument/2006/relationships/image" Target="../media/image52.png"/><Relationship Id="rId14" Type="http://schemas.openxmlformats.org/officeDocument/2006/relationships/image" Target="../media/image51.png"/><Relationship Id="rId17" Type="http://schemas.openxmlformats.org/officeDocument/2006/relationships/image" Target="../media/image44.png"/><Relationship Id="rId16" Type="http://schemas.openxmlformats.org/officeDocument/2006/relationships/image" Target="../media/image50.png"/><Relationship Id="rId5" Type="http://schemas.openxmlformats.org/officeDocument/2006/relationships/image" Target="../media/image47.png"/><Relationship Id="rId19" Type="http://schemas.openxmlformats.org/officeDocument/2006/relationships/image" Target="../media/image42.png"/><Relationship Id="rId6" Type="http://schemas.openxmlformats.org/officeDocument/2006/relationships/image" Target="../media/image40.png"/><Relationship Id="rId18" Type="http://schemas.openxmlformats.org/officeDocument/2006/relationships/image" Target="../media/image54.png"/><Relationship Id="rId7" Type="http://schemas.openxmlformats.org/officeDocument/2006/relationships/image" Target="../media/image35.png"/><Relationship Id="rId8" Type="http://schemas.openxmlformats.org/officeDocument/2006/relationships/image" Target="../media/image4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0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6" Type="http://schemas.openxmlformats.org/officeDocument/2006/relationships/image" Target="../media/image1.png"/><Relationship Id="rId7" Type="http://schemas.openxmlformats.org/officeDocument/2006/relationships/image" Target="../media/image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image" Target="../media/image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0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8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4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0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5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5" Type="http://schemas.openxmlformats.org/officeDocument/2006/relationships/image" Target="../media/image22.png"/><Relationship Id="rId6" Type="http://schemas.openxmlformats.org/officeDocument/2006/relationships/image" Target="../media/image10.png"/><Relationship Id="rId7" Type="http://schemas.openxmlformats.org/officeDocument/2006/relationships/image" Target="../media/image16.png"/><Relationship Id="rId8" Type="http://schemas.openxmlformats.org/officeDocument/2006/relationships/image" Target="../media/image20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3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5.png"/><Relationship Id="rId4" Type="http://schemas.openxmlformats.org/officeDocument/2006/relationships/image" Target="../media/image21.png"/><Relationship Id="rId5" Type="http://schemas.openxmlformats.org/officeDocument/2006/relationships/image" Target="../media/image32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2.png"/><Relationship Id="rId4" Type="http://schemas.openxmlformats.org/officeDocument/2006/relationships/image" Target="../media/image28.png"/><Relationship Id="rId5" Type="http://schemas.openxmlformats.org/officeDocument/2006/relationships/image" Target="../media/image24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0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7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6.png"/><Relationship Id="rId4" Type="http://schemas.openxmlformats.org/officeDocument/2006/relationships/image" Target="../media/image29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9.png"/><Relationship Id="rId4" Type="http://schemas.openxmlformats.org/officeDocument/2006/relationships/image" Target="../media/image25.png"/><Relationship Id="rId5" Type="http://schemas.openxmlformats.org/officeDocument/2006/relationships/image" Target="../media/image21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31.png"/><Relationship Id="rId4" Type="http://schemas.openxmlformats.org/officeDocument/2006/relationships/image" Target="../media/image33.png"/><Relationship Id="rId5" Type="http://schemas.openxmlformats.org/officeDocument/2006/relationships/image" Target="../media/image28.png"/><Relationship Id="rId6" Type="http://schemas.openxmlformats.org/officeDocument/2006/relationships/image" Target="../media/image24.png"/><Relationship Id="rId7" Type="http://schemas.openxmlformats.org/officeDocument/2006/relationships/image" Target="../media/image39.png"/><Relationship Id="rId8" Type="http://schemas.openxmlformats.org/officeDocument/2006/relationships/image" Target="../media/image37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34.png"/><Relationship Id="rId4" Type="http://schemas.openxmlformats.org/officeDocument/2006/relationships/image" Target="../media/image47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43.png"/><Relationship Id="rId4" Type="http://schemas.openxmlformats.org/officeDocument/2006/relationships/image" Target="../media/image41.png"/><Relationship Id="rId9" Type="http://schemas.openxmlformats.org/officeDocument/2006/relationships/image" Target="../media/image45.png"/><Relationship Id="rId5" Type="http://schemas.openxmlformats.org/officeDocument/2006/relationships/image" Target="../media/image40.png"/><Relationship Id="rId6" Type="http://schemas.openxmlformats.org/officeDocument/2006/relationships/image" Target="../media/image35.png"/><Relationship Id="rId7" Type="http://schemas.openxmlformats.org/officeDocument/2006/relationships/image" Target="../media/image49.png"/><Relationship Id="rId8" Type="http://schemas.openxmlformats.org/officeDocument/2006/relationships/image" Target="../media/image4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38.png"/><Relationship Id="rId4" Type="http://schemas.openxmlformats.org/officeDocument/2006/relationships/image" Target="../media/image44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48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36.png"/><Relationship Id="rId4" Type="http://schemas.openxmlformats.org/officeDocument/2006/relationships/image" Target="../media/image42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54.png"/><Relationship Id="rId4" Type="http://schemas.openxmlformats.org/officeDocument/2006/relationships/image" Target="../media/image50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65.xml.rels><?xml version="1.0" encoding="UTF-8" standalone="yes"?><Relationships xmlns="http://schemas.openxmlformats.org/package/2006/relationships"><Relationship Id="rId11" Type="http://schemas.openxmlformats.org/officeDocument/2006/relationships/image" Target="../media/image40.png"/><Relationship Id="rId10" Type="http://schemas.openxmlformats.org/officeDocument/2006/relationships/image" Target="../media/image41.png"/><Relationship Id="rId13" Type="http://schemas.openxmlformats.org/officeDocument/2006/relationships/image" Target="../media/image49.png"/><Relationship Id="rId1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43.png"/><Relationship Id="rId15" Type="http://schemas.openxmlformats.org/officeDocument/2006/relationships/image" Target="../media/image45.png"/><Relationship Id="rId14" Type="http://schemas.openxmlformats.org/officeDocument/2006/relationships/image" Target="../media/image48.png"/><Relationship Id="rId17" Type="http://schemas.openxmlformats.org/officeDocument/2006/relationships/image" Target="../media/image47.png"/><Relationship Id="rId16" Type="http://schemas.openxmlformats.org/officeDocument/2006/relationships/image" Target="../media/image34.png"/><Relationship Id="rId5" Type="http://schemas.openxmlformats.org/officeDocument/2006/relationships/image" Target="../media/image54.png"/><Relationship Id="rId6" Type="http://schemas.openxmlformats.org/officeDocument/2006/relationships/image" Target="../media/image50.png"/><Relationship Id="rId7" Type="http://schemas.openxmlformats.org/officeDocument/2006/relationships/image" Target="../media/image38.png"/><Relationship Id="rId8" Type="http://schemas.openxmlformats.org/officeDocument/2006/relationships/image" Target="../media/image44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40.png"/><Relationship Id="rId4" Type="http://schemas.openxmlformats.org/officeDocument/2006/relationships/image" Target="../media/image35.png"/><Relationship Id="rId5" Type="http://schemas.openxmlformats.org/officeDocument/2006/relationships/image" Target="../media/image49.png"/><Relationship Id="rId6" Type="http://schemas.openxmlformats.org/officeDocument/2006/relationships/image" Target="../media/image48.png"/><Relationship Id="rId7" Type="http://schemas.openxmlformats.org/officeDocument/2006/relationships/image" Target="../media/image45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34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54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4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48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43.png"/><Relationship Id="rId4" Type="http://schemas.openxmlformats.org/officeDocument/2006/relationships/image" Target="../media/image41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47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48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50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51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43.png"/><Relationship Id="rId4" Type="http://schemas.openxmlformats.org/officeDocument/2006/relationships/image" Target="../media/image41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52.pn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38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4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51.pn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38.pn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47.pn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54.pn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52.pn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40.png"/><Relationship Id="rId4" Type="http://schemas.openxmlformats.org/officeDocument/2006/relationships/image" Target="../media/image35.png"/><Relationship Id="rId5" Type="http://schemas.openxmlformats.org/officeDocument/2006/relationships/image" Target="../media/image49.png"/><Relationship Id="rId6" Type="http://schemas.openxmlformats.org/officeDocument/2006/relationships/image" Target="../media/image48.png"/><Relationship Id="rId7" Type="http://schemas.openxmlformats.org/officeDocument/2006/relationships/image" Target="../media/image45.pn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34.png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44.pn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50.png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5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50.png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34.png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43.png"/><Relationship Id="rId4" Type="http://schemas.openxmlformats.org/officeDocument/2006/relationships/image" Target="../media/image41.png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47.png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4.xml"/><Relationship Id="rId3" Type="http://schemas.openxmlformats.org/officeDocument/2006/relationships/image" Target="../media/image38.png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5.xml"/><Relationship Id="rId3" Type="http://schemas.openxmlformats.org/officeDocument/2006/relationships/image" Target="../media/image52.png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6.xml"/><Relationship Id="rId3" Type="http://schemas.openxmlformats.org/officeDocument/2006/relationships/image" Target="../media/image48.png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7.xml"/><Relationship Id="rId3" Type="http://schemas.openxmlformats.org/officeDocument/2006/relationships/image" Target="../media/image54.png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8.xml"/><Relationship Id="rId3" Type="http://schemas.openxmlformats.org/officeDocument/2006/relationships/image" Target="../media/image48.png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9.xml"/><Relationship Id="rId3" Type="http://schemas.openxmlformats.org/officeDocument/2006/relationships/image" Target="../media/image40.png"/><Relationship Id="rId4" Type="http://schemas.openxmlformats.org/officeDocument/2006/relationships/image" Target="../media/image35.png"/><Relationship Id="rId5" Type="http://schemas.openxmlformats.org/officeDocument/2006/relationships/image" Target="../media/image49.png"/><Relationship Id="rId6" Type="http://schemas.openxmlformats.org/officeDocument/2006/relationships/image" Target="../media/image48.png"/><Relationship Id="rId7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:\Lower School\Spanish\Year 8 - Spanish\Module 4 - house\img001.jpg" id="98" name="Google Shape;9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13683"/>
            <a:ext cx="9144001" cy="431558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6"/>
          <p:cNvSpPr txBox="1"/>
          <p:nvPr>
            <p:ph type="ctrTitle"/>
          </p:nvPr>
        </p:nvSpPr>
        <p:spPr>
          <a:xfrm>
            <a:off x="685800" y="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omic Sans MS"/>
              <a:buNone/>
            </a:pPr>
            <a:r>
              <a:rPr b="0" i="0" lang="en-US" sz="54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¿Dónde vives?</a:t>
            </a:r>
            <a:endParaRPr/>
          </a:p>
        </p:txBody>
      </p:sp>
      <p:sp>
        <p:nvSpPr>
          <p:cNvPr id="100" name="Google Shape;100;p16"/>
          <p:cNvSpPr txBox="1"/>
          <p:nvPr>
            <p:ph idx="1" type="subTitle"/>
          </p:nvPr>
        </p:nvSpPr>
        <p:spPr>
          <a:xfrm>
            <a:off x="1500187" y="5391150"/>
            <a:ext cx="6400800" cy="1466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Comic Sans MS"/>
              <a:buNone/>
            </a:pPr>
            <a:r>
              <a:rPr b="1" i="0" lang="en-US" sz="2800" u="none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Lesson’s objectives: Talking about your home and saying where it is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omic Sans MS"/>
              <a:buNone/>
            </a:pPr>
            <a:r>
              <a:rPr b="0" i="0" lang="en-US" sz="44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¿Te recuerdas?</a:t>
            </a:r>
            <a:endParaRPr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15"/>
          <p:cNvSpPr/>
          <p:nvPr/>
        </p:nvSpPr>
        <p:spPr>
          <a:xfrm>
            <a:off x="323640" y="260640"/>
            <a:ext cx="7488300" cy="548400"/>
          </a:xfrm>
          <a:prstGeom prst="rect">
            <a:avLst/>
          </a:prstGeom>
          <a:solidFill>
            <a:srgbClr val="92D050"/>
          </a:solidFill>
          <a:ln cap="flat" cmpd="sng" w="507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Escribe las palabras en español 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115"/>
          <p:cNvSpPr/>
          <p:nvPr/>
        </p:nvSpPr>
        <p:spPr>
          <a:xfrm>
            <a:off x="323640" y="908640"/>
            <a:ext cx="2736000" cy="719700"/>
          </a:xfrm>
          <a:prstGeom prst="rect">
            <a:avLst/>
          </a:prstGeom>
          <a:solidFill>
            <a:srgbClr val="CE46B1"/>
          </a:solidFill>
          <a:ln cap="flat" cmpd="sng" w="507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D_v_rt _d_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115"/>
          <p:cNvSpPr/>
          <p:nvPr/>
        </p:nvSpPr>
        <p:spPr>
          <a:xfrm>
            <a:off x="323640" y="1772640"/>
            <a:ext cx="2592000" cy="719700"/>
          </a:xfrm>
          <a:prstGeom prst="rect">
            <a:avLst/>
          </a:prstGeom>
          <a:solidFill>
            <a:srgbClr val="CE46B1"/>
          </a:solidFill>
          <a:ln cap="flat" cmpd="sng" w="507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Tr_nq_ _l_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115"/>
          <p:cNvSpPr/>
          <p:nvPr/>
        </p:nvSpPr>
        <p:spPr>
          <a:xfrm>
            <a:off x="323640" y="2637000"/>
            <a:ext cx="2448000" cy="719700"/>
          </a:xfrm>
          <a:prstGeom prst="rect">
            <a:avLst/>
          </a:prstGeom>
          <a:solidFill>
            <a:srgbClr val="CE46B1"/>
          </a:solidFill>
          <a:ln cap="flat" cmpd="sng" w="507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T_r_st_c_ 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115"/>
          <p:cNvSpPr/>
          <p:nvPr/>
        </p:nvSpPr>
        <p:spPr>
          <a:xfrm>
            <a:off x="335160" y="3573000"/>
            <a:ext cx="2139000" cy="647700"/>
          </a:xfrm>
          <a:prstGeom prst="rect">
            <a:avLst/>
          </a:prstGeom>
          <a:solidFill>
            <a:srgbClr val="CE46B1"/>
          </a:solidFill>
          <a:ln cap="flat" cmpd="sng" w="507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L_mp_ _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115"/>
          <p:cNvSpPr/>
          <p:nvPr/>
        </p:nvSpPr>
        <p:spPr>
          <a:xfrm>
            <a:off x="323640" y="4365000"/>
            <a:ext cx="1800000" cy="719700"/>
          </a:xfrm>
          <a:prstGeom prst="rect">
            <a:avLst/>
          </a:prstGeom>
          <a:solidFill>
            <a:srgbClr val="CE46B1"/>
          </a:solidFill>
          <a:ln cap="flat" cmpd="sng" w="507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B_n_t_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115"/>
          <p:cNvSpPr/>
          <p:nvPr/>
        </p:nvSpPr>
        <p:spPr>
          <a:xfrm>
            <a:off x="4592880" y="908640"/>
            <a:ext cx="2736000" cy="719700"/>
          </a:xfrm>
          <a:prstGeom prst="rect">
            <a:avLst/>
          </a:prstGeom>
          <a:solidFill>
            <a:srgbClr val="00B0F0"/>
          </a:solidFill>
          <a:ln cap="flat" cmpd="sng" w="507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A_u_ _i_o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Google Shape;957;p115"/>
          <p:cNvSpPr/>
          <p:nvPr/>
        </p:nvSpPr>
        <p:spPr>
          <a:xfrm>
            <a:off x="4572000" y="1772640"/>
            <a:ext cx="2088000" cy="719700"/>
          </a:xfrm>
          <a:prstGeom prst="rect">
            <a:avLst/>
          </a:prstGeom>
          <a:solidFill>
            <a:srgbClr val="00B0F0"/>
          </a:solidFill>
          <a:ln cap="flat" cmpd="sng" w="507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_u_io_o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p115"/>
          <p:cNvSpPr/>
          <p:nvPr/>
        </p:nvSpPr>
        <p:spPr>
          <a:xfrm>
            <a:off x="4572000" y="2637000"/>
            <a:ext cx="3240000" cy="719700"/>
          </a:xfrm>
          <a:prstGeom prst="rect">
            <a:avLst/>
          </a:prstGeom>
          <a:solidFill>
            <a:srgbClr val="00B0F0"/>
          </a:solidFill>
          <a:ln cap="flat" cmpd="sng" w="507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I_ _ u_ _ _ia_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9" name="Google Shape;959;p115"/>
          <p:cNvSpPr/>
          <p:nvPr/>
        </p:nvSpPr>
        <p:spPr>
          <a:xfrm>
            <a:off x="4592880" y="3537000"/>
            <a:ext cx="1491000" cy="719700"/>
          </a:xfrm>
          <a:prstGeom prst="rect">
            <a:avLst/>
          </a:prstGeom>
          <a:solidFill>
            <a:srgbClr val="00B0F0"/>
          </a:solidFill>
          <a:ln cap="flat" cmpd="sng" w="507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_u_io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0" name="Google Shape;960;p115"/>
          <p:cNvSpPr/>
          <p:nvPr/>
        </p:nvSpPr>
        <p:spPr>
          <a:xfrm>
            <a:off x="4592880" y="4365360"/>
            <a:ext cx="1090200" cy="719700"/>
          </a:xfrm>
          <a:prstGeom prst="rect">
            <a:avLst/>
          </a:prstGeom>
          <a:solidFill>
            <a:srgbClr val="00B0F0"/>
          </a:solidFill>
          <a:ln cap="flat" cmpd="sng" w="507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_eo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1" name="Google Shape;961;p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72360" y="4835520"/>
            <a:ext cx="609120" cy="609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2" name="Google Shape;962;p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98280" y="5805360"/>
            <a:ext cx="609120" cy="609120"/>
          </a:xfrm>
          <a:prstGeom prst="rect">
            <a:avLst/>
          </a:prstGeom>
          <a:noFill/>
          <a:ln>
            <a:noFill/>
          </a:ln>
        </p:spPr>
      </p:pic>
      <p:sp>
        <p:nvSpPr>
          <p:cNvPr id="963" name="Google Shape;963;p115"/>
          <p:cNvSpPr/>
          <p:nvPr/>
        </p:nvSpPr>
        <p:spPr>
          <a:xfrm>
            <a:off x="315000" y="5225400"/>
            <a:ext cx="1800000" cy="719700"/>
          </a:xfrm>
          <a:prstGeom prst="rect">
            <a:avLst/>
          </a:prstGeom>
          <a:solidFill>
            <a:srgbClr val="CE46B1"/>
          </a:solidFill>
          <a:ln cap="flat" cmpd="sng" w="507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Gr_nd_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" name="Google Shape;964;p115"/>
          <p:cNvSpPr/>
          <p:nvPr/>
        </p:nvSpPr>
        <p:spPr>
          <a:xfrm>
            <a:off x="335160" y="6054840"/>
            <a:ext cx="2292000" cy="719700"/>
          </a:xfrm>
          <a:prstGeom prst="rect">
            <a:avLst/>
          </a:prstGeom>
          <a:solidFill>
            <a:srgbClr val="CE46B1"/>
          </a:solidFill>
          <a:ln cap="flat" cmpd="sng" w="507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M_d_rn_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5" name="Google Shape;965;p115"/>
          <p:cNvSpPr/>
          <p:nvPr/>
        </p:nvSpPr>
        <p:spPr>
          <a:xfrm>
            <a:off x="4592880" y="6054840"/>
            <a:ext cx="2283000" cy="719700"/>
          </a:xfrm>
          <a:prstGeom prst="rect">
            <a:avLst/>
          </a:prstGeom>
          <a:solidFill>
            <a:srgbClr val="00B0F0"/>
          </a:solidFill>
          <a:ln cap="flat" cmpd="sng" w="507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P_q_ _ñ_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6" name="Google Shape;966;p115"/>
          <p:cNvSpPr/>
          <p:nvPr/>
        </p:nvSpPr>
        <p:spPr>
          <a:xfrm>
            <a:off x="4595760" y="5252040"/>
            <a:ext cx="2856300" cy="719700"/>
          </a:xfrm>
          <a:prstGeom prst="rect">
            <a:avLst/>
          </a:prstGeom>
          <a:solidFill>
            <a:srgbClr val="00B0F0"/>
          </a:solidFill>
          <a:ln cap="flat" cmpd="sng" w="507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H_st_r_c_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7" name="Google Shape;967;p115"/>
          <p:cNvSpPr/>
          <p:nvPr/>
        </p:nvSpPr>
        <p:spPr>
          <a:xfrm>
            <a:off x="323640" y="908640"/>
            <a:ext cx="2736000" cy="719700"/>
          </a:xfrm>
          <a:prstGeom prst="rect">
            <a:avLst/>
          </a:prstGeom>
          <a:solidFill>
            <a:srgbClr val="CE46B1"/>
          </a:solidFill>
          <a:ln cap="flat" cmpd="sng" w="507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Divertido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p115"/>
          <p:cNvSpPr/>
          <p:nvPr/>
        </p:nvSpPr>
        <p:spPr>
          <a:xfrm>
            <a:off x="323652" y="1785950"/>
            <a:ext cx="3105300" cy="719700"/>
          </a:xfrm>
          <a:prstGeom prst="rect">
            <a:avLst/>
          </a:prstGeom>
          <a:solidFill>
            <a:srgbClr val="CE46B1"/>
          </a:solidFill>
          <a:ln cap="flat" cmpd="sng" w="507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Tranquilo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9" name="Google Shape;969;p115"/>
          <p:cNvSpPr/>
          <p:nvPr/>
        </p:nvSpPr>
        <p:spPr>
          <a:xfrm>
            <a:off x="335160" y="2637000"/>
            <a:ext cx="2448000" cy="719700"/>
          </a:xfrm>
          <a:prstGeom prst="rect">
            <a:avLst/>
          </a:prstGeom>
          <a:solidFill>
            <a:srgbClr val="CE46B1"/>
          </a:solidFill>
          <a:ln cap="flat" cmpd="sng" w="507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Turístico 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Google Shape;970;p115"/>
          <p:cNvSpPr/>
          <p:nvPr/>
        </p:nvSpPr>
        <p:spPr>
          <a:xfrm>
            <a:off x="335160" y="3567600"/>
            <a:ext cx="2139000" cy="647700"/>
          </a:xfrm>
          <a:prstGeom prst="rect">
            <a:avLst/>
          </a:prstGeom>
          <a:solidFill>
            <a:srgbClr val="CE46B1"/>
          </a:solidFill>
          <a:ln cap="flat" cmpd="sng" w="507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Limpio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1" name="Google Shape;971;p115"/>
          <p:cNvSpPr/>
          <p:nvPr/>
        </p:nvSpPr>
        <p:spPr>
          <a:xfrm>
            <a:off x="315000" y="4366440"/>
            <a:ext cx="1800000" cy="719700"/>
          </a:xfrm>
          <a:prstGeom prst="rect">
            <a:avLst/>
          </a:prstGeom>
          <a:solidFill>
            <a:srgbClr val="CE46B1"/>
          </a:solidFill>
          <a:ln cap="flat" cmpd="sng" w="507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Bonito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115"/>
          <p:cNvSpPr/>
          <p:nvPr/>
        </p:nvSpPr>
        <p:spPr>
          <a:xfrm>
            <a:off x="315000" y="5225400"/>
            <a:ext cx="1932000" cy="719700"/>
          </a:xfrm>
          <a:prstGeom prst="rect">
            <a:avLst/>
          </a:prstGeom>
          <a:solidFill>
            <a:srgbClr val="CE46B1"/>
          </a:solidFill>
          <a:ln cap="flat" cmpd="sng" w="507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Grande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3" name="Google Shape;973;p115"/>
          <p:cNvSpPr/>
          <p:nvPr/>
        </p:nvSpPr>
        <p:spPr>
          <a:xfrm>
            <a:off x="335160" y="6055200"/>
            <a:ext cx="2292000" cy="719700"/>
          </a:xfrm>
          <a:prstGeom prst="rect">
            <a:avLst/>
          </a:prstGeom>
          <a:solidFill>
            <a:srgbClr val="CE46B1"/>
          </a:solidFill>
          <a:ln cap="flat" cmpd="sng" w="507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Moderno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4" name="Google Shape;974;p115"/>
          <p:cNvSpPr/>
          <p:nvPr/>
        </p:nvSpPr>
        <p:spPr>
          <a:xfrm>
            <a:off x="4586400" y="908640"/>
            <a:ext cx="2736000" cy="719700"/>
          </a:xfrm>
          <a:prstGeom prst="rect">
            <a:avLst/>
          </a:prstGeom>
          <a:solidFill>
            <a:srgbClr val="00B0F0"/>
          </a:solidFill>
          <a:ln cap="flat" cmpd="sng" w="507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Aburrido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5" name="Google Shape;975;p115"/>
          <p:cNvSpPr/>
          <p:nvPr/>
        </p:nvSpPr>
        <p:spPr>
          <a:xfrm>
            <a:off x="4572000" y="1772280"/>
            <a:ext cx="2088000" cy="719700"/>
          </a:xfrm>
          <a:prstGeom prst="rect">
            <a:avLst/>
          </a:prstGeom>
          <a:solidFill>
            <a:srgbClr val="00B0F0"/>
          </a:solidFill>
          <a:ln cap="flat" cmpd="sng" w="507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Ruidoso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6" name="Google Shape;976;p115"/>
          <p:cNvSpPr/>
          <p:nvPr/>
        </p:nvSpPr>
        <p:spPr>
          <a:xfrm>
            <a:off x="4572000" y="2637000"/>
            <a:ext cx="3240000" cy="719700"/>
          </a:xfrm>
          <a:prstGeom prst="rect">
            <a:avLst/>
          </a:prstGeom>
          <a:solidFill>
            <a:srgbClr val="00B0F0"/>
          </a:solidFill>
          <a:ln cap="flat" cmpd="sng" w="507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Industrial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7" name="Google Shape;977;p115"/>
          <p:cNvSpPr/>
          <p:nvPr/>
        </p:nvSpPr>
        <p:spPr>
          <a:xfrm>
            <a:off x="4592880" y="3501000"/>
            <a:ext cx="1491000" cy="719700"/>
          </a:xfrm>
          <a:prstGeom prst="rect">
            <a:avLst/>
          </a:prstGeom>
          <a:solidFill>
            <a:srgbClr val="00B0F0"/>
          </a:solidFill>
          <a:ln cap="flat" cmpd="sng" w="507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Sucio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8" name="Google Shape;978;p115"/>
          <p:cNvSpPr/>
          <p:nvPr/>
        </p:nvSpPr>
        <p:spPr>
          <a:xfrm>
            <a:off x="4572000" y="4366440"/>
            <a:ext cx="1090200" cy="719700"/>
          </a:xfrm>
          <a:prstGeom prst="rect">
            <a:avLst/>
          </a:prstGeom>
          <a:solidFill>
            <a:srgbClr val="00B0F0"/>
          </a:solidFill>
          <a:ln cap="flat" cmpd="sng" w="507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Feo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9" name="Google Shape;979;p115"/>
          <p:cNvSpPr/>
          <p:nvPr/>
        </p:nvSpPr>
        <p:spPr>
          <a:xfrm>
            <a:off x="4595760" y="5239800"/>
            <a:ext cx="2856300" cy="719700"/>
          </a:xfrm>
          <a:prstGeom prst="rect">
            <a:avLst/>
          </a:prstGeom>
          <a:solidFill>
            <a:srgbClr val="00B0F0"/>
          </a:solidFill>
          <a:ln cap="flat" cmpd="sng" w="507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Histórico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0" name="Google Shape;980;p115"/>
          <p:cNvSpPr/>
          <p:nvPr/>
        </p:nvSpPr>
        <p:spPr>
          <a:xfrm>
            <a:off x="4595760" y="6055200"/>
            <a:ext cx="2283000" cy="719700"/>
          </a:xfrm>
          <a:prstGeom prst="rect">
            <a:avLst/>
          </a:prstGeom>
          <a:solidFill>
            <a:srgbClr val="00B0F0"/>
          </a:solidFill>
          <a:ln cap="flat" cmpd="sng" w="507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Pequeño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9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16"/>
          <p:cNvSpPr/>
          <p:nvPr/>
        </p:nvSpPr>
        <p:spPr>
          <a:xfrm>
            <a:off x="395640" y="307800"/>
            <a:ext cx="4968300" cy="575700"/>
          </a:xfrm>
          <a:prstGeom prst="rect">
            <a:avLst/>
          </a:prstGeom>
          <a:solidFill>
            <a:srgbClr val="92D050"/>
          </a:solidFill>
          <a:ln cap="flat" cmpd="sng" w="507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¿Cómo es tu ciudad?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6" name="Google Shape;986;p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1640" y="1484640"/>
            <a:ext cx="3419640" cy="168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7" name="Google Shape;987;p1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80000" y="3933000"/>
            <a:ext cx="1447559" cy="1564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9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117"/>
          <p:cNvSpPr/>
          <p:nvPr/>
        </p:nvSpPr>
        <p:spPr>
          <a:xfrm>
            <a:off x="395640" y="307800"/>
            <a:ext cx="4968300" cy="575700"/>
          </a:xfrm>
          <a:prstGeom prst="rect">
            <a:avLst/>
          </a:prstGeom>
          <a:solidFill>
            <a:srgbClr val="92D050"/>
          </a:solidFill>
          <a:ln cap="flat" cmpd="sng" w="507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¿Cómo es tu ciudad?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3" name="Google Shape;993;p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6320" y="5021280"/>
            <a:ext cx="1856881" cy="1453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1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95960" y="4157640"/>
            <a:ext cx="1875961" cy="1599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1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00680" y="2644920"/>
            <a:ext cx="1558439" cy="1856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6" name="Google Shape;996;p1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56320" y="2212920"/>
            <a:ext cx="1336321" cy="144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7" name="Google Shape;997;p1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40320" y="1062000"/>
            <a:ext cx="1133280" cy="1155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8" name="Google Shape;998;p1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55640" y="1639800"/>
            <a:ext cx="3011759" cy="2894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9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2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118"/>
          <p:cNvSpPr/>
          <p:nvPr/>
        </p:nvSpPr>
        <p:spPr>
          <a:xfrm>
            <a:off x="395640" y="307800"/>
            <a:ext cx="4968300" cy="575700"/>
          </a:xfrm>
          <a:prstGeom prst="rect">
            <a:avLst/>
          </a:prstGeom>
          <a:solidFill>
            <a:srgbClr val="92D050"/>
          </a:solidFill>
          <a:ln cap="flat" cmpd="sng" w="507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¿Cómo es tu ciudad?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4" name="Google Shape;1004;p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000" y="981000"/>
            <a:ext cx="2057039" cy="23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1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76360" y="3716280"/>
            <a:ext cx="2736359" cy="245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1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80760" y="1628640"/>
            <a:ext cx="4284359" cy="2998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0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0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119"/>
          <p:cNvSpPr/>
          <p:nvPr/>
        </p:nvSpPr>
        <p:spPr>
          <a:xfrm>
            <a:off x="395640" y="307800"/>
            <a:ext cx="4968300" cy="575700"/>
          </a:xfrm>
          <a:prstGeom prst="rect">
            <a:avLst/>
          </a:prstGeom>
          <a:solidFill>
            <a:srgbClr val="92D050"/>
          </a:solidFill>
          <a:ln cap="flat" cmpd="sng" w="507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¿Cómo es tu ciudad?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2" name="Google Shape;1012;p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5640" y="2133000"/>
            <a:ext cx="2009520" cy="2276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3" name="Google Shape;1013;p1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40000" y="2964600"/>
            <a:ext cx="4392360" cy="2239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0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7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120"/>
          <p:cNvSpPr/>
          <p:nvPr/>
        </p:nvSpPr>
        <p:spPr>
          <a:xfrm>
            <a:off x="395640" y="307800"/>
            <a:ext cx="4968300" cy="575700"/>
          </a:xfrm>
          <a:prstGeom prst="rect">
            <a:avLst/>
          </a:prstGeom>
          <a:solidFill>
            <a:srgbClr val="92D050"/>
          </a:solidFill>
          <a:ln cap="flat" cmpd="sng" w="507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¿Cómo es tu ciudad?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9" name="Google Shape;1019;p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0000" y="578520"/>
            <a:ext cx="2784961" cy="3095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0" name="Google Shape;1020;p1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5640" y="1140840"/>
            <a:ext cx="2782441" cy="30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1" name="Google Shape;1021;p1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10080" y="3429000"/>
            <a:ext cx="2444039" cy="2879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0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21"/>
          <p:cNvSpPr/>
          <p:nvPr/>
        </p:nvSpPr>
        <p:spPr>
          <a:xfrm>
            <a:off x="395640" y="307800"/>
            <a:ext cx="4968300" cy="575700"/>
          </a:xfrm>
          <a:prstGeom prst="rect">
            <a:avLst/>
          </a:prstGeom>
          <a:solidFill>
            <a:srgbClr val="92D050"/>
          </a:solidFill>
          <a:ln cap="flat" cmpd="sng" w="507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¿Cómo es tu ciudad?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7" name="Google Shape;1027;p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2000" y="1845000"/>
            <a:ext cx="2984400" cy="3672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Google Shape;1028;p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1640" y="1701000"/>
            <a:ext cx="2833201" cy="3960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0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122"/>
          <p:cNvSpPr/>
          <p:nvPr/>
        </p:nvSpPr>
        <p:spPr>
          <a:xfrm>
            <a:off x="395640" y="307800"/>
            <a:ext cx="4968300" cy="575700"/>
          </a:xfrm>
          <a:prstGeom prst="rect">
            <a:avLst/>
          </a:prstGeom>
          <a:solidFill>
            <a:srgbClr val="00B0F0"/>
          </a:solidFill>
          <a:ln cap="flat" cmpd="sng" w="507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¿Cómo es tu ciudad?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4" name="Google Shape;1034;p122"/>
          <p:cNvSpPr/>
          <p:nvPr/>
        </p:nvSpPr>
        <p:spPr>
          <a:xfrm>
            <a:off x="395640" y="1124640"/>
            <a:ext cx="8136600" cy="503700"/>
          </a:xfrm>
          <a:prstGeom prst="rect">
            <a:avLst/>
          </a:prstGeom>
          <a:solidFill>
            <a:srgbClr val="92D050"/>
          </a:solidFill>
          <a:ln cap="flat" cmpd="sng" w="507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2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Escribe unas frases describiendo tu ciudad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5" name="Google Shape;1035;p122"/>
          <p:cNvSpPr/>
          <p:nvPr/>
        </p:nvSpPr>
        <p:spPr>
          <a:xfrm rot="-790575">
            <a:off x="539194" y="2708979"/>
            <a:ext cx="964697" cy="503710"/>
          </a:xfrm>
          <a:prstGeom prst="rect">
            <a:avLst/>
          </a:prstGeom>
          <a:solidFill>
            <a:srgbClr val="CE46B1"/>
          </a:solidFill>
          <a:ln cap="flat" cmpd="sng" w="507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2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muy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6" name="Google Shape;1036;p122"/>
          <p:cNvSpPr/>
          <p:nvPr/>
        </p:nvSpPr>
        <p:spPr>
          <a:xfrm rot="1170899">
            <a:off x="1021965" y="4509047"/>
            <a:ext cx="1857188" cy="503557"/>
          </a:xfrm>
          <a:prstGeom prst="rect">
            <a:avLst/>
          </a:prstGeom>
          <a:solidFill>
            <a:srgbClr val="CE46B1"/>
          </a:solidFill>
          <a:ln cap="flat" cmpd="sng" w="507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2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bastante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122"/>
          <p:cNvSpPr/>
          <p:nvPr/>
        </p:nvSpPr>
        <p:spPr>
          <a:xfrm rot="-1509558">
            <a:off x="6469237" y="2468847"/>
            <a:ext cx="1728151" cy="503803"/>
          </a:xfrm>
          <a:prstGeom prst="rect">
            <a:avLst/>
          </a:prstGeom>
          <a:solidFill>
            <a:srgbClr val="CE46B1"/>
          </a:solidFill>
          <a:ln cap="flat" cmpd="sng" w="507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2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siempre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8" name="Google Shape;1038;p122"/>
          <p:cNvSpPr/>
          <p:nvPr/>
        </p:nvSpPr>
        <p:spPr>
          <a:xfrm rot="1270714">
            <a:off x="4017542" y="2187298"/>
            <a:ext cx="1583555" cy="503578"/>
          </a:xfrm>
          <a:prstGeom prst="rect">
            <a:avLst/>
          </a:prstGeom>
          <a:solidFill>
            <a:srgbClr val="CE46B1"/>
          </a:solidFill>
          <a:ln cap="flat" cmpd="sng" w="507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2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veces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9" name="Google Shape;1039;p122"/>
          <p:cNvSpPr/>
          <p:nvPr/>
        </p:nvSpPr>
        <p:spPr>
          <a:xfrm rot="735792">
            <a:off x="7064263" y="3861998"/>
            <a:ext cx="1396874" cy="503522"/>
          </a:xfrm>
          <a:prstGeom prst="rect">
            <a:avLst/>
          </a:prstGeom>
          <a:solidFill>
            <a:srgbClr val="CE46B1"/>
          </a:solidFill>
          <a:ln cap="flat" cmpd="sng" w="507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2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nunca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0" name="Google Shape;1040;p122"/>
          <p:cNvSpPr/>
          <p:nvPr/>
        </p:nvSpPr>
        <p:spPr>
          <a:xfrm rot="-1279586">
            <a:off x="4018394" y="4858232"/>
            <a:ext cx="2016052" cy="503734"/>
          </a:xfrm>
          <a:prstGeom prst="rect">
            <a:avLst/>
          </a:prstGeom>
          <a:solidFill>
            <a:srgbClr val="CE46B1"/>
          </a:solidFill>
          <a:ln cap="flat" cmpd="sng" w="507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2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menudo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1" name="Google Shape;1041;p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04360" y="4824000"/>
            <a:ext cx="1446121" cy="1779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2" name="Google Shape;1042;p1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11640" y="2302920"/>
            <a:ext cx="1823400" cy="202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3" name="Google Shape;1043;p1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1080" y="4993200"/>
            <a:ext cx="1555201" cy="168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0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0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0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0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0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0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0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0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7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123"/>
          <p:cNvSpPr/>
          <p:nvPr/>
        </p:nvSpPr>
        <p:spPr>
          <a:xfrm>
            <a:off x="395280" y="2349360"/>
            <a:ext cx="8519700" cy="1626600"/>
          </a:xfrm>
          <a:custGeom>
            <a:rect b="b" l="l" r="r" t="t"/>
            <a:pathLst>
              <a:path extrusionOk="0" h="120000" w="120000">
                <a:moveTo>
                  <a:pt x="3817" y="0"/>
                </a:moveTo>
                <a:cubicBezTo>
                  <a:pt x="1906" y="0"/>
                  <a:pt x="0" y="9982"/>
                  <a:pt x="0" y="19991"/>
                </a:cubicBezTo>
                <a:lnTo>
                  <a:pt x="0" y="99955"/>
                </a:lnTo>
                <a:cubicBezTo>
                  <a:pt x="0" y="109964"/>
                  <a:pt x="1906" y="119973"/>
                  <a:pt x="3817" y="119973"/>
                </a:cubicBezTo>
                <a:lnTo>
                  <a:pt x="116172" y="119973"/>
                </a:lnTo>
                <a:cubicBezTo>
                  <a:pt x="118083" y="119973"/>
                  <a:pt x="119994" y="109964"/>
                  <a:pt x="119994" y="99955"/>
                </a:cubicBezTo>
                <a:lnTo>
                  <a:pt x="119994" y="19991"/>
                </a:lnTo>
                <a:cubicBezTo>
                  <a:pt x="119994" y="9982"/>
                  <a:pt x="118083" y="0"/>
                  <a:pt x="116172" y="0"/>
                </a:cubicBezTo>
                <a:lnTo>
                  <a:pt x="3817" y="0"/>
                </a:lnTo>
              </a:path>
            </a:pathLst>
          </a:custGeom>
          <a:solidFill>
            <a:srgbClr val="92D050"/>
          </a:solidFill>
          <a:ln cap="flat" cmpd="sng" w="507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49" name="Google Shape;1049;p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94040" y="-185760"/>
            <a:ext cx="1942920" cy="2352240"/>
          </a:xfrm>
          <a:prstGeom prst="rect">
            <a:avLst/>
          </a:prstGeom>
          <a:noFill/>
          <a:ln>
            <a:noFill/>
          </a:ln>
        </p:spPr>
      </p:pic>
      <p:sp>
        <p:nvSpPr>
          <p:cNvPr id="1050" name="Google Shape;1050;p123"/>
          <p:cNvSpPr/>
          <p:nvPr/>
        </p:nvSpPr>
        <p:spPr>
          <a:xfrm>
            <a:off x="533520" y="2391120"/>
            <a:ext cx="8381400" cy="14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Target: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many of the 14 adjectives can you remember??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1" name="Google Shape;1051;p1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93040" y="196920"/>
            <a:ext cx="2495160" cy="1828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2" name="Google Shape;1052;p1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0920" y="4429080"/>
            <a:ext cx="2285640" cy="199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3" name="Google Shape;1053;p1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48640" y="4429080"/>
            <a:ext cx="2142720" cy="2142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4" name="Google Shape;1054;p1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95280" y="189000"/>
            <a:ext cx="106956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5" name="Google Shape;1055;p12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092480" y="4476600"/>
            <a:ext cx="1314000" cy="209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9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p124"/>
          <p:cNvSpPr/>
          <p:nvPr/>
        </p:nvSpPr>
        <p:spPr>
          <a:xfrm>
            <a:off x="2051640" y="307800"/>
            <a:ext cx="4968300" cy="575700"/>
          </a:xfrm>
          <a:prstGeom prst="rect">
            <a:avLst/>
          </a:prstGeom>
          <a:solidFill>
            <a:srgbClr val="00B0F0"/>
          </a:solidFill>
          <a:ln cap="flat" cmpd="sng" w="507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¿Cómo es tu ciudad?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1" name="Google Shape;1061;p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213080" y="764640"/>
            <a:ext cx="3419640" cy="168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2" name="Google Shape;1062;p1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227040" y="3150360"/>
            <a:ext cx="1447559" cy="1564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3" name="Google Shape;1063;p1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4213080" y="1843200"/>
            <a:ext cx="3011759" cy="2894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4" name="Google Shape;1064;p1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2916720" y="4737240"/>
            <a:ext cx="1856881" cy="1453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5" name="Google Shape;1065;p1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5077440" y="3873600"/>
            <a:ext cx="1875961" cy="1599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6" name="Google Shape;1066;p12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-2772360" y="2360880"/>
            <a:ext cx="1558439" cy="1856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7" name="Google Shape;1067;p1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4717080" y="1928880"/>
            <a:ext cx="1336321" cy="144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8" name="Google Shape;1068;p12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-3132720" y="777960"/>
            <a:ext cx="1133280" cy="1155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9" name="Google Shape;1069;p12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-4379760" y="1197720"/>
            <a:ext cx="2057039" cy="23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0" name="Google Shape;1070;p12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-3227040" y="3933000"/>
            <a:ext cx="2736359" cy="245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1" name="Google Shape;1071;p12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0692720" y="2162880"/>
            <a:ext cx="4284359" cy="2998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2" name="Google Shape;1072;p12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0116720" y="4567680"/>
            <a:ext cx="2009520" cy="2276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3" name="Google Shape;1073;p12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339640" y="7101360"/>
            <a:ext cx="4392360" cy="2239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4" name="Google Shape;1074;p124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9729000" y="-1739520"/>
            <a:ext cx="2784961" cy="3095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5" name="Google Shape;1075;p124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-3112560" y="4772160"/>
            <a:ext cx="2444039" cy="2879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6" name="Google Shape;1076;p1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350880" y="-1387440"/>
            <a:ext cx="2782441" cy="30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7" name="Google Shape;1077;p124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0836720" y="2096640"/>
            <a:ext cx="2984400" cy="3672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8" name="Google Shape;1078;p124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475640" y="-4347720"/>
            <a:ext cx="2833201" cy="3960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9" name="Google Shape;1079;p124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-3414600" y="4546800"/>
            <a:ext cx="2473200" cy="237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omic Sans MS"/>
              <a:buNone/>
            </a:pPr>
            <a:r>
              <a:rPr b="0" i="0" lang="en-US" sz="44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un pisso / un piso</a:t>
            </a:r>
            <a:endParaRPr/>
          </a:p>
        </p:txBody>
      </p:sp>
      <p:pic>
        <p:nvPicPr>
          <p:cNvPr descr="C:\Users\Pauline\AppData\Local\Microsoft\Windows\Temporary Internet Files\Content.IE5\N40ZZ6O0\MCj04342270000[1].wmf" id="166" name="Google Shape;16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78262" y="2508250"/>
            <a:ext cx="1387475" cy="1841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Pauline\AppData\Local\Microsoft\Windows\Temporary Internet Files\Content.IE5\N40ZZ6O0\MCj04342270000[1].wmf" id="167" name="Google Shape;167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14687" y="1714500"/>
            <a:ext cx="3122612" cy="4144962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6"/>
          <p:cNvSpPr/>
          <p:nvPr/>
        </p:nvSpPr>
        <p:spPr>
          <a:xfrm>
            <a:off x="4929187" y="785812"/>
            <a:ext cx="2071687" cy="1000125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FF33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9" name="Google Shape;169;p26"/>
          <p:cNvSpPr/>
          <p:nvPr/>
        </p:nvSpPr>
        <p:spPr>
          <a:xfrm>
            <a:off x="4786312" y="428625"/>
            <a:ext cx="2643187" cy="1500187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FF33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0" name="Google Shape;170;p26"/>
          <p:cNvSpPr/>
          <p:nvPr/>
        </p:nvSpPr>
        <p:spPr>
          <a:xfrm>
            <a:off x="4857750" y="857250"/>
            <a:ext cx="2357437" cy="649287"/>
          </a:xfrm>
          <a:prstGeom prst="ellipse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FF33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4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125"/>
          <p:cNvSpPr txBox="1"/>
          <p:nvPr>
            <p:ph type="title"/>
          </p:nvPr>
        </p:nvSpPr>
        <p:spPr>
          <a:xfrm>
            <a:off x="1752600" y="228600"/>
            <a:ext cx="5029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omic Sans MS"/>
              <a:buNone/>
            </a:pPr>
            <a:r>
              <a:rPr b="1" i="0" lang="en-US" sz="3200" u="sng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¿Cómo es tu pueblo?</a:t>
            </a:r>
            <a:endParaRPr/>
          </a:p>
        </p:txBody>
      </p:sp>
      <p:sp>
        <p:nvSpPr>
          <p:cNvPr id="1086" name="Google Shape;1086;p125"/>
          <p:cNvSpPr txBox="1"/>
          <p:nvPr>
            <p:ph idx="1" type="body"/>
          </p:nvPr>
        </p:nvSpPr>
        <p:spPr>
          <a:xfrm>
            <a:off x="304800" y="1295400"/>
            <a:ext cx="77724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AutoNum type="arabicPeriod"/>
            </a:pPr>
            <a:r>
              <a:rPr b="0" i="0" lang="en-US" sz="2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industrial = industrial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AutoNum type="arabicPeriod"/>
            </a:pPr>
            <a:r>
              <a:rPr b="0" i="0" lang="en-US" sz="2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sucio / sucia = dirty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AutoNum type="arabicPeriod"/>
            </a:pPr>
            <a:r>
              <a:rPr b="0" i="0" lang="en-US" sz="2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feo / fea = ugly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AutoNum type="arabicPeriod"/>
            </a:pPr>
            <a:r>
              <a:rPr b="0" i="0" lang="en-US" sz="2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contaminado / contaminada = polluted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AutoNum type="arabicPeriod"/>
            </a:pPr>
            <a:r>
              <a:rPr b="0" i="0" lang="en-US" sz="2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moderno / moderna = modern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AutoNum type="arabicPeriod"/>
            </a:pPr>
            <a:r>
              <a:rPr b="0" i="0" lang="en-US" sz="2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residencial = residential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AutoNum type="arabicPeriod"/>
            </a:pPr>
            <a:r>
              <a:rPr b="0" i="0" lang="en-US" sz="2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limpio / limpia = clean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AutoNum type="arabicPeriod"/>
            </a:pPr>
            <a:r>
              <a:rPr b="0" i="0" lang="en-US" sz="2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tranquilo / tranquila = quiet / peaceful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AutoNum type="arabicPeriod"/>
            </a:pPr>
            <a:r>
              <a:rPr b="0" i="0" lang="en-US" sz="2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bonito / bonita = pretty 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AutoNum type="arabicPeriod"/>
            </a:pPr>
            <a:r>
              <a:rPr b="0" i="0" lang="en-US" sz="2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antiguo / antigua = old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omic Sans MS"/>
              <a:buNone/>
            </a:pPr>
            <a:r>
              <a:rPr b="0" i="0" lang="en-US" sz="44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una casa / un chasa</a:t>
            </a:r>
            <a:endParaRPr/>
          </a:p>
        </p:txBody>
      </p:sp>
      <p:pic>
        <p:nvPicPr>
          <p:cNvPr descr="C:\Users\Pauline\AppData\Local\Microsoft\Windows\Temporary Internet Files\Content.IE5\N40ZZ6O0\MCj04063780000[1].wmf" id="177" name="Google Shape;17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43250" y="1928812"/>
            <a:ext cx="3754437" cy="3705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7"/>
          <p:cNvSpPr/>
          <p:nvPr/>
        </p:nvSpPr>
        <p:spPr>
          <a:xfrm>
            <a:off x="2071687" y="642937"/>
            <a:ext cx="2071687" cy="1000125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FF33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9" name="Google Shape;179;p27"/>
          <p:cNvSpPr/>
          <p:nvPr/>
        </p:nvSpPr>
        <p:spPr>
          <a:xfrm>
            <a:off x="1857375" y="928687"/>
            <a:ext cx="2500312" cy="649287"/>
          </a:xfrm>
          <a:prstGeom prst="ellipse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FF33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8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omic Sans MS"/>
              <a:buNone/>
            </a:pPr>
            <a:r>
              <a:rPr b="0" i="0" lang="en-US" sz="44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Una chalet / Un chalet</a:t>
            </a:r>
            <a:endParaRPr/>
          </a:p>
        </p:txBody>
      </p:sp>
      <p:pic>
        <p:nvPicPr>
          <p:cNvPr descr="C:\Users\Pauline\AppData\Local\Microsoft\Windows\Temporary Internet Files\Content.IE5\N40ZZ6O0\MCj01976410000[1].wmf" id="186" name="Google Shape;18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6062" y="1785937"/>
            <a:ext cx="3286125" cy="381952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8"/>
          <p:cNvSpPr/>
          <p:nvPr/>
        </p:nvSpPr>
        <p:spPr>
          <a:xfrm>
            <a:off x="5000625" y="857250"/>
            <a:ext cx="2500312" cy="649287"/>
          </a:xfrm>
          <a:prstGeom prst="ellipse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FF33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9"/>
          <p:cNvSpPr txBox="1"/>
          <p:nvPr>
            <p:ph type="title"/>
          </p:nvPr>
        </p:nvSpPr>
        <p:spPr>
          <a:xfrm>
            <a:off x="642937" y="5715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omic Sans MS"/>
              <a:buNone/>
            </a:pPr>
            <a:r>
              <a:rPr b="0" i="0" lang="en-US" sz="44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una granja / un granje</a:t>
            </a:r>
            <a:endParaRPr/>
          </a:p>
        </p:txBody>
      </p:sp>
      <p:pic>
        <p:nvPicPr>
          <p:cNvPr descr="C:\Users\Pauline\AppData\Local\Microsoft\Windows\Temporary Internet Files\Content.IE5\N40ZZ6O0\MCj02316620000[1].wmf" id="194" name="Google Shape;19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1750" y="2143125"/>
            <a:ext cx="4821237" cy="3214687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9"/>
          <p:cNvSpPr/>
          <p:nvPr/>
        </p:nvSpPr>
        <p:spPr>
          <a:xfrm>
            <a:off x="1500187" y="785812"/>
            <a:ext cx="2857500" cy="649287"/>
          </a:xfrm>
          <a:prstGeom prst="ellipse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FF33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0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omic Sans MS"/>
              <a:buNone/>
            </a:pPr>
            <a:r>
              <a:rPr b="0" i="0" lang="en-US" sz="44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¿Te recuerdas?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omic Sans MS"/>
              <a:buNone/>
            </a:pPr>
            <a:r>
              <a:rPr b="0" i="0" lang="en-US" sz="44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_n    bl _qu _      m _d _rn _</a:t>
            </a:r>
            <a:endParaRPr/>
          </a:p>
        </p:txBody>
      </p:sp>
      <p:pic>
        <p:nvPicPr>
          <p:cNvPr descr="MCj04342270000[1]" id="207" name="Google Shape;207;p3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19375" y="1484312"/>
            <a:ext cx="3744912" cy="496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omic Sans MS"/>
              <a:buNone/>
            </a:pPr>
            <a:r>
              <a:rPr b="0" i="0" lang="en-US" sz="44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_n    bl _qu _     _nt_g_ _</a:t>
            </a:r>
            <a:endParaRPr/>
          </a:p>
        </p:txBody>
      </p:sp>
      <p:pic>
        <p:nvPicPr>
          <p:cNvPr descr="MCBD06461_0000[1]" id="213" name="Google Shape;213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00337" y="1700212"/>
            <a:ext cx="3673475" cy="365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omic Sans MS"/>
              <a:buNone/>
            </a:pPr>
            <a:r>
              <a:rPr b="0" i="0" lang="en-US" sz="44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_n_      c_s_</a:t>
            </a:r>
            <a:endParaRPr/>
          </a:p>
        </p:txBody>
      </p:sp>
      <p:pic>
        <p:nvPicPr>
          <p:cNvPr descr="C:\Users\Pauline\AppData\Local\Microsoft\Windows\Temporary Internet Files\Content.IE5\N40ZZ6O0\MCj04063780000[1].wmf" id="219" name="Google Shape;21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43187" y="2214562"/>
            <a:ext cx="3929062" cy="3878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4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omic Sans MS"/>
              <a:buNone/>
            </a:pPr>
            <a:r>
              <a:rPr b="0" i="0" lang="en-US" sz="44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_n_      gr_nj_</a:t>
            </a:r>
            <a:endParaRPr/>
          </a:p>
        </p:txBody>
      </p:sp>
      <p:pic>
        <p:nvPicPr>
          <p:cNvPr descr="C:\Users\Pauline\AppData\Local\Microsoft\Windows\Temporary Internet Files\Content.IE5\N40ZZ6O0\MCj02316620000[1].wmf" id="225" name="Google Shape;22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1750" y="2143125"/>
            <a:ext cx="4821237" cy="3214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>
            <p:ph type="title"/>
          </p:nvPr>
        </p:nvSpPr>
        <p:spPr>
          <a:xfrm>
            <a:off x="685800" y="1428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 Practica. </a:t>
            </a:r>
            <a:endParaRPr/>
          </a:p>
        </p:txBody>
      </p:sp>
      <p:sp>
        <p:nvSpPr>
          <p:cNvPr id="107" name="Google Shape;107;p17"/>
          <p:cNvSpPr txBox="1"/>
          <p:nvPr>
            <p:ph idx="1" type="body"/>
          </p:nvPr>
        </p:nvSpPr>
        <p:spPr>
          <a:xfrm>
            <a:off x="685800" y="1981200"/>
            <a:ext cx="8153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Comic Sans MS"/>
              <a:buChar char="•"/>
            </a:pPr>
            <a:r>
              <a:rPr b="0" i="0" lang="en-US" sz="32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¿Dónde vives?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t/>
            </a:r>
            <a:endParaRPr b="0" i="0" sz="3200" u="none">
              <a:solidFill>
                <a:srgbClr val="FF33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2228B"/>
              </a:buClr>
              <a:buSzPts val="3200"/>
              <a:buFont typeface="Comic Sans MS"/>
              <a:buChar char="•"/>
            </a:pPr>
            <a:r>
              <a:rPr b="0" i="0" lang="en-US" sz="3200" u="none">
                <a:solidFill>
                  <a:srgbClr val="22228B"/>
                </a:solidFill>
                <a:latin typeface="Comic Sans MS"/>
                <a:ea typeface="Comic Sans MS"/>
                <a:cs typeface="Comic Sans MS"/>
                <a:sym typeface="Comic Sans MS"/>
              </a:rPr>
              <a:t>Vivo en </a:t>
            </a:r>
            <a:r>
              <a:rPr lang="en-US">
                <a:solidFill>
                  <a:srgbClr val="22228B"/>
                </a:solidFill>
                <a:latin typeface="Comic Sans MS"/>
                <a:ea typeface="Comic Sans MS"/>
                <a:cs typeface="Comic Sans MS"/>
                <a:sym typeface="Comic Sans MS"/>
              </a:rPr>
              <a:t>Auckland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5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omic Sans MS"/>
              <a:buNone/>
            </a:pPr>
            <a:r>
              <a:rPr b="0" i="0" lang="en-US" sz="44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_n      ch_l_t</a:t>
            </a:r>
            <a:endParaRPr/>
          </a:p>
        </p:txBody>
      </p:sp>
      <p:pic>
        <p:nvPicPr>
          <p:cNvPr descr="C:\Users\Pauline\AppData\Local\Microsoft\Windows\Temporary Internet Files\Content.IE5\N40ZZ6O0\MCj01976410000[1].wmf" id="231" name="Google Shape;231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6062" y="1785937"/>
            <a:ext cx="3286125" cy="381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Pauline\AppData\Local\Microsoft\Windows\Temporary Internet Files\Content.IE5\N40ZZ6O0\MCj04063780000[1].wmf" id="236" name="Google Shape;23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2286000"/>
            <a:ext cx="2668587" cy="2633662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6"/>
          <p:cNvSpPr/>
          <p:nvPr/>
        </p:nvSpPr>
        <p:spPr>
          <a:xfrm>
            <a:off x="1547812" y="404812"/>
            <a:ext cx="6911975" cy="6192837"/>
          </a:xfrm>
          <a:prstGeom prst="irregularSeal2">
            <a:avLst/>
          </a:prstGeom>
          <a:solidFill>
            <a:srgbClr val="00FF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FF33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38" name="Google Shape;238;p36"/>
          <p:cNvSpPr/>
          <p:nvPr/>
        </p:nvSpPr>
        <p:spPr>
          <a:xfrm>
            <a:off x="468312" y="0"/>
            <a:ext cx="7199312" cy="72644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flat" cmpd="sng" w="9525">
                  <a:solidFill>
                    <a:srgbClr val="FF00F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000000"/>
                </a:solidFill>
                <a:latin typeface="Arial Black"/>
              </a:rPr>
              <a:t>¿Dónde vives?  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CBD06461_0000[1]" id="243" name="Google Shape;24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71937" y="2286000"/>
            <a:ext cx="1860550" cy="1849437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7"/>
          <p:cNvSpPr/>
          <p:nvPr/>
        </p:nvSpPr>
        <p:spPr>
          <a:xfrm>
            <a:off x="1785937" y="785812"/>
            <a:ext cx="6000750" cy="5251450"/>
          </a:xfrm>
          <a:custGeom>
            <a:rect b="b" l="l" r="r" t="t"/>
            <a:pathLst>
              <a:path extrusionOk="0" h="21600" w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FF33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5" name="Google Shape;245;p37"/>
          <p:cNvSpPr/>
          <p:nvPr/>
        </p:nvSpPr>
        <p:spPr>
          <a:xfrm>
            <a:off x="468312" y="0"/>
            <a:ext cx="7199312" cy="72644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flat" cmpd="sng" w="9525">
                  <a:solidFill>
                    <a:srgbClr val="FF00F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000000"/>
                </a:solidFill>
                <a:latin typeface="Arial Black"/>
              </a:rPr>
              <a:t>¿Dónde vives?  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Pauline\AppData\Local\Microsoft\Windows\Temporary Internet Files\Content.IE5\N40ZZ6O0\MCj01976410000[1].wmf" id="250" name="Google Shape;25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11600" y="2786062"/>
            <a:ext cx="2089150" cy="242887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8"/>
          <p:cNvSpPr/>
          <p:nvPr/>
        </p:nvSpPr>
        <p:spPr>
          <a:xfrm>
            <a:off x="1285875" y="214312"/>
            <a:ext cx="7143750" cy="6310312"/>
          </a:xfrm>
          <a:prstGeom prst="star4">
            <a:avLst>
              <a:gd fmla="val 4126" name="adj"/>
            </a:avLst>
          </a:prstGeom>
          <a:solidFill>
            <a:srgbClr val="FF99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FF33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2" name="Google Shape;252;p38"/>
          <p:cNvSpPr/>
          <p:nvPr/>
        </p:nvSpPr>
        <p:spPr>
          <a:xfrm>
            <a:off x="468312" y="0"/>
            <a:ext cx="7199312" cy="72644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flat" cmpd="sng" w="9525">
                  <a:solidFill>
                    <a:srgbClr val="FF00F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000000"/>
                </a:solidFill>
                <a:latin typeface="Arial Black"/>
              </a:rPr>
              <a:t>¿Dónde vives?  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Pauline\AppData\Local\Microsoft\Windows\Temporary Internet Files\Content.IE5\N40ZZ6O0\MCj02316620000[1].wmf" id="257" name="Google Shape;257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0437" y="2571750"/>
            <a:ext cx="3106737" cy="2071687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9"/>
          <p:cNvSpPr/>
          <p:nvPr/>
        </p:nvSpPr>
        <p:spPr>
          <a:xfrm>
            <a:off x="755650" y="1341437"/>
            <a:ext cx="7416800" cy="4464050"/>
          </a:xfrm>
          <a:prstGeom prst="ellipse">
            <a:avLst/>
          </a:prstGeom>
          <a:solidFill>
            <a:srgbClr val="FFCC9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FF33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9" name="Google Shape;259;p39"/>
          <p:cNvSpPr/>
          <p:nvPr/>
        </p:nvSpPr>
        <p:spPr>
          <a:xfrm>
            <a:off x="468312" y="0"/>
            <a:ext cx="7199312" cy="72644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flat" cmpd="sng" w="9525">
                  <a:solidFill>
                    <a:srgbClr val="FF00F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000000"/>
                </a:solidFill>
                <a:latin typeface="Arial Black"/>
              </a:rPr>
              <a:t>¿Dónde vives?  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Cj04342270000[1]" id="264" name="Google Shape;264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92500" y="1557337"/>
            <a:ext cx="2386012" cy="3167062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40"/>
          <p:cNvSpPr/>
          <p:nvPr/>
        </p:nvSpPr>
        <p:spPr>
          <a:xfrm>
            <a:off x="1547812" y="908050"/>
            <a:ext cx="6337300" cy="467995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rgbClr val="CCFF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FF33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66" name="Google Shape;266;p40"/>
          <p:cNvSpPr/>
          <p:nvPr/>
        </p:nvSpPr>
        <p:spPr>
          <a:xfrm>
            <a:off x="468312" y="0"/>
            <a:ext cx="7199312" cy="72644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flat" cmpd="sng" w="9525">
                  <a:solidFill>
                    <a:srgbClr val="FF00F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000000"/>
                </a:solidFill>
                <a:latin typeface="Arial Black"/>
              </a:rPr>
              <a:t>¿Dónde vives?  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1"/>
          <p:cNvSpPr txBox="1"/>
          <p:nvPr>
            <p:ph type="title"/>
          </p:nvPr>
        </p:nvSpPr>
        <p:spPr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 Practica. </a:t>
            </a:r>
            <a:endParaRPr/>
          </a:p>
        </p:txBody>
      </p:sp>
      <p:sp>
        <p:nvSpPr>
          <p:cNvPr id="272" name="Google Shape;272;p41"/>
          <p:cNvSpPr txBox="1"/>
          <p:nvPr/>
        </p:nvSpPr>
        <p:spPr>
          <a:xfrm>
            <a:off x="685800" y="885825"/>
            <a:ext cx="8153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Comic Sans MS"/>
              <a:buChar char="•"/>
            </a:pPr>
            <a:r>
              <a:rPr b="0" i="0" lang="en-US" sz="28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¿Dónde vives?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2228B"/>
              </a:buClr>
              <a:buSzPts val="2800"/>
              <a:buFont typeface="Comic Sans MS"/>
              <a:buChar char="•"/>
            </a:pPr>
            <a:r>
              <a:rPr b="0" i="0" lang="en-US" sz="2800" u="none">
                <a:solidFill>
                  <a:srgbClr val="22228B"/>
                </a:solidFill>
                <a:latin typeface="Comic Sans MS"/>
                <a:ea typeface="Comic Sans MS"/>
                <a:cs typeface="Comic Sans MS"/>
                <a:sym typeface="Comic Sans MS"/>
              </a:rPr>
              <a:t>Vivo en Guildford en ... </a:t>
            </a:r>
            <a:endParaRPr/>
          </a:p>
        </p:txBody>
      </p:sp>
      <p:pic>
        <p:nvPicPr>
          <p:cNvPr descr="MCBD06461_0000[1]" id="273" name="Google Shape;273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212" y="3006725"/>
            <a:ext cx="1512887" cy="15033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j04342270000[1]" id="274" name="Google Shape;274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51275" y="2071687"/>
            <a:ext cx="1649412" cy="2189162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41"/>
          <p:cNvSpPr txBox="1"/>
          <p:nvPr/>
        </p:nvSpPr>
        <p:spPr>
          <a:xfrm>
            <a:off x="231775" y="3027362"/>
            <a:ext cx="322262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B9"/>
              </a:buClr>
              <a:buSzPts val="2400"/>
              <a:buFont typeface="Comic Sans MS"/>
              <a:buNone/>
            </a:pPr>
            <a:r>
              <a:rPr b="0" i="0" lang="en-US" sz="2400" u="none">
                <a:solidFill>
                  <a:srgbClr val="2D2DB9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endParaRPr/>
          </a:p>
        </p:txBody>
      </p:sp>
      <p:sp>
        <p:nvSpPr>
          <p:cNvPr id="276" name="Google Shape;276;p41"/>
          <p:cNvSpPr txBox="1"/>
          <p:nvPr/>
        </p:nvSpPr>
        <p:spPr>
          <a:xfrm>
            <a:off x="3759200" y="2306637"/>
            <a:ext cx="371475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B9"/>
              </a:buClr>
              <a:buSzPts val="2400"/>
              <a:buFont typeface="Comic Sans MS"/>
              <a:buNone/>
            </a:pPr>
            <a:r>
              <a:rPr b="0" i="0" lang="en-US" sz="2400" u="none">
                <a:solidFill>
                  <a:srgbClr val="2D2DB9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endParaRPr/>
          </a:p>
        </p:txBody>
      </p:sp>
      <p:sp>
        <p:nvSpPr>
          <p:cNvPr id="277" name="Google Shape;277;p41"/>
          <p:cNvSpPr txBox="1"/>
          <p:nvPr/>
        </p:nvSpPr>
        <p:spPr>
          <a:xfrm>
            <a:off x="6567487" y="2379662"/>
            <a:ext cx="371475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B9"/>
              </a:buClr>
              <a:buSzPts val="2400"/>
              <a:buFont typeface="Comic Sans MS"/>
              <a:buNone/>
            </a:pPr>
            <a:r>
              <a:rPr b="0" i="0" lang="en-US" sz="2400" u="none">
                <a:solidFill>
                  <a:srgbClr val="2D2DB9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endParaRPr/>
          </a:p>
        </p:txBody>
      </p:sp>
      <p:sp>
        <p:nvSpPr>
          <p:cNvPr id="278" name="Google Shape;278;p41"/>
          <p:cNvSpPr txBox="1"/>
          <p:nvPr/>
        </p:nvSpPr>
        <p:spPr>
          <a:xfrm>
            <a:off x="2176462" y="4899025"/>
            <a:ext cx="371475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B9"/>
              </a:buClr>
              <a:buSzPts val="2400"/>
              <a:buFont typeface="Comic Sans MS"/>
              <a:buNone/>
            </a:pPr>
            <a:r>
              <a:rPr b="0" i="0" lang="en-US" sz="2400" u="none">
                <a:solidFill>
                  <a:srgbClr val="2D2DB9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r>
            <a:endParaRPr/>
          </a:p>
        </p:txBody>
      </p:sp>
      <p:sp>
        <p:nvSpPr>
          <p:cNvPr id="279" name="Google Shape;279;p41"/>
          <p:cNvSpPr txBox="1"/>
          <p:nvPr/>
        </p:nvSpPr>
        <p:spPr>
          <a:xfrm>
            <a:off x="5629275" y="4754562"/>
            <a:ext cx="371475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B9"/>
              </a:buClr>
              <a:buSzPts val="2400"/>
              <a:buFont typeface="Comic Sans MS"/>
              <a:buNone/>
            </a:pPr>
            <a:r>
              <a:rPr b="0" i="0" lang="en-US" sz="2400" u="none">
                <a:solidFill>
                  <a:srgbClr val="2D2DB9"/>
                </a:solidFill>
                <a:latin typeface="Comic Sans MS"/>
                <a:ea typeface="Comic Sans MS"/>
                <a:cs typeface="Comic Sans MS"/>
                <a:sym typeface="Comic Sans MS"/>
              </a:rPr>
              <a:t>5</a:t>
            </a:r>
            <a:endParaRPr/>
          </a:p>
        </p:txBody>
      </p:sp>
      <p:pic>
        <p:nvPicPr>
          <p:cNvPr descr="C:\Users\Pauline\AppData\Local\Microsoft\Windows\Temporary Internet Files\Content.IE5\N40ZZ6O0\MCj02316620000[1].wmf" id="280" name="Google Shape;280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43687" y="2786062"/>
            <a:ext cx="2249487" cy="15001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Pauline\AppData\Local\Microsoft\Windows\Temporary Internet Files\Content.IE5\N40ZZ6O0\MCj04063780000[1].wmf" id="281" name="Google Shape;281;p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71750" y="4714875"/>
            <a:ext cx="1954212" cy="19288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Pauline\AppData\Local\Microsoft\Windows\Temporary Internet Files\Content.IE5\N40ZZ6O0\MCj01976410000[1].wmf" id="282" name="Google Shape;282;p4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00750" y="4643437"/>
            <a:ext cx="1714500" cy="1992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2"/>
          <p:cNvSpPr txBox="1"/>
          <p:nvPr>
            <p:ph type="title"/>
          </p:nvPr>
        </p:nvSpPr>
        <p:spPr>
          <a:xfrm>
            <a:off x="285750" y="214312"/>
            <a:ext cx="2054225" cy="1025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b="0" i="0" lang="en-US" sz="2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0" i="0" lang="en-US" sz="20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 </a:t>
            </a:r>
            <a:r>
              <a:rPr b="0" i="0" lang="en-US" sz="2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¿Dónde </a:t>
            </a:r>
            <a:r>
              <a:rPr b="1" i="0" lang="en-US" sz="2000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vive</a:t>
            </a:r>
            <a:endParaRPr/>
          </a:p>
        </p:txBody>
      </p:sp>
      <p:pic>
        <p:nvPicPr>
          <p:cNvPr descr="MCBD06461_0000[1]" id="288" name="Google Shape;288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312" y="4286250"/>
            <a:ext cx="1682750" cy="16716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j04342270000[1]" id="289" name="Google Shape;289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88187" y="1357312"/>
            <a:ext cx="1657350" cy="2198687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42"/>
          <p:cNvSpPr txBox="1"/>
          <p:nvPr/>
        </p:nvSpPr>
        <p:spPr>
          <a:xfrm>
            <a:off x="2679700" y="65087"/>
            <a:ext cx="1204912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rPr b="0" i="0" lang="en-US" sz="2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Oscar?</a:t>
            </a:r>
            <a:endParaRPr/>
          </a:p>
        </p:txBody>
      </p:sp>
      <p:sp>
        <p:nvSpPr>
          <p:cNvPr id="291" name="Google Shape;291;p42"/>
          <p:cNvSpPr txBox="1"/>
          <p:nvPr/>
        </p:nvSpPr>
        <p:spPr>
          <a:xfrm>
            <a:off x="2700337" y="333375"/>
            <a:ext cx="120015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rPr b="0" i="0" lang="en-US" sz="2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Sarah?</a:t>
            </a:r>
            <a:endParaRPr/>
          </a:p>
        </p:txBody>
      </p:sp>
      <p:sp>
        <p:nvSpPr>
          <p:cNvPr id="292" name="Google Shape;292;p42"/>
          <p:cNvSpPr txBox="1"/>
          <p:nvPr/>
        </p:nvSpPr>
        <p:spPr>
          <a:xfrm>
            <a:off x="501650" y="6038850"/>
            <a:ext cx="1042987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rPr b="0" i="0" lang="en-US" sz="2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Oscar</a:t>
            </a:r>
            <a:endParaRPr/>
          </a:p>
        </p:txBody>
      </p:sp>
      <p:sp>
        <p:nvSpPr>
          <p:cNvPr id="293" name="Google Shape;293;p42"/>
          <p:cNvSpPr txBox="1"/>
          <p:nvPr/>
        </p:nvSpPr>
        <p:spPr>
          <a:xfrm>
            <a:off x="6000750" y="6038850"/>
            <a:ext cx="1038225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rPr b="0" i="0" lang="en-US" sz="2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Sarah</a:t>
            </a:r>
            <a:endParaRPr/>
          </a:p>
        </p:txBody>
      </p:sp>
      <p:sp>
        <p:nvSpPr>
          <p:cNvPr id="294" name="Google Shape;294;p42"/>
          <p:cNvSpPr txBox="1"/>
          <p:nvPr/>
        </p:nvSpPr>
        <p:spPr>
          <a:xfrm>
            <a:off x="2700337" y="620712"/>
            <a:ext cx="1506537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rPr b="0" i="0" lang="en-US" sz="2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Roberto?</a:t>
            </a:r>
            <a:endParaRPr/>
          </a:p>
        </p:txBody>
      </p:sp>
      <p:sp>
        <p:nvSpPr>
          <p:cNvPr id="295" name="Google Shape;295;p42"/>
          <p:cNvSpPr txBox="1"/>
          <p:nvPr/>
        </p:nvSpPr>
        <p:spPr>
          <a:xfrm>
            <a:off x="2343150" y="6072187"/>
            <a:ext cx="1344612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rPr b="0" i="0" lang="en-US" sz="2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Roberto</a:t>
            </a:r>
            <a:endParaRPr/>
          </a:p>
        </p:txBody>
      </p:sp>
      <p:cxnSp>
        <p:nvCxnSpPr>
          <p:cNvPr id="296" name="Google Shape;296;p42"/>
          <p:cNvCxnSpPr/>
          <p:nvPr/>
        </p:nvCxnSpPr>
        <p:spPr>
          <a:xfrm flipH="1" rot="10800000">
            <a:off x="2339975" y="333375"/>
            <a:ext cx="360362" cy="215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297" name="Google Shape;297;p42"/>
          <p:cNvCxnSpPr/>
          <p:nvPr/>
        </p:nvCxnSpPr>
        <p:spPr>
          <a:xfrm flipH="1" rot="10800000">
            <a:off x="2411412" y="549275"/>
            <a:ext cx="288925" cy="14287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298" name="Google Shape;298;p42"/>
          <p:cNvCxnSpPr/>
          <p:nvPr/>
        </p:nvCxnSpPr>
        <p:spPr>
          <a:xfrm>
            <a:off x="2411412" y="765175"/>
            <a:ext cx="288925" cy="7143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299" name="Google Shape;299;p42"/>
          <p:cNvSpPr txBox="1"/>
          <p:nvPr/>
        </p:nvSpPr>
        <p:spPr>
          <a:xfrm>
            <a:off x="2700337" y="908050"/>
            <a:ext cx="942975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rPr b="0" i="0" lang="en-US" sz="2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Raúl?</a:t>
            </a:r>
            <a:endParaRPr/>
          </a:p>
        </p:txBody>
      </p:sp>
      <p:sp>
        <p:nvSpPr>
          <p:cNvPr id="300" name="Google Shape;300;p42"/>
          <p:cNvSpPr txBox="1"/>
          <p:nvPr/>
        </p:nvSpPr>
        <p:spPr>
          <a:xfrm>
            <a:off x="7572375" y="3571875"/>
            <a:ext cx="78105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rPr b="0" i="0" lang="en-US" sz="2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Raúl</a:t>
            </a:r>
            <a:endParaRPr/>
          </a:p>
        </p:txBody>
      </p:sp>
      <p:cxnSp>
        <p:nvCxnSpPr>
          <p:cNvPr id="301" name="Google Shape;301;p42"/>
          <p:cNvCxnSpPr/>
          <p:nvPr/>
        </p:nvCxnSpPr>
        <p:spPr>
          <a:xfrm>
            <a:off x="2339975" y="836612"/>
            <a:ext cx="360362" cy="28892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302" name="Google Shape;302;p42"/>
          <p:cNvSpPr txBox="1"/>
          <p:nvPr/>
        </p:nvSpPr>
        <p:spPr>
          <a:xfrm>
            <a:off x="2700337" y="1268412"/>
            <a:ext cx="1004887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rPr b="0" i="0" lang="en-US" sz="2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Alex?</a:t>
            </a:r>
            <a:endParaRPr/>
          </a:p>
        </p:txBody>
      </p:sp>
      <p:sp>
        <p:nvSpPr>
          <p:cNvPr id="303" name="Google Shape;303;p42"/>
          <p:cNvSpPr txBox="1"/>
          <p:nvPr/>
        </p:nvSpPr>
        <p:spPr>
          <a:xfrm>
            <a:off x="4143375" y="6072187"/>
            <a:ext cx="842962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rPr b="0" i="0" lang="en-US" sz="2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Alex</a:t>
            </a:r>
            <a:endParaRPr/>
          </a:p>
        </p:txBody>
      </p:sp>
      <p:cxnSp>
        <p:nvCxnSpPr>
          <p:cNvPr id="304" name="Google Shape;304;p42"/>
          <p:cNvCxnSpPr/>
          <p:nvPr/>
        </p:nvCxnSpPr>
        <p:spPr>
          <a:xfrm>
            <a:off x="2268537" y="908050"/>
            <a:ext cx="431800" cy="50482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305" name="Google Shape;305;p42"/>
          <p:cNvSpPr txBox="1"/>
          <p:nvPr/>
        </p:nvSpPr>
        <p:spPr>
          <a:xfrm>
            <a:off x="285750" y="2286000"/>
            <a:ext cx="5603875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rPr b="0" i="0" lang="en-US" sz="2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Eg: Oscar </a:t>
            </a:r>
            <a:r>
              <a:rPr b="1" i="0" lang="en-US" sz="2400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vive</a:t>
            </a:r>
            <a:r>
              <a:rPr b="1" i="0" lang="en-US" sz="2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0" i="0" lang="en-US" sz="2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un piso en un bloque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rPr b="0" i="0" lang="en-US" sz="2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antiguo.</a:t>
            </a:r>
            <a:endParaRPr/>
          </a:p>
        </p:txBody>
      </p:sp>
      <p:pic>
        <p:nvPicPr>
          <p:cNvPr descr="C:\Users\Pauline\AppData\Local\Microsoft\Windows\Temporary Internet Files\Content.IE5\N40ZZ6O0\MCj04063780000[1].wmf" id="306" name="Google Shape;306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14562" y="4286250"/>
            <a:ext cx="1736725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Pauline\AppData\Local\Microsoft\Windows\Temporary Internet Files\Content.IE5\N40ZZ6O0\MCj01976410000[1].wmf" id="307" name="Google Shape;307;p4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43375" y="4214812"/>
            <a:ext cx="1658937" cy="19288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Pauline\AppData\Local\Microsoft\Windows\Temporary Internet Files\Content.IE5\N40ZZ6O0\MCj02316620000[1].wmf" id="308" name="Google Shape;308;p4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00750" y="4286250"/>
            <a:ext cx="2678112" cy="1785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3"/>
          <p:cNvSpPr txBox="1"/>
          <p:nvPr>
            <p:ph type="title"/>
          </p:nvPr>
        </p:nvSpPr>
        <p:spPr>
          <a:xfrm>
            <a:off x="685800" y="24288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omic Sans MS"/>
              <a:buNone/>
            </a:pPr>
            <a:r>
              <a:rPr b="0" i="0" lang="en-US" sz="44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Talking about where exactly you live. 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4"/>
          <p:cNvSpPr txBox="1"/>
          <p:nvPr/>
        </p:nvSpPr>
        <p:spPr>
          <a:xfrm>
            <a:off x="5105400" y="1676400"/>
            <a:ext cx="33528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omic Sans MS"/>
              <a:buNone/>
            </a:pPr>
            <a:r>
              <a:rPr b="0" i="0" lang="en-US" sz="3600" u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la costa</a:t>
            </a:r>
            <a:endParaRPr/>
          </a:p>
        </p:txBody>
      </p:sp>
      <p:pic>
        <p:nvPicPr>
          <p:cNvPr descr="MCj00902950000[1]" id="321" name="Google Shape;321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" y="2482850"/>
            <a:ext cx="5643562" cy="4116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/>
          <p:nvPr>
            <p:ph type="title"/>
          </p:nvPr>
        </p:nvSpPr>
        <p:spPr>
          <a:xfrm>
            <a:off x="34925" y="1989137"/>
            <a:ext cx="9001125" cy="2087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Comic Sans MS"/>
              <a:buNone/>
            </a:pPr>
            <a:r>
              <a:rPr b="0" i="0" lang="en-US" sz="66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Vivo en…I live…</a:t>
            </a:r>
            <a:br>
              <a:rPr b="0" i="0" lang="en-US" sz="66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br>
              <a:rPr b="0" i="0" lang="en-US" sz="66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0" i="0" lang="en-US" sz="66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Vivimos en….We live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Program Files\Microsoft Office\Clipart\standard\stddir1\bd05150_.wmf" id="327" name="Google Shape;327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2937" y="2000250"/>
            <a:ext cx="7626350" cy="295910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45"/>
          <p:cNvSpPr txBox="1"/>
          <p:nvPr/>
        </p:nvSpPr>
        <p:spPr>
          <a:xfrm>
            <a:off x="2928937" y="285750"/>
            <a:ext cx="34290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omic Sans MS"/>
              <a:buNone/>
            </a:pPr>
            <a:r>
              <a:rPr b="0" i="0" lang="en-US" sz="3600" u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las afueras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6"/>
          <p:cNvSpPr txBox="1"/>
          <p:nvPr/>
        </p:nvSpPr>
        <p:spPr>
          <a:xfrm>
            <a:off x="2928937" y="428625"/>
            <a:ext cx="28575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omic Sans MS"/>
              <a:buNone/>
            </a:pPr>
            <a:r>
              <a:rPr b="0" i="0" lang="en-US" sz="3600" u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el campo</a:t>
            </a:r>
            <a:endParaRPr/>
          </a:p>
        </p:txBody>
      </p:sp>
      <p:pic>
        <p:nvPicPr>
          <p:cNvPr descr="MCNA00843_0000[1]" id="335" name="Google Shape;335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9787" y="1785937"/>
            <a:ext cx="6973887" cy="3643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7"/>
          <p:cNvSpPr txBox="1"/>
          <p:nvPr/>
        </p:nvSpPr>
        <p:spPr>
          <a:xfrm>
            <a:off x="3143250" y="571500"/>
            <a:ext cx="28575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omic Sans MS"/>
              <a:buNone/>
            </a:pPr>
            <a:r>
              <a:rPr b="0" i="0" lang="en-US" sz="3600" u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la ciudad</a:t>
            </a:r>
            <a:endParaRPr/>
          </a:p>
        </p:txBody>
      </p:sp>
      <p:pic>
        <p:nvPicPr>
          <p:cNvPr descr="MCj04370260000[1]" id="342" name="Google Shape;342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187" y="3071812"/>
            <a:ext cx="8448675" cy="2865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8"/>
          <p:cNvSpPr txBox="1"/>
          <p:nvPr/>
        </p:nvSpPr>
        <p:spPr>
          <a:xfrm>
            <a:off x="5181600" y="1981200"/>
            <a:ext cx="31242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omic Sans MS"/>
              <a:buNone/>
            </a:pPr>
            <a:r>
              <a:rPr b="0" i="0" lang="en-US" sz="3600" u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un pueblo</a:t>
            </a:r>
            <a:endParaRPr/>
          </a:p>
        </p:txBody>
      </p:sp>
      <p:pic>
        <p:nvPicPr>
          <p:cNvPr descr="MCj02330150000[1]" id="349" name="Google Shape;349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750" y="214312"/>
            <a:ext cx="4357687" cy="6469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Program Files\Microsoft Office\Clipart\standard\stddir2\bl00310_.wmf" id="355" name="Google Shape;355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7250" y="1857375"/>
            <a:ext cx="4595812" cy="3470275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49"/>
          <p:cNvSpPr txBox="1"/>
          <p:nvPr/>
        </p:nvSpPr>
        <p:spPr>
          <a:xfrm>
            <a:off x="3857625" y="500062"/>
            <a:ext cx="44196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omic Sans MS"/>
              <a:buNone/>
            </a:pPr>
            <a:r>
              <a:rPr b="0" i="0" lang="en-US" sz="3600" u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el centro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0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B9"/>
              </a:buClr>
              <a:buSzPts val="3600"/>
              <a:buFont typeface="Comic Sans MS"/>
              <a:buNone/>
            </a:pPr>
            <a:r>
              <a:rPr b="0" i="0" lang="en-US" sz="3600" u="none">
                <a:solidFill>
                  <a:srgbClr val="2D2DB9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un barrio</a:t>
            </a:r>
            <a:endParaRPr/>
          </a:p>
        </p:txBody>
      </p:sp>
      <p:pic>
        <p:nvPicPr>
          <p:cNvPr descr="MCj04342330000[1]" id="362" name="Google Shape;362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7450" y="1844675"/>
            <a:ext cx="4248150" cy="2644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BL00006_0000[1]" id="363" name="Google Shape;363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2636837"/>
            <a:ext cx="4233862" cy="3468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omic Sans MS"/>
              <a:buNone/>
            </a:pPr>
            <a:r>
              <a:rPr b="0" i="0" lang="en-US" sz="44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¿Te recuerdas?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2"/>
          <p:cNvSpPr txBox="1"/>
          <p:nvPr/>
        </p:nvSpPr>
        <p:spPr>
          <a:xfrm>
            <a:off x="5148262" y="4852987"/>
            <a:ext cx="33528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omic Sans MS"/>
              <a:buNone/>
            </a:pPr>
            <a:r>
              <a:rPr b="0" i="0" lang="en-US" sz="3600" u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la costa</a:t>
            </a:r>
            <a:endParaRPr/>
          </a:p>
        </p:txBody>
      </p:sp>
      <p:sp>
        <p:nvSpPr>
          <p:cNvPr id="376" name="Google Shape;376;p52"/>
          <p:cNvSpPr/>
          <p:nvPr/>
        </p:nvSpPr>
        <p:spPr>
          <a:xfrm>
            <a:off x="5000625" y="4922837"/>
            <a:ext cx="2857500" cy="649287"/>
          </a:xfrm>
          <a:prstGeom prst="ellipse">
            <a:avLst/>
          </a:prstGeom>
          <a:noFill/>
          <a:ln cap="flat" cmpd="sng" w="3810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FF33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77" name="Google Shape;377;p52"/>
          <p:cNvSpPr txBox="1"/>
          <p:nvPr/>
        </p:nvSpPr>
        <p:spPr>
          <a:xfrm>
            <a:off x="5143500" y="4075112"/>
            <a:ext cx="34290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omic Sans MS"/>
              <a:buNone/>
            </a:pPr>
            <a:r>
              <a:rPr b="0" i="0" lang="en-US" sz="3600" u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las afueras</a:t>
            </a:r>
            <a:endParaRPr/>
          </a:p>
        </p:txBody>
      </p:sp>
      <p:sp>
        <p:nvSpPr>
          <p:cNvPr id="378" name="Google Shape;378;p52"/>
          <p:cNvSpPr txBox="1"/>
          <p:nvPr/>
        </p:nvSpPr>
        <p:spPr>
          <a:xfrm>
            <a:off x="5143500" y="3236912"/>
            <a:ext cx="30480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omic Sans MS"/>
              <a:buNone/>
            </a:pPr>
            <a:r>
              <a:rPr b="0" i="0" lang="en-US" sz="3600" u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el campo</a:t>
            </a:r>
            <a:endParaRPr/>
          </a:p>
        </p:txBody>
      </p:sp>
      <p:sp>
        <p:nvSpPr>
          <p:cNvPr id="379" name="Google Shape;379;p52"/>
          <p:cNvSpPr txBox="1"/>
          <p:nvPr/>
        </p:nvSpPr>
        <p:spPr>
          <a:xfrm>
            <a:off x="5143500" y="2351087"/>
            <a:ext cx="29718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omic Sans MS"/>
              <a:buNone/>
            </a:pPr>
            <a:r>
              <a:rPr b="0" i="0" lang="en-US" sz="3600" u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la ciudad</a:t>
            </a:r>
            <a:endParaRPr/>
          </a:p>
        </p:txBody>
      </p:sp>
      <p:sp>
        <p:nvSpPr>
          <p:cNvPr id="380" name="Google Shape;380;p52"/>
          <p:cNvSpPr txBox="1"/>
          <p:nvPr/>
        </p:nvSpPr>
        <p:spPr>
          <a:xfrm>
            <a:off x="5143500" y="1565275"/>
            <a:ext cx="31242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omic Sans MS"/>
              <a:buNone/>
            </a:pPr>
            <a:r>
              <a:rPr b="0" i="0" lang="en-US" sz="3600" u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un pueblo</a:t>
            </a:r>
            <a:endParaRPr/>
          </a:p>
        </p:txBody>
      </p:sp>
      <p:sp>
        <p:nvSpPr>
          <p:cNvPr id="381" name="Google Shape;381;p52"/>
          <p:cNvSpPr txBox="1"/>
          <p:nvPr/>
        </p:nvSpPr>
        <p:spPr>
          <a:xfrm>
            <a:off x="5143500" y="798512"/>
            <a:ext cx="31242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omic Sans MS"/>
              <a:buNone/>
            </a:pPr>
            <a:r>
              <a:rPr b="0" i="0" lang="en-US" sz="3600" u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el centro</a:t>
            </a:r>
            <a:endParaRPr/>
          </a:p>
        </p:txBody>
      </p:sp>
      <p:pic>
        <p:nvPicPr>
          <p:cNvPr descr="MCj00902950000[1]" id="382" name="Google Shape;382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312" y="1714500"/>
            <a:ext cx="4541837" cy="3313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Program Files\Microsoft Office\Clipart\standard\stddir1\bd05150_.wmf" id="388" name="Google Shape;388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375" y="541337"/>
            <a:ext cx="7626350" cy="2959100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53"/>
          <p:cNvSpPr txBox="1"/>
          <p:nvPr/>
        </p:nvSpPr>
        <p:spPr>
          <a:xfrm>
            <a:off x="5005387" y="5268912"/>
            <a:ext cx="33528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omic Sans MS"/>
              <a:buNone/>
            </a:pPr>
            <a:r>
              <a:rPr b="0" i="0" lang="en-US" sz="3600" u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la costa</a:t>
            </a:r>
            <a:endParaRPr/>
          </a:p>
        </p:txBody>
      </p:sp>
      <p:sp>
        <p:nvSpPr>
          <p:cNvPr id="390" name="Google Shape;390;p53"/>
          <p:cNvSpPr/>
          <p:nvPr/>
        </p:nvSpPr>
        <p:spPr>
          <a:xfrm>
            <a:off x="5000625" y="4500562"/>
            <a:ext cx="3286125" cy="649287"/>
          </a:xfrm>
          <a:prstGeom prst="ellipse">
            <a:avLst/>
          </a:prstGeom>
          <a:noFill/>
          <a:ln cap="flat" cmpd="sng" w="3810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FF33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91" name="Google Shape;391;p53"/>
          <p:cNvSpPr txBox="1"/>
          <p:nvPr/>
        </p:nvSpPr>
        <p:spPr>
          <a:xfrm>
            <a:off x="5000625" y="4491037"/>
            <a:ext cx="34290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omic Sans MS"/>
              <a:buNone/>
            </a:pPr>
            <a:r>
              <a:rPr b="0" i="0" lang="en-US" sz="3600" u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las afueras</a:t>
            </a:r>
            <a:endParaRPr/>
          </a:p>
        </p:txBody>
      </p:sp>
      <p:sp>
        <p:nvSpPr>
          <p:cNvPr id="392" name="Google Shape;392;p53"/>
          <p:cNvSpPr txBox="1"/>
          <p:nvPr/>
        </p:nvSpPr>
        <p:spPr>
          <a:xfrm>
            <a:off x="5000625" y="3652837"/>
            <a:ext cx="30480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omic Sans MS"/>
              <a:buNone/>
            </a:pPr>
            <a:r>
              <a:rPr b="0" i="0" lang="en-US" sz="3600" u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el campo</a:t>
            </a:r>
            <a:endParaRPr/>
          </a:p>
        </p:txBody>
      </p:sp>
      <p:sp>
        <p:nvSpPr>
          <p:cNvPr id="393" name="Google Shape;393;p53"/>
          <p:cNvSpPr txBox="1"/>
          <p:nvPr/>
        </p:nvSpPr>
        <p:spPr>
          <a:xfrm>
            <a:off x="642937" y="5195887"/>
            <a:ext cx="29718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omic Sans MS"/>
              <a:buNone/>
            </a:pPr>
            <a:r>
              <a:rPr b="0" i="0" lang="en-US" sz="3600" u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la ciudad</a:t>
            </a:r>
            <a:endParaRPr/>
          </a:p>
        </p:txBody>
      </p:sp>
      <p:sp>
        <p:nvSpPr>
          <p:cNvPr id="394" name="Google Shape;394;p53"/>
          <p:cNvSpPr txBox="1"/>
          <p:nvPr/>
        </p:nvSpPr>
        <p:spPr>
          <a:xfrm>
            <a:off x="642937" y="4410075"/>
            <a:ext cx="31242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omic Sans MS"/>
              <a:buNone/>
            </a:pPr>
            <a:r>
              <a:rPr b="0" i="0" lang="en-US" sz="3600" u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un pueblo</a:t>
            </a:r>
            <a:endParaRPr/>
          </a:p>
        </p:txBody>
      </p:sp>
      <p:sp>
        <p:nvSpPr>
          <p:cNvPr id="395" name="Google Shape;395;p53"/>
          <p:cNvSpPr txBox="1"/>
          <p:nvPr/>
        </p:nvSpPr>
        <p:spPr>
          <a:xfrm>
            <a:off x="642937" y="3643312"/>
            <a:ext cx="31242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omic Sans MS"/>
              <a:buNone/>
            </a:pPr>
            <a:r>
              <a:rPr b="0" i="0" lang="en-US" sz="3600" u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el centro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4"/>
          <p:cNvSpPr txBox="1"/>
          <p:nvPr/>
        </p:nvSpPr>
        <p:spPr>
          <a:xfrm>
            <a:off x="361950" y="4852987"/>
            <a:ext cx="33528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omic Sans MS"/>
              <a:buNone/>
            </a:pPr>
            <a:r>
              <a:rPr b="0" i="0" lang="en-US" sz="3600" u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la costa</a:t>
            </a:r>
            <a:endParaRPr/>
          </a:p>
        </p:txBody>
      </p:sp>
      <p:sp>
        <p:nvSpPr>
          <p:cNvPr id="402" name="Google Shape;402;p54"/>
          <p:cNvSpPr/>
          <p:nvPr/>
        </p:nvSpPr>
        <p:spPr>
          <a:xfrm>
            <a:off x="214312" y="3214687"/>
            <a:ext cx="2857500" cy="649287"/>
          </a:xfrm>
          <a:prstGeom prst="ellipse">
            <a:avLst/>
          </a:prstGeom>
          <a:noFill/>
          <a:ln cap="flat" cmpd="sng" w="3810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FF33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03" name="Google Shape;403;p54"/>
          <p:cNvSpPr txBox="1"/>
          <p:nvPr/>
        </p:nvSpPr>
        <p:spPr>
          <a:xfrm>
            <a:off x="357187" y="4075112"/>
            <a:ext cx="34290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omic Sans MS"/>
              <a:buNone/>
            </a:pPr>
            <a:r>
              <a:rPr b="0" i="0" lang="en-US" sz="3600" u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las afueras</a:t>
            </a:r>
            <a:endParaRPr/>
          </a:p>
        </p:txBody>
      </p:sp>
      <p:sp>
        <p:nvSpPr>
          <p:cNvPr id="404" name="Google Shape;404;p54"/>
          <p:cNvSpPr txBox="1"/>
          <p:nvPr/>
        </p:nvSpPr>
        <p:spPr>
          <a:xfrm>
            <a:off x="357187" y="3236912"/>
            <a:ext cx="30480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omic Sans MS"/>
              <a:buNone/>
            </a:pPr>
            <a:r>
              <a:rPr b="0" i="0" lang="en-US" sz="3600" u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el campo</a:t>
            </a:r>
            <a:endParaRPr/>
          </a:p>
        </p:txBody>
      </p:sp>
      <p:sp>
        <p:nvSpPr>
          <p:cNvPr id="405" name="Google Shape;405;p54"/>
          <p:cNvSpPr txBox="1"/>
          <p:nvPr/>
        </p:nvSpPr>
        <p:spPr>
          <a:xfrm>
            <a:off x="357187" y="2351087"/>
            <a:ext cx="29718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omic Sans MS"/>
              <a:buNone/>
            </a:pPr>
            <a:r>
              <a:rPr b="0" i="0" lang="en-US" sz="3600" u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la ciudad</a:t>
            </a:r>
            <a:endParaRPr/>
          </a:p>
        </p:txBody>
      </p:sp>
      <p:sp>
        <p:nvSpPr>
          <p:cNvPr id="406" name="Google Shape;406;p54"/>
          <p:cNvSpPr txBox="1"/>
          <p:nvPr/>
        </p:nvSpPr>
        <p:spPr>
          <a:xfrm>
            <a:off x="357187" y="1565275"/>
            <a:ext cx="31242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omic Sans MS"/>
              <a:buNone/>
            </a:pPr>
            <a:r>
              <a:rPr b="0" i="0" lang="en-US" sz="3600" u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un pueblo</a:t>
            </a:r>
            <a:endParaRPr/>
          </a:p>
        </p:txBody>
      </p:sp>
      <p:sp>
        <p:nvSpPr>
          <p:cNvPr id="407" name="Google Shape;407;p54"/>
          <p:cNvSpPr txBox="1"/>
          <p:nvPr/>
        </p:nvSpPr>
        <p:spPr>
          <a:xfrm>
            <a:off x="357187" y="798512"/>
            <a:ext cx="31242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omic Sans MS"/>
              <a:buNone/>
            </a:pPr>
            <a:r>
              <a:rPr b="0" i="0" lang="en-US" sz="3600" u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el centro</a:t>
            </a:r>
            <a:endParaRPr/>
          </a:p>
        </p:txBody>
      </p:sp>
      <p:pic>
        <p:nvPicPr>
          <p:cNvPr descr="MCNA00843_0000[1]" id="408" name="Google Shape;408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1875" y="2000250"/>
            <a:ext cx="5402262" cy="282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omic Sans MS"/>
              <a:buNone/>
            </a:pPr>
            <a:r>
              <a:rPr b="0" i="0" lang="en-US" sz="44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Un piso</a:t>
            </a:r>
            <a:endParaRPr/>
          </a:p>
        </p:txBody>
      </p:sp>
      <p:pic>
        <p:nvPicPr>
          <p:cNvPr descr="C:\Users\Pauline\AppData\Local\Microsoft\Windows\Temporary Internet Files\Content.IE5\N40ZZ6O0\MCj04342270000[1].wmf" id="119" name="Google Shape;11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78262" y="2508250"/>
            <a:ext cx="1387475" cy="1841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Pauline\AppData\Local\Microsoft\Windows\Temporary Internet Files\Content.IE5\N40ZZ6O0\MCj04342270000[1].wmf" id="120" name="Google Shape;120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14687" y="1714500"/>
            <a:ext cx="3122612" cy="4144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5"/>
          <p:cNvSpPr txBox="1"/>
          <p:nvPr/>
        </p:nvSpPr>
        <p:spPr>
          <a:xfrm>
            <a:off x="5005387" y="2197100"/>
            <a:ext cx="33528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omic Sans MS"/>
              <a:buNone/>
            </a:pPr>
            <a:r>
              <a:rPr b="0" i="0" lang="en-US" sz="3600" u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la costa</a:t>
            </a:r>
            <a:endParaRPr/>
          </a:p>
        </p:txBody>
      </p:sp>
      <p:sp>
        <p:nvSpPr>
          <p:cNvPr id="415" name="Google Shape;415;p55"/>
          <p:cNvSpPr/>
          <p:nvPr/>
        </p:nvSpPr>
        <p:spPr>
          <a:xfrm>
            <a:off x="500062" y="2143125"/>
            <a:ext cx="3286125" cy="649287"/>
          </a:xfrm>
          <a:prstGeom prst="ellipse">
            <a:avLst/>
          </a:prstGeom>
          <a:noFill/>
          <a:ln cap="flat" cmpd="sng" w="3810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FF33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16" name="Google Shape;416;p55"/>
          <p:cNvSpPr txBox="1"/>
          <p:nvPr/>
        </p:nvSpPr>
        <p:spPr>
          <a:xfrm>
            <a:off x="5000625" y="581025"/>
            <a:ext cx="30480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omic Sans MS"/>
              <a:buNone/>
            </a:pPr>
            <a:r>
              <a:rPr b="0" i="0" lang="en-US" sz="3600" u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el campo</a:t>
            </a:r>
            <a:endParaRPr/>
          </a:p>
        </p:txBody>
      </p:sp>
      <p:sp>
        <p:nvSpPr>
          <p:cNvPr id="417" name="Google Shape;417;p55"/>
          <p:cNvSpPr txBox="1"/>
          <p:nvPr/>
        </p:nvSpPr>
        <p:spPr>
          <a:xfrm>
            <a:off x="642937" y="2124075"/>
            <a:ext cx="29718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omic Sans MS"/>
              <a:buNone/>
            </a:pPr>
            <a:r>
              <a:rPr b="0" i="0" lang="en-US" sz="3600" u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la ciudad</a:t>
            </a:r>
            <a:endParaRPr/>
          </a:p>
        </p:txBody>
      </p:sp>
      <p:sp>
        <p:nvSpPr>
          <p:cNvPr id="418" name="Google Shape;418;p55"/>
          <p:cNvSpPr txBox="1"/>
          <p:nvPr/>
        </p:nvSpPr>
        <p:spPr>
          <a:xfrm>
            <a:off x="642937" y="1338262"/>
            <a:ext cx="31242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omic Sans MS"/>
              <a:buNone/>
            </a:pPr>
            <a:r>
              <a:rPr b="0" i="0" lang="en-US" sz="3600" u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un pueblo</a:t>
            </a:r>
            <a:endParaRPr/>
          </a:p>
        </p:txBody>
      </p:sp>
      <p:sp>
        <p:nvSpPr>
          <p:cNvPr id="419" name="Google Shape;419;p55"/>
          <p:cNvSpPr txBox="1"/>
          <p:nvPr/>
        </p:nvSpPr>
        <p:spPr>
          <a:xfrm>
            <a:off x="642937" y="571500"/>
            <a:ext cx="31242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omic Sans MS"/>
              <a:buNone/>
            </a:pPr>
            <a:r>
              <a:rPr b="0" i="0" lang="en-US" sz="3600" u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el centro</a:t>
            </a:r>
            <a:endParaRPr/>
          </a:p>
        </p:txBody>
      </p:sp>
      <p:sp>
        <p:nvSpPr>
          <p:cNvPr id="420" name="Google Shape;420;p55"/>
          <p:cNvSpPr txBox="1"/>
          <p:nvPr/>
        </p:nvSpPr>
        <p:spPr>
          <a:xfrm>
            <a:off x="5000625" y="1357312"/>
            <a:ext cx="34290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omic Sans MS"/>
              <a:buNone/>
            </a:pPr>
            <a:r>
              <a:rPr b="0" i="0" lang="en-US" sz="3600" u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las afueras</a:t>
            </a:r>
            <a:endParaRPr/>
          </a:p>
        </p:txBody>
      </p:sp>
      <p:pic>
        <p:nvPicPr>
          <p:cNvPr descr="MCj04370260000[1]" id="421" name="Google Shape;421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312" y="3571875"/>
            <a:ext cx="8667750" cy="294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56"/>
          <p:cNvSpPr txBox="1"/>
          <p:nvPr/>
        </p:nvSpPr>
        <p:spPr>
          <a:xfrm>
            <a:off x="5148262" y="4852987"/>
            <a:ext cx="33528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omic Sans MS"/>
              <a:buNone/>
            </a:pPr>
            <a:r>
              <a:rPr b="0" i="0" lang="en-US" sz="3600" u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la costa</a:t>
            </a:r>
            <a:endParaRPr/>
          </a:p>
        </p:txBody>
      </p:sp>
      <p:sp>
        <p:nvSpPr>
          <p:cNvPr id="428" name="Google Shape;428;p56"/>
          <p:cNvSpPr/>
          <p:nvPr/>
        </p:nvSpPr>
        <p:spPr>
          <a:xfrm>
            <a:off x="5000625" y="1571625"/>
            <a:ext cx="2857500" cy="649287"/>
          </a:xfrm>
          <a:prstGeom prst="ellipse">
            <a:avLst/>
          </a:prstGeom>
          <a:noFill/>
          <a:ln cap="flat" cmpd="sng" w="3810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FF33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29" name="Google Shape;429;p56"/>
          <p:cNvSpPr txBox="1"/>
          <p:nvPr/>
        </p:nvSpPr>
        <p:spPr>
          <a:xfrm>
            <a:off x="5143500" y="4075112"/>
            <a:ext cx="34290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omic Sans MS"/>
              <a:buNone/>
            </a:pPr>
            <a:r>
              <a:rPr b="0" i="0" lang="en-US" sz="3600" u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las afueras</a:t>
            </a:r>
            <a:endParaRPr/>
          </a:p>
        </p:txBody>
      </p:sp>
      <p:sp>
        <p:nvSpPr>
          <p:cNvPr id="430" name="Google Shape;430;p56"/>
          <p:cNvSpPr txBox="1"/>
          <p:nvPr/>
        </p:nvSpPr>
        <p:spPr>
          <a:xfrm>
            <a:off x="5143500" y="3236912"/>
            <a:ext cx="30480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omic Sans MS"/>
              <a:buNone/>
            </a:pPr>
            <a:r>
              <a:rPr b="0" i="0" lang="en-US" sz="3600" u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el campo</a:t>
            </a:r>
            <a:endParaRPr/>
          </a:p>
        </p:txBody>
      </p:sp>
      <p:sp>
        <p:nvSpPr>
          <p:cNvPr id="431" name="Google Shape;431;p56"/>
          <p:cNvSpPr txBox="1"/>
          <p:nvPr/>
        </p:nvSpPr>
        <p:spPr>
          <a:xfrm>
            <a:off x="5143500" y="2351087"/>
            <a:ext cx="29718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omic Sans MS"/>
              <a:buNone/>
            </a:pPr>
            <a:r>
              <a:rPr b="0" i="0" lang="en-US" sz="3600" u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la ciudad</a:t>
            </a:r>
            <a:endParaRPr/>
          </a:p>
        </p:txBody>
      </p:sp>
      <p:sp>
        <p:nvSpPr>
          <p:cNvPr id="432" name="Google Shape;432;p56"/>
          <p:cNvSpPr txBox="1"/>
          <p:nvPr/>
        </p:nvSpPr>
        <p:spPr>
          <a:xfrm>
            <a:off x="5143500" y="1565275"/>
            <a:ext cx="31242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omic Sans MS"/>
              <a:buNone/>
            </a:pPr>
            <a:r>
              <a:rPr b="0" i="0" lang="en-US" sz="3600" u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un pueblo</a:t>
            </a:r>
            <a:endParaRPr/>
          </a:p>
        </p:txBody>
      </p:sp>
      <p:sp>
        <p:nvSpPr>
          <p:cNvPr id="433" name="Google Shape;433;p56"/>
          <p:cNvSpPr txBox="1"/>
          <p:nvPr/>
        </p:nvSpPr>
        <p:spPr>
          <a:xfrm>
            <a:off x="5143500" y="798512"/>
            <a:ext cx="31242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omic Sans MS"/>
              <a:buNone/>
            </a:pPr>
            <a:r>
              <a:rPr b="0" i="0" lang="en-US" sz="3600" u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el centro</a:t>
            </a:r>
            <a:endParaRPr/>
          </a:p>
        </p:txBody>
      </p:sp>
      <p:pic>
        <p:nvPicPr>
          <p:cNvPr descr="MCj02330150000[1]" id="434" name="Google Shape;434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750" y="142875"/>
            <a:ext cx="4357687" cy="6469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Program Files\Microsoft Office\Clipart\standard\stddir2\bl00310_.wmf" id="440" name="Google Shape;440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3125" y="2959100"/>
            <a:ext cx="4595812" cy="3470275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57"/>
          <p:cNvSpPr txBox="1"/>
          <p:nvPr/>
        </p:nvSpPr>
        <p:spPr>
          <a:xfrm>
            <a:off x="5005387" y="2197100"/>
            <a:ext cx="33528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omic Sans MS"/>
              <a:buNone/>
            </a:pPr>
            <a:r>
              <a:rPr b="0" i="0" lang="en-US" sz="3600" u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la costa</a:t>
            </a:r>
            <a:endParaRPr/>
          </a:p>
        </p:txBody>
      </p:sp>
      <p:sp>
        <p:nvSpPr>
          <p:cNvPr id="442" name="Google Shape;442;p57"/>
          <p:cNvSpPr/>
          <p:nvPr/>
        </p:nvSpPr>
        <p:spPr>
          <a:xfrm>
            <a:off x="500062" y="571500"/>
            <a:ext cx="3286125" cy="649287"/>
          </a:xfrm>
          <a:prstGeom prst="ellipse">
            <a:avLst/>
          </a:prstGeom>
          <a:noFill/>
          <a:ln cap="flat" cmpd="sng" w="3810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FF33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43" name="Google Shape;443;p57"/>
          <p:cNvSpPr txBox="1"/>
          <p:nvPr/>
        </p:nvSpPr>
        <p:spPr>
          <a:xfrm>
            <a:off x="5000625" y="581025"/>
            <a:ext cx="30480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omic Sans MS"/>
              <a:buNone/>
            </a:pPr>
            <a:r>
              <a:rPr b="0" i="0" lang="en-US" sz="3600" u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el campo</a:t>
            </a:r>
            <a:endParaRPr/>
          </a:p>
        </p:txBody>
      </p:sp>
      <p:sp>
        <p:nvSpPr>
          <p:cNvPr id="444" name="Google Shape;444;p57"/>
          <p:cNvSpPr txBox="1"/>
          <p:nvPr/>
        </p:nvSpPr>
        <p:spPr>
          <a:xfrm>
            <a:off x="642937" y="2124075"/>
            <a:ext cx="29718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omic Sans MS"/>
              <a:buNone/>
            </a:pPr>
            <a:r>
              <a:rPr b="0" i="0" lang="en-US" sz="3600" u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la ciudad</a:t>
            </a:r>
            <a:endParaRPr/>
          </a:p>
        </p:txBody>
      </p:sp>
      <p:sp>
        <p:nvSpPr>
          <p:cNvPr id="445" name="Google Shape;445;p57"/>
          <p:cNvSpPr txBox="1"/>
          <p:nvPr/>
        </p:nvSpPr>
        <p:spPr>
          <a:xfrm>
            <a:off x="642937" y="1338262"/>
            <a:ext cx="31242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omic Sans MS"/>
              <a:buNone/>
            </a:pPr>
            <a:r>
              <a:rPr b="0" i="0" lang="en-US" sz="3600" u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un pueblo</a:t>
            </a:r>
            <a:endParaRPr/>
          </a:p>
        </p:txBody>
      </p:sp>
      <p:sp>
        <p:nvSpPr>
          <p:cNvPr id="446" name="Google Shape;446;p57"/>
          <p:cNvSpPr txBox="1"/>
          <p:nvPr/>
        </p:nvSpPr>
        <p:spPr>
          <a:xfrm>
            <a:off x="642937" y="571500"/>
            <a:ext cx="31242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omic Sans MS"/>
              <a:buNone/>
            </a:pPr>
            <a:r>
              <a:rPr b="0" i="0" lang="en-US" sz="3600" u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el centro</a:t>
            </a:r>
            <a:endParaRPr/>
          </a:p>
        </p:txBody>
      </p:sp>
      <p:sp>
        <p:nvSpPr>
          <p:cNvPr id="447" name="Google Shape;447;p57"/>
          <p:cNvSpPr txBox="1"/>
          <p:nvPr/>
        </p:nvSpPr>
        <p:spPr>
          <a:xfrm>
            <a:off x="5000625" y="1357312"/>
            <a:ext cx="34290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omic Sans MS"/>
              <a:buNone/>
            </a:pPr>
            <a:r>
              <a:rPr b="0" i="0" lang="en-US" sz="3600" u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las afueras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Program Files\Microsoft Office\Clipart\standard\stddir1\bd05150_.wmf" id="453" name="Google Shape;453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7400" y="381000"/>
            <a:ext cx="2825750" cy="10969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Program Files\Microsoft Office\Clipart\standard\stddir2\bl00310_.wmf" id="454" name="Google Shape;454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8000" y="4714875"/>
            <a:ext cx="1700212" cy="1284287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58"/>
          <p:cNvSpPr txBox="1"/>
          <p:nvPr/>
        </p:nvSpPr>
        <p:spPr>
          <a:xfrm>
            <a:off x="2819400" y="5429250"/>
            <a:ext cx="3895725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omic Sans MS"/>
              <a:buNone/>
            </a:pPr>
            <a:r>
              <a:rPr b="0" i="0" lang="en-US" sz="3600" u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la costa / cerca del mar</a:t>
            </a:r>
            <a:endParaRPr/>
          </a:p>
        </p:txBody>
      </p:sp>
      <p:sp>
        <p:nvSpPr>
          <p:cNvPr id="456" name="Google Shape;456;p58"/>
          <p:cNvSpPr txBox="1"/>
          <p:nvPr/>
        </p:nvSpPr>
        <p:spPr>
          <a:xfrm>
            <a:off x="2819400" y="4430712"/>
            <a:ext cx="34290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omic Sans MS"/>
              <a:buNone/>
            </a:pPr>
            <a:r>
              <a:rPr b="0" i="0" lang="en-US" sz="3600" u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las afueras</a:t>
            </a:r>
            <a:endParaRPr/>
          </a:p>
        </p:txBody>
      </p:sp>
      <p:sp>
        <p:nvSpPr>
          <p:cNvPr id="457" name="Google Shape;457;p58"/>
          <p:cNvSpPr txBox="1"/>
          <p:nvPr/>
        </p:nvSpPr>
        <p:spPr>
          <a:xfrm>
            <a:off x="3200400" y="3502025"/>
            <a:ext cx="30480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omic Sans MS"/>
              <a:buNone/>
            </a:pPr>
            <a:r>
              <a:rPr b="0" i="0" lang="en-US" sz="3600" u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el campo</a:t>
            </a:r>
            <a:endParaRPr/>
          </a:p>
        </p:txBody>
      </p:sp>
      <p:sp>
        <p:nvSpPr>
          <p:cNvPr id="458" name="Google Shape;458;p58"/>
          <p:cNvSpPr txBox="1"/>
          <p:nvPr/>
        </p:nvSpPr>
        <p:spPr>
          <a:xfrm>
            <a:off x="3352800" y="2605087"/>
            <a:ext cx="29718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omic Sans MS"/>
              <a:buNone/>
            </a:pPr>
            <a:r>
              <a:rPr b="0" i="0" lang="en-US" sz="3600" u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la ciudad</a:t>
            </a:r>
            <a:endParaRPr/>
          </a:p>
        </p:txBody>
      </p:sp>
      <p:sp>
        <p:nvSpPr>
          <p:cNvPr id="459" name="Google Shape;459;p58"/>
          <p:cNvSpPr txBox="1"/>
          <p:nvPr/>
        </p:nvSpPr>
        <p:spPr>
          <a:xfrm>
            <a:off x="3124200" y="1716087"/>
            <a:ext cx="31242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omic Sans MS"/>
              <a:buNone/>
            </a:pPr>
            <a:r>
              <a:rPr b="0" i="0" lang="en-US" sz="3600" u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un pueblo</a:t>
            </a:r>
            <a:endParaRPr/>
          </a:p>
        </p:txBody>
      </p:sp>
      <p:sp>
        <p:nvSpPr>
          <p:cNvPr id="460" name="Google Shape;460;p58"/>
          <p:cNvSpPr txBox="1"/>
          <p:nvPr/>
        </p:nvSpPr>
        <p:spPr>
          <a:xfrm>
            <a:off x="2895600" y="857250"/>
            <a:ext cx="31242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omic Sans MS"/>
              <a:buNone/>
            </a:pPr>
            <a:r>
              <a:rPr b="0" i="0" lang="en-US" sz="3600" u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el centro</a:t>
            </a:r>
            <a:endParaRPr/>
          </a:p>
        </p:txBody>
      </p:sp>
      <p:sp>
        <p:nvSpPr>
          <p:cNvPr id="461" name="Google Shape;461;p58"/>
          <p:cNvSpPr txBox="1"/>
          <p:nvPr/>
        </p:nvSpPr>
        <p:spPr>
          <a:xfrm>
            <a:off x="1500187" y="357187"/>
            <a:ext cx="428625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mic Sans MS"/>
              <a:buNone/>
            </a:pPr>
            <a:r>
              <a:rPr b="0" i="0" lang="en-US" sz="24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endParaRPr/>
          </a:p>
        </p:txBody>
      </p:sp>
      <p:sp>
        <p:nvSpPr>
          <p:cNvPr id="462" name="Google Shape;462;p58"/>
          <p:cNvSpPr txBox="1"/>
          <p:nvPr/>
        </p:nvSpPr>
        <p:spPr>
          <a:xfrm>
            <a:off x="285750" y="3609975"/>
            <a:ext cx="428625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mic Sans MS"/>
              <a:buNone/>
            </a:pPr>
            <a:r>
              <a:rPr b="0" i="0" lang="en-US" sz="24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endParaRPr/>
          </a:p>
        </p:txBody>
      </p:sp>
      <p:sp>
        <p:nvSpPr>
          <p:cNvPr id="463" name="Google Shape;463;p58"/>
          <p:cNvSpPr txBox="1"/>
          <p:nvPr/>
        </p:nvSpPr>
        <p:spPr>
          <a:xfrm>
            <a:off x="1928812" y="4429125"/>
            <a:ext cx="428625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mic Sans MS"/>
              <a:buNone/>
            </a:pPr>
            <a:r>
              <a:rPr b="0" i="0" lang="en-US" sz="24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endParaRPr/>
          </a:p>
        </p:txBody>
      </p:sp>
      <p:sp>
        <p:nvSpPr>
          <p:cNvPr id="464" name="Google Shape;464;p58"/>
          <p:cNvSpPr txBox="1"/>
          <p:nvPr/>
        </p:nvSpPr>
        <p:spPr>
          <a:xfrm>
            <a:off x="5429250" y="285750"/>
            <a:ext cx="428625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mic Sans MS"/>
              <a:buNone/>
            </a:pPr>
            <a:r>
              <a:rPr b="0" i="0" lang="en-US" sz="24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r>
            <a:endParaRPr/>
          </a:p>
        </p:txBody>
      </p:sp>
      <p:sp>
        <p:nvSpPr>
          <p:cNvPr id="465" name="Google Shape;465;p58"/>
          <p:cNvSpPr txBox="1"/>
          <p:nvPr/>
        </p:nvSpPr>
        <p:spPr>
          <a:xfrm>
            <a:off x="8215312" y="2214562"/>
            <a:ext cx="428625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mic Sans MS"/>
              <a:buNone/>
            </a:pPr>
            <a:r>
              <a:rPr b="0" i="0" lang="en-US" sz="24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5</a:t>
            </a:r>
            <a:endParaRPr/>
          </a:p>
        </p:txBody>
      </p:sp>
      <p:sp>
        <p:nvSpPr>
          <p:cNvPr id="466" name="Google Shape;466;p58"/>
          <p:cNvSpPr txBox="1"/>
          <p:nvPr/>
        </p:nvSpPr>
        <p:spPr>
          <a:xfrm>
            <a:off x="7715250" y="4429125"/>
            <a:ext cx="428625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mic Sans MS"/>
              <a:buNone/>
            </a:pPr>
            <a:r>
              <a:rPr b="0" i="0" lang="en-US" sz="24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6</a:t>
            </a:r>
            <a:endParaRPr/>
          </a:p>
        </p:txBody>
      </p:sp>
      <p:pic>
        <p:nvPicPr>
          <p:cNvPr descr="MCNA00843_0000[1]" id="467" name="Google Shape;467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4312" y="2571750"/>
            <a:ext cx="2187575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j04370260000[1]" id="468" name="Google Shape;468;p5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43625" y="2763837"/>
            <a:ext cx="2928937" cy="1022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j00902950000[1]" id="469" name="Google Shape;469;p5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85750" y="785812"/>
            <a:ext cx="2274887" cy="16589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j02330150000[1]" id="470" name="Google Shape;470;p5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28625" y="4500562"/>
            <a:ext cx="1406525" cy="2087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59"/>
          <p:cNvSpPr txBox="1"/>
          <p:nvPr>
            <p:ph type="title"/>
          </p:nvPr>
        </p:nvSpPr>
        <p:spPr>
          <a:xfrm>
            <a:off x="2895600" y="228600"/>
            <a:ext cx="3676650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omic Sans MS"/>
              <a:buNone/>
            </a:pPr>
            <a:r>
              <a:rPr b="1" i="0" lang="en-US" sz="3200" u="sng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Vivo en ……</a:t>
            </a:r>
            <a:endParaRPr/>
          </a:p>
        </p:txBody>
      </p:sp>
      <p:sp>
        <p:nvSpPr>
          <p:cNvPr id="477" name="Google Shape;477;p59"/>
          <p:cNvSpPr txBox="1"/>
          <p:nvPr>
            <p:ph idx="1" type="body"/>
          </p:nvPr>
        </p:nvSpPr>
        <p:spPr>
          <a:xfrm>
            <a:off x="685800" y="857250"/>
            <a:ext cx="8243887" cy="5238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Char char="•"/>
            </a:pPr>
            <a:r>
              <a:rPr b="0" i="0" lang="en-US" sz="3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la costa = by the coast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Char char="•"/>
            </a:pPr>
            <a:r>
              <a:rPr b="0" i="0" lang="en-US" sz="3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el centro = in the centre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Char char="•"/>
            </a:pPr>
            <a:r>
              <a:rPr b="0" i="0" lang="en-US" sz="3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la ciudad = in the city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Char char="•"/>
            </a:pPr>
            <a:r>
              <a:rPr b="0" i="0" lang="en-US" sz="3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las afueras = in the suburbs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Char char="•"/>
            </a:pPr>
            <a:r>
              <a:rPr b="0" i="0" lang="en-US" sz="3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un pueblo = in a village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Char char="•"/>
            </a:pPr>
            <a:r>
              <a:rPr b="0" i="0" lang="en-US" sz="3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el campo = in the countryside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Char char="•"/>
            </a:pPr>
            <a:r>
              <a:rPr b="0" i="0" lang="en-US" sz="3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un barrio = in a neighbourhood</a:t>
            </a:r>
            <a:endParaRPr/>
          </a:p>
          <a:p>
            <a:pPr indent="-152400" lvl="0" marL="3429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None/>
            </a:pPr>
            <a:r>
              <a:t/>
            </a:r>
            <a:endParaRPr b="0" i="0" sz="30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60"/>
          <p:cNvSpPr txBox="1"/>
          <p:nvPr>
            <p:ph type="title"/>
          </p:nvPr>
        </p:nvSpPr>
        <p:spPr>
          <a:xfrm>
            <a:off x="457200" y="44450"/>
            <a:ext cx="854392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omic Sans MS"/>
              <a:buNone/>
            </a:pPr>
            <a:r>
              <a:rPr b="0" i="0" lang="en-US" sz="44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el norte/sur/este/oeste de...</a:t>
            </a:r>
            <a:endParaRPr/>
          </a:p>
        </p:txBody>
      </p:sp>
      <p:pic>
        <p:nvPicPr>
          <p:cNvPr descr="brujula" id="483" name="Google Shape;483;p6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37" y="1574800"/>
            <a:ext cx="1878012" cy="1930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pa de las provincias españolas" id="484" name="Google Shape;484;p60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55987" y="2006600"/>
            <a:ext cx="4038600" cy="35099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5" name="Google Shape;485;p60"/>
          <p:cNvCxnSpPr/>
          <p:nvPr/>
        </p:nvCxnSpPr>
        <p:spPr>
          <a:xfrm rot="10800000">
            <a:off x="5256212" y="1646237"/>
            <a:ext cx="0" cy="360362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486" name="Google Shape;486;p60"/>
          <p:cNvCxnSpPr/>
          <p:nvPr/>
        </p:nvCxnSpPr>
        <p:spPr>
          <a:xfrm>
            <a:off x="7632700" y="3735387"/>
            <a:ext cx="431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487" name="Google Shape;487;p60"/>
          <p:cNvCxnSpPr/>
          <p:nvPr/>
        </p:nvCxnSpPr>
        <p:spPr>
          <a:xfrm>
            <a:off x="5327650" y="5535612"/>
            <a:ext cx="0" cy="431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488" name="Google Shape;488;p60"/>
          <p:cNvCxnSpPr/>
          <p:nvPr/>
        </p:nvCxnSpPr>
        <p:spPr>
          <a:xfrm rot="10800000">
            <a:off x="2879725" y="3806825"/>
            <a:ext cx="503237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489" name="Google Shape;489;p60"/>
          <p:cNvSpPr txBox="1"/>
          <p:nvPr/>
        </p:nvSpPr>
        <p:spPr>
          <a:xfrm>
            <a:off x="5543550" y="1143000"/>
            <a:ext cx="1584325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4000"/>
              <a:buFont typeface="Comic Sans MS"/>
              <a:buNone/>
            </a:pPr>
            <a:r>
              <a:rPr b="1" i="0" lang="en-US" sz="40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norte</a:t>
            </a:r>
            <a:endParaRPr/>
          </a:p>
        </p:txBody>
      </p:sp>
      <p:sp>
        <p:nvSpPr>
          <p:cNvPr id="490" name="Google Shape;490;p60"/>
          <p:cNvSpPr txBox="1"/>
          <p:nvPr/>
        </p:nvSpPr>
        <p:spPr>
          <a:xfrm>
            <a:off x="4606925" y="6111875"/>
            <a:ext cx="1152525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4000"/>
              <a:buFont typeface="Comic Sans MS"/>
              <a:buNone/>
            </a:pPr>
            <a:r>
              <a:rPr b="1" i="0" lang="en-US" sz="40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sur</a:t>
            </a:r>
            <a:endParaRPr/>
          </a:p>
        </p:txBody>
      </p:sp>
      <p:sp>
        <p:nvSpPr>
          <p:cNvPr id="491" name="Google Shape;491;p60"/>
          <p:cNvSpPr txBox="1"/>
          <p:nvPr/>
        </p:nvSpPr>
        <p:spPr>
          <a:xfrm>
            <a:off x="7558087" y="3968750"/>
            <a:ext cx="13716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4000"/>
              <a:buFont typeface="Comic Sans MS"/>
              <a:buNone/>
            </a:pPr>
            <a:r>
              <a:rPr b="1" i="0" lang="en-US" sz="40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este</a:t>
            </a:r>
            <a:endParaRPr/>
          </a:p>
        </p:txBody>
      </p:sp>
      <p:sp>
        <p:nvSpPr>
          <p:cNvPr id="492" name="Google Shape;492;p60"/>
          <p:cNvSpPr txBox="1"/>
          <p:nvPr/>
        </p:nvSpPr>
        <p:spPr>
          <a:xfrm>
            <a:off x="1223962" y="3662362"/>
            <a:ext cx="1584325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4000"/>
              <a:buFont typeface="Comic Sans MS"/>
              <a:buNone/>
            </a:pPr>
            <a:r>
              <a:rPr b="1" i="0" lang="en-US" sz="40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oeste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61"/>
          <p:cNvSpPr txBox="1"/>
          <p:nvPr>
            <p:ph type="title"/>
          </p:nvPr>
        </p:nvSpPr>
        <p:spPr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omic Sans MS"/>
              <a:buNone/>
            </a:pPr>
            <a:r>
              <a:rPr b="0" i="0" lang="en-US" sz="44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 </a:t>
            </a:r>
            <a:r>
              <a:rPr b="0" i="0" lang="en-US" sz="4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¿Dónde </a:t>
            </a:r>
            <a:r>
              <a:rPr b="1" i="0" lang="en-US" sz="4400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vives?</a:t>
            </a:r>
            <a:r>
              <a:rPr b="0" i="0" lang="en-US" sz="44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/>
          </a:p>
        </p:txBody>
      </p:sp>
      <p:sp>
        <p:nvSpPr>
          <p:cNvPr id="498" name="Google Shape;498;p61"/>
          <p:cNvSpPr txBox="1"/>
          <p:nvPr>
            <p:ph idx="1" type="body"/>
          </p:nvPr>
        </p:nvSpPr>
        <p:spPr>
          <a:xfrm>
            <a:off x="685800" y="1071562"/>
            <a:ext cx="7772400" cy="5272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omic Sans MS"/>
              <a:buChar char="•"/>
            </a:pPr>
            <a:r>
              <a:rPr b="0" i="0" lang="en-US" sz="28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Vivo en </a:t>
            </a:r>
            <a:r>
              <a:rPr lang="en-US" sz="28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Auckland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omic Sans MS"/>
              <a:buChar char="•"/>
            </a:pPr>
            <a:r>
              <a:rPr b="0" i="0" lang="en-US" sz="28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Vivo en Guildford en el </a:t>
            </a:r>
            <a:r>
              <a:rPr lang="en-US" sz="28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norte de Nueva Zelanda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omic Sans MS"/>
              <a:buChar char="•"/>
            </a:pPr>
            <a:r>
              <a:rPr b="0" i="0" lang="en-US" sz="28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Vivo en </a:t>
            </a:r>
            <a:r>
              <a:rPr lang="en-US" sz="28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Flat bush</a:t>
            </a:r>
            <a:r>
              <a:rPr b="0" i="0" lang="en-US" sz="28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en el sureste de</a:t>
            </a:r>
            <a:r>
              <a:rPr lang="en-US" sz="28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Auckland</a:t>
            </a:r>
            <a:r>
              <a:rPr b="0" i="0" lang="en-US" sz="28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endParaRPr sz="28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omic Sans MS"/>
              <a:buChar char="•"/>
            </a:pPr>
            <a:r>
              <a:rPr b="0" i="0" lang="en-US" sz="28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Vivo en una casa, en </a:t>
            </a:r>
            <a:r>
              <a:rPr lang="en-US" sz="28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Flat bush</a:t>
            </a:r>
            <a:r>
              <a:rPr b="0" i="0" lang="en-US" sz="28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, en el sureste de </a:t>
            </a:r>
            <a:r>
              <a:rPr lang="en-US" sz="28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Auckland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omic Sans MS"/>
              <a:buChar char="•"/>
            </a:pPr>
            <a:r>
              <a:rPr b="0" i="0" lang="en-US" sz="28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Vivo en una casa en una cuidad que se llama </a:t>
            </a:r>
            <a:r>
              <a:rPr lang="en-US" sz="28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Auckland</a:t>
            </a:r>
            <a:r>
              <a:rPr b="0" i="0" lang="en-US" sz="28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en el </a:t>
            </a:r>
            <a:r>
              <a:rPr lang="en-US" sz="28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norte de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Nueva Zelanda</a:t>
            </a:r>
            <a:endParaRPr b="0" i="0" sz="2800" u="none" cap="none" strike="noStrik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Vivo en ... en ... que se llama..., en el ... de ...</a:t>
            </a:r>
            <a:endParaRPr/>
          </a:p>
          <a:p>
            <a:pPr indent="-1651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 cap="none" strike="noStrik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62"/>
          <p:cNvSpPr txBox="1"/>
          <p:nvPr>
            <p:ph idx="1" type="body"/>
          </p:nvPr>
        </p:nvSpPr>
        <p:spPr>
          <a:xfrm>
            <a:off x="468312" y="260350"/>
            <a:ext cx="8229600" cy="2089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rPr b="0" i="0" lang="en-US" sz="2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Vivo en una casa grande, es muy bonita. Mi hermana vive en un piso en un bloque bastante moderno, es pequeño. Mis tíos viven en una granja en </a:t>
            </a:r>
            <a:r>
              <a:rPr lang="en-US" sz="2800">
                <a:latin typeface="Comic Sans MS"/>
                <a:ea typeface="Comic Sans MS"/>
                <a:cs typeface="Comic Sans MS"/>
                <a:sym typeface="Comic Sans MS"/>
              </a:rPr>
              <a:t>Matakana</a:t>
            </a:r>
            <a:r>
              <a:rPr b="0" i="0" lang="en-US" sz="2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 Mi amiga vive en un chalet en la montaña en </a:t>
            </a:r>
            <a:r>
              <a:rPr lang="en-US" sz="2800">
                <a:latin typeface="Comic Sans MS"/>
                <a:ea typeface="Comic Sans MS"/>
                <a:cs typeface="Comic Sans MS"/>
                <a:sym typeface="Comic Sans MS"/>
              </a:rPr>
              <a:t>Queenstown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04" name="Google Shape;504;p62"/>
          <p:cNvSpPr txBox="1"/>
          <p:nvPr/>
        </p:nvSpPr>
        <p:spPr>
          <a:xfrm>
            <a:off x="827087" y="2246312"/>
            <a:ext cx="792162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mic Sans MS"/>
              <a:buNone/>
            </a:pPr>
            <a:r>
              <a:rPr b="0" i="0" lang="en-US" sz="20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Where do they live?(complete the table, be as precise as possible.)</a:t>
            </a:r>
            <a:endParaRPr/>
          </a:p>
        </p:txBody>
      </p:sp>
      <p:pic>
        <p:nvPicPr>
          <p:cNvPr id="505" name="Google Shape;505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2987" y="2997200"/>
            <a:ext cx="6985000" cy="3697287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62"/>
          <p:cNvSpPr txBox="1"/>
          <p:nvPr/>
        </p:nvSpPr>
        <p:spPr>
          <a:xfrm>
            <a:off x="71437" y="26987"/>
            <a:ext cx="800100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omic Sans MS"/>
              <a:buNone/>
            </a:pPr>
            <a:r>
              <a:rPr b="0" i="0" lang="en-US" sz="4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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63"/>
          <p:cNvSpPr txBox="1"/>
          <p:nvPr>
            <p:ph type="title"/>
          </p:nvPr>
        </p:nvSpPr>
        <p:spPr>
          <a:xfrm>
            <a:off x="0" y="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omic Sans MS"/>
              <a:buNone/>
            </a:pPr>
            <a:r>
              <a:rPr b="1" i="0" lang="en-US" sz="24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Lectura</a:t>
            </a:r>
            <a:endParaRPr/>
          </a:p>
        </p:txBody>
      </p:sp>
      <p:sp>
        <p:nvSpPr>
          <p:cNvPr id="513" name="Google Shape;513;p63"/>
          <p:cNvSpPr txBox="1"/>
          <p:nvPr>
            <p:ph idx="1" type="body"/>
          </p:nvPr>
        </p:nvSpPr>
        <p:spPr>
          <a:xfrm>
            <a:off x="381000" y="3657600"/>
            <a:ext cx="3810000" cy="29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33400" lvl="0" marL="533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mic Sans MS"/>
              <a:buAutoNum type="arabicPeriod" startAt="3"/>
            </a:pPr>
            <a:r>
              <a:rPr b="0" i="0" lang="en-US" sz="2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Hola me llamo Juan y tengo trece años. Soy español y vivo con mi familia. Vivo en un piso con cinco habitaciones. El piso está en las afueras de Madrid. Es un piso moderno. </a:t>
            </a:r>
            <a:endParaRPr/>
          </a:p>
        </p:txBody>
      </p:sp>
      <p:sp>
        <p:nvSpPr>
          <p:cNvPr id="514" name="Google Shape;514;p63"/>
          <p:cNvSpPr txBox="1"/>
          <p:nvPr>
            <p:ph idx="1" type="body"/>
          </p:nvPr>
        </p:nvSpPr>
        <p:spPr>
          <a:xfrm>
            <a:off x="5181600" y="3657600"/>
            <a:ext cx="37338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mic Sans MS"/>
              <a:buAutoNum type="arabicPeriod" startAt="4"/>
            </a:pPr>
            <a:r>
              <a:rPr b="0" i="0" lang="en-US" sz="2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Hola, me llamo Anna-Maria. Tengo catorce años y soy española. Vivo en una hacienda muy grande. Tenemos muchos animales. Nuestra hacienda está en el campo de Andalucia.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/>
          </a:p>
        </p:txBody>
      </p:sp>
      <p:sp>
        <p:nvSpPr>
          <p:cNvPr id="515" name="Google Shape;515;p63"/>
          <p:cNvSpPr txBox="1"/>
          <p:nvPr/>
        </p:nvSpPr>
        <p:spPr>
          <a:xfrm>
            <a:off x="5334000" y="609600"/>
            <a:ext cx="3429000" cy="2771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mic Sans MS"/>
              <a:buAutoNum type="arabicPeriod" startAt="2"/>
            </a:pPr>
            <a:r>
              <a:rPr b="0" i="0" lang="en-US" sz="2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Hola, me llamo Pablo y vivo en el centro de la ciudad de Barcelona. Tenemos una pensión. Vivo con mis padres, mi abuela materna y mis hermanas. </a:t>
            </a:r>
            <a:endParaRPr/>
          </a:p>
        </p:txBody>
      </p:sp>
      <p:sp>
        <p:nvSpPr>
          <p:cNvPr id="516" name="Google Shape;516;p63"/>
          <p:cNvSpPr txBox="1"/>
          <p:nvPr/>
        </p:nvSpPr>
        <p:spPr>
          <a:xfrm>
            <a:off x="381000" y="762000"/>
            <a:ext cx="38862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mic Sans MS"/>
              <a:buAutoNum type="arabicPeriod"/>
            </a:pPr>
            <a:r>
              <a:rPr b="0" i="0" lang="en-US" sz="2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Buenos días. Me llamo Katarina. Vivo en un chalet en un pequeño pueblo en la región de Castilla. Vivo con mi amigo Enrique. 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64"/>
          <p:cNvSpPr txBox="1"/>
          <p:nvPr>
            <p:ph type="ctrTitle"/>
          </p:nvPr>
        </p:nvSpPr>
        <p:spPr>
          <a:xfrm>
            <a:off x="685800" y="1524000"/>
            <a:ext cx="77724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omic Sans MS"/>
              <a:buNone/>
            </a:pPr>
            <a:r>
              <a:rPr b="1" i="0" lang="en-US" sz="44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¿Cómo es tu pueblo?</a:t>
            </a:r>
            <a:br>
              <a:rPr b="1" i="0" lang="en-US" sz="44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br>
              <a:rPr b="1" i="0" lang="en-US" sz="44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44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¿Cómo es tu ciudad?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omic Sans MS"/>
              <a:buNone/>
            </a:pPr>
            <a:r>
              <a:rPr b="0" i="0" lang="en-US" sz="44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un bloque moderno</a:t>
            </a:r>
            <a:endParaRPr/>
          </a:p>
        </p:txBody>
      </p:sp>
      <p:pic>
        <p:nvPicPr>
          <p:cNvPr descr="MCj04342270000[1]" id="126" name="Google Shape;126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19375" y="1484312"/>
            <a:ext cx="3744912" cy="496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65"/>
          <p:cNvSpPr/>
          <p:nvPr/>
        </p:nvSpPr>
        <p:spPr>
          <a:xfrm>
            <a:off x="395640" y="291240"/>
            <a:ext cx="5949300" cy="2650800"/>
          </a:xfrm>
          <a:prstGeom prst="rect">
            <a:avLst/>
          </a:prstGeom>
          <a:solidFill>
            <a:srgbClr val="00B0F0"/>
          </a:solidFill>
          <a:ln cap="flat" cmpd="sng" w="507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¿Dónde vives?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Objetivo;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say where you live and describe your Country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65"/>
          <p:cNvSpPr/>
          <p:nvPr/>
        </p:nvSpPr>
        <p:spPr>
          <a:xfrm>
            <a:off x="2915640" y="3330000"/>
            <a:ext cx="6090600" cy="3015000"/>
          </a:xfrm>
          <a:prstGeom prst="rect">
            <a:avLst/>
          </a:prstGeom>
          <a:noFill/>
          <a:ln cap="rnd" cmpd="sng" w="50750">
            <a:solidFill>
              <a:srgbClr val="7030A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200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MUST be able to say what your country is like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200" strike="noStrike">
                <a:solidFill>
                  <a:srgbClr val="F3A211"/>
                </a:solidFill>
                <a:latin typeface="Arial"/>
                <a:ea typeface="Arial"/>
                <a:cs typeface="Arial"/>
                <a:sym typeface="Arial"/>
              </a:rPr>
              <a:t>SHOULD be able to say where your city is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200" strike="noStrik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COULD start putting all the phrases together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9" name="Google Shape;529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2360" y="4077000"/>
            <a:ext cx="2619000" cy="1742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30040" y="705960"/>
            <a:ext cx="2476080" cy="1847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"/>
                                        <p:tgtEl>
                                          <p:spTgt spid="5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"/>
                                        <p:tgtEl>
                                          <p:spTgt spid="5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"/>
                                        <p:tgtEl>
                                          <p:spTgt spid="5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"/>
                                        <p:tgtEl>
                                          <p:spTgt spid="5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"/>
                                        <p:tgtEl>
                                          <p:spTgt spid="5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"/>
                                        <p:tgtEl>
                                          <p:spTgt spid="5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66"/>
          <p:cNvSpPr/>
          <p:nvPr/>
        </p:nvSpPr>
        <p:spPr>
          <a:xfrm>
            <a:off x="540000" y="1260000"/>
            <a:ext cx="70200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 Viv</a:t>
            </a:r>
            <a:r>
              <a:rPr b="0" lang="en-US" sz="3200" strike="noStrik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lang="en-US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 el ... </a:t>
            </a:r>
            <a:r>
              <a:rPr b="0" lang="en-US" sz="3200" u="sng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r>
              <a:rPr b="0" lang="en-US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Nueva Zelanda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66"/>
          <p:cNvSpPr/>
          <p:nvPr/>
        </p:nvSpPr>
        <p:spPr>
          <a:xfrm>
            <a:off x="1907640" y="4986720"/>
            <a:ext cx="6277800" cy="1506600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noroeste          este           sureste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sur       noreste     centro       oeste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norte		suroeste	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66"/>
          <p:cNvSpPr txBox="1"/>
          <p:nvPr/>
        </p:nvSpPr>
        <p:spPr>
          <a:xfrm>
            <a:off x="539640" y="189000"/>
            <a:ext cx="4020600" cy="935700"/>
          </a:xfrm>
          <a:prstGeom prst="rect">
            <a:avLst/>
          </a:prstGeom>
          <a:solidFill>
            <a:srgbClr val="FFCC99"/>
          </a:solidFill>
          <a:ln cap="flat" cmpd="sng" w="50750">
            <a:solidFill>
              <a:srgbClr val="E46C0A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¿Dónde vives?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8" name="Google Shape;538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640" y="4346280"/>
            <a:ext cx="854280" cy="220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80360" y="361080"/>
            <a:ext cx="1460160" cy="182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25440" y="2478960"/>
            <a:ext cx="1636199" cy="1582201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66"/>
          <p:cNvSpPr/>
          <p:nvPr/>
        </p:nvSpPr>
        <p:spPr>
          <a:xfrm>
            <a:off x="2341440" y="1902600"/>
            <a:ext cx="1152000" cy="396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66"/>
          <p:cNvSpPr/>
          <p:nvPr/>
        </p:nvSpPr>
        <p:spPr>
          <a:xfrm>
            <a:off x="973080" y="2334600"/>
            <a:ext cx="1072800" cy="396300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66"/>
          <p:cNvSpPr/>
          <p:nvPr/>
        </p:nvSpPr>
        <p:spPr>
          <a:xfrm>
            <a:off x="2557440" y="3055320"/>
            <a:ext cx="863400" cy="3963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66"/>
          <p:cNvSpPr/>
          <p:nvPr/>
        </p:nvSpPr>
        <p:spPr>
          <a:xfrm>
            <a:off x="2341440" y="4279320"/>
            <a:ext cx="1152000" cy="396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66"/>
          <p:cNvSpPr/>
          <p:nvPr/>
        </p:nvSpPr>
        <p:spPr>
          <a:xfrm>
            <a:off x="757080" y="3055320"/>
            <a:ext cx="1152000" cy="396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66"/>
          <p:cNvSpPr/>
          <p:nvPr/>
        </p:nvSpPr>
        <p:spPr>
          <a:xfrm>
            <a:off x="3854160" y="3126600"/>
            <a:ext cx="1152000" cy="396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66"/>
          <p:cNvSpPr/>
          <p:nvPr/>
        </p:nvSpPr>
        <p:spPr>
          <a:xfrm>
            <a:off x="3781080" y="2263320"/>
            <a:ext cx="1072800" cy="396300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66"/>
          <p:cNvSpPr/>
          <p:nvPr/>
        </p:nvSpPr>
        <p:spPr>
          <a:xfrm>
            <a:off x="3781080" y="3918960"/>
            <a:ext cx="1072800" cy="396300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66"/>
          <p:cNvSpPr/>
          <p:nvPr/>
        </p:nvSpPr>
        <p:spPr>
          <a:xfrm>
            <a:off x="973080" y="3776040"/>
            <a:ext cx="1072800" cy="396300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66"/>
          <p:cNvSpPr/>
          <p:nvPr/>
        </p:nvSpPr>
        <p:spPr>
          <a:xfrm>
            <a:off x="4101120" y="3124800"/>
            <a:ext cx="6576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este 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66"/>
          <p:cNvSpPr/>
          <p:nvPr/>
        </p:nvSpPr>
        <p:spPr>
          <a:xfrm>
            <a:off x="2554920" y="1916640"/>
            <a:ext cx="752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norte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66"/>
          <p:cNvSpPr/>
          <p:nvPr/>
        </p:nvSpPr>
        <p:spPr>
          <a:xfrm>
            <a:off x="3741840" y="2277000"/>
            <a:ext cx="10248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noreste 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66"/>
          <p:cNvSpPr/>
          <p:nvPr/>
        </p:nvSpPr>
        <p:spPr>
          <a:xfrm>
            <a:off x="3843720" y="3918960"/>
            <a:ext cx="9471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sureste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66"/>
          <p:cNvSpPr/>
          <p:nvPr/>
        </p:nvSpPr>
        <p:spPr>
          <a:xfrm>
            <a:off x="2642400" y="4279320"/>
            <a:ext cx="575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sur 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66"/>
          <p:cNvSpPr/>
          <p:nvPr/>
        </p:nvSpPr>
        <p:spPr>
          <a:xfrm>
            <a:off x="985320" y="3776040"/>
            <a:ext cx="10782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suroeste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66"/>
          <p:cNvSpPr/>
          <p:nvPr/>
        </p:nvSpPr>
        <p:spPr>
          <a:xfrm>
            <a:off x="982800" y="3082680"/>
            <a:ext cx="738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oeste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66"/>
          <p:cNvSpPr/>
          <p:nvPr/>
        </p:nvSpPr>
        <p:spPr>
          <a:xfrm>
            <a:off x="946080" y="2342520"/>
            <a:ext cx="11559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noroeste 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67"/>
          <p:cNvSpPr/>
          <p:nvPr/>
        </p:nvSpPr>
        <p:spPr>
          <a:xfrm>
            <a:off x="2443320" y="332640"/>
            <a:ext cx="3881100" cy="853200"/>
          </a:xfrm>
          <a:custGeom>
            <a:rect b="b" l="l" r="r" t="t"/>
            <a:pathLst>
              <a:path extrusionOk="0" h="120000" w="120000">
                <a:moveTo>
                  <a:pt x="4395" y="0"/>
                </a:moveTo>
                <a:cubicBezTo>
                  <a:pt x="2192" y="0"/>
                  <a:pt x="0" y="9966"/>
                  <a:pt x="0" y="19983"/>
                </a:cubicBezTo>
                <a:lnTo>
                  <a:pt x="0" y="99915"/>
                </a:lnTo>
                <a:cubicBezTo>
                  <a:pt x="0" y="109932"/>
                  <a:pt x="2192" y="119949"/>
                  <a:pt x="4395" y="119949"/>
                </a:cubicBezTo>
                <a:lnTo>
                  <a:pt x="115581" y="119949"/>
                </a:lnTo>
                <a:cubicBezTo>
                  <a:pt x="117785" y="119949"/>
                  <a:pt x="119988" y="109932"/>
                  <a:pt x="119988" y="99915"/>
                </a:cubicBezTo>
                <a:lnTo>
                  <a:pt x="119988" y="19983"/>
                </a:lnTo>
                <a:cubicBezTo>
                  <a:pt x="119988" y="9966"/>
                  <a:pt x="117785" y="0"/>
                  <a:pt x="115581" y="0"/>
                </a:cubicBezTo>
                <a:lnTo>
                  <a:pt x="4395" y="0"/>
                </a:lnTo>
              </a:path>
            </a:pathLst>
          </a:custGeom>
          <a:solidFill>
            <a:srgbClr val="FF00FF"/>
          </a:solidFill>
          <a:ln cap="flat" cmpd="sng" w="25550">
            <a:solidFill>
              <a:srgbClr val="3A5F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3" name="Google Shape;563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50840" y="2451600"/>
            <a:ext cx="1636199" cy="1582201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67"/>
          <p:cNvSpPr/>
          <p:nvPr/>
        </p:nvSpPr>
        <p:spPr>
          <a:xfrm>
            <a:off x="4866840" y="1875240"/>
            <a:ext cx="1152000" cy="396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67"/>
          <p:cNvSpPr/>
          <p:nvPr/>
        </p:nvSpPr>
        <p:spPr>
          <a:xfrm>
            <a:off x="3498480" y="2306880"/>
            <a:ext cx="1072800" cy="396300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67"/>
          <p:cNvSpPr/>
          <p:nvPr/>
        </p:nvSpPr>
        <p:spPr>
          <a:xfrm>
            <a:off x="5082840" y="3027600"/>
            <a:ext cx="863400" cy="3963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67"/>
          <p:cNvSpPr/>
          <p:nvPr/>
        </p:nvSpPr>
        <p:spPr>
          <a:xfrm>
            <a:off x="4866840" y="4251600"/>
            <a:ext cx="1152000" cy="396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67"/>
          <p:cNvSpPr/>
          <p:nvPr/>
        </p:nvSpPr>
        <p:spPr>
          <a:xfrm>
            <a:off x="3282480" y="3027600"/>
            <a:ext cx="1152000" cy="396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67"/>
          <p:cNvSpPr/>
          <p:nvPr/>
        </p:nvSpPr>
        <p:spPr>
          <a:xfrm>
            <a:off x="6379560" y="3099240"/>
            <a:ext cx="1152000" cy="396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67"/>
          <p:cNvSpPr/>
          <p:nvPr/>
        </p:nvSpPr>
        <p:spPr>
          <a:xfrm>
            <a:off x="6306840" y="2235600"/>
            <a:ext cx="1072800" cy="396300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67"/>
          <p:cNvSpPr/>
          <p:nvPr/>
        </p:nvSpPr>
        <p:spPr>
          <a:xfrm>
            <a:off x="6306840" y="3891240"/>
            <a:ext cx="1072800" cy="396300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67"/>
          <p:cNvSpPr/>
          <p:nvPr/>
        </p:nvSpPr>
        <p:spPr>
          <a:xfrm>
            <a:off x="3498480" y="3748320"/>
            <a:ext cx="1072800" cy="396300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3" name="Google Shape;573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640" y="542880"/>
            <a:ext cx="854280" cy="220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80360" y="361080"/>
            <a:ext cx="1460160" cy="1825200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p67"/>
          <p:cNvSpPr/>
          <p:nvPr/>
        </p:nvSpPr>
        <p:spPr>
          <a:xfrm>
            <a:off x="2556360" y="297360"/>
            <a:ext cx="9143700" cy="114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¿Dónde vives?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67"/>
          <p:cNvSpPr/>
          <p:nvPr/>
        </p:nvSpPr>
        <p:spPr>
          <a:xfrm>
            <a:off x="5163120" y="5589360"/>
            <a:ext cx="3700500" cy="699900"/>
          </a:xfrm>
          <a:prstGeom prst="rect">
            <a:avLst/>
          </a:prstGeom>
          <a:solidFill>
            <a:srgbClr val="FFCC00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…de Auckland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67"/>
          <p:cNvSpPr/>
          <p:nvPr/>
        </p:nvSpPr>
        <p:spPr>
          <a:xfrm>
            <a:off x="6626520" y="3097440"/>
            <a:ext cx="6576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este 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67"/>
          <p:cNvSpPr/>
          <p:nvPr/>
        </p:nvSpPr>
        <p:spPr>
          <a:xfrm>
            <a:off x="5080320" y="1888920"/>
            <a:ext cx="752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norte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67"/>
          <p:cNvSpPr/>
          <p:nvPr/>
        </p:nvSpPr>
        <p:spPr>
          <a:xfrm>
            <a:off x="6267240" y="2249280"/>
            <a:ext cx="10248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noreste 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67"/>
          <p:cNvSpPr/>
          <p:nvPr/>
        </p:nvSpPr>
        <p:spPr>
          <a:xfrm>
            <a:off x="6369120" y="3891240"/>
            <a:ext cx="9471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sureste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67"/>
          <p:cNvSpPr/>
          <p:nvPr/>
        </p:nvSpPr>
        <p:spPr>
          <a:xfrm>
            <a:off x="5167800" y="4251600"/>
            <a:ext cx="575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sur 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67"/>
          <p:cNvSpPr/>
          <p:nvPr/>
        </p:nvSpPr>
        <p:spPr>
          <a:xfrm>
            <a:off x="3510720" y="3748320"/>
            <a:ext cx="10782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suroeste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67"/>
          <p:cNvSpPr/>
          <p:nvPr/>
        </p:nvSpPr>
        <p:spPr>
          <a:xfrm>
            <a:off x="3508200" y="3055320"/>
            <a:ext cx="738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oeste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67"/>
          <p:cNvSpPr/>
          <p:nvPr/>
        </p:nvSpPr>
        <p:spPr>
          <a:xfrm>
            <a:off x="3471480" y="2314800"/>
            <a:ext cx="11559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noroeste 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67"/>
          <p:cNvSpPr txBox="1"/>
          <p:nvPr/>
        </p:nvSpPr>
        <p:spPr>
          <a:xfrm>
            <a:off x="251640" y="3284280"/>
            <a:ext cx="2843400" cy="840600"/>
          </a:xfrm>
          <a:prstGeom prst="rect">
            <a:avLst/>
          </a:prstGeom>
          <a:solidFill>
            <a:srgbClr val="FFCC99"/>
          </a:solidFill>
          <a:ln cap="flat" cmpd="sng" w="50750">
            <a:solidFill>
              <a:srgbClr val="E46C0A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Vivo en…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68"/>
          <p:cNvSpPr txBox="1"/>
          <p:nvPr/>
        </p:nvSpPr>
        <p:spPr>
          <a:xfrm>
            <a:off x="2023920" y="332640"/>
            <a:ext cx="4906500" cy="1142700"/>
          </a:xfrm>
          <a:prstGeom prst="rect">
            <a:avLst/>
          </a:prstGeom>
          <a:solidFill>
            <a:srgbClr val="EA60D0"/>
          </a:solidFill>
          <a:ln cap="flat" cmpd="sng" w="507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¿Dónde vives?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1" name="Google Shape;591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4200" y="1772640"/>
            <a:ext cx="4385880" cy="2922120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Google Shape;592;p68"/>
          <p:cNvSpPr/>
          <p:nvPr/>
        </p:nvSpPr>
        <p:spPr>
          <a:xfrm>
            <a:off x="2438280" y="5029200"/>
            <a:ext cx="4653300" cy="699900"/>
          </a:xfrm>
          <a:prstGeom prst="rect">
            <a:avLst/>
          </a:prstGeom>
          <a:solidFill>
            <a:srgbClr val="EA60D0"/>
          </a:solidFill>
          <a:ln cap="flat" cmpd="sng" w="507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Vivo en una ciudad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69"/>
          <p:cNvSpPr txBox="1"/>
          <p:nvPr/>
        </p:nvSpPr>
        <p:spPr>
          <a:xfrm>
            <a:off x="2195640" y="404640"/>
            <a:ext cx="4546500" cy="1142700"/>
          </a:xfrm>
          <a:prstGeom prst="rect">
            <a:avLst/>
          </a:prstGeom>
          <a:solidFill>
            <a:srgbClr val="EA60D0"/>
          </a:solidFill>
          <a:ln cap="flat" cmpd="sng" w="507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¿Dónde vives?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69"/>
          <p:cNvSpPr/>
          <p:nvPr/>
        </p:nvSpPr>
        <p:spPr>
          <a:xfrm>
            <a:off x="2327040" y="5105520"/>
            <a:ext cx="4505400" cy="699900"/>
          </a:xfrm>
          <a:prstGeom prst="rect">
            <a:avLst/>
          </a:prstGeom>
          <a:solidFill>
            <a:srgbClr val="EA60D0"/>
          </a:solidFill>
          <a:ln cap="flat" cmpd="sng" w="507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Vivo en un pueblo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9" name="Google Shape;599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9640" y="2133000"/>
            <a:ext cx="3759840" cy="24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70"/>
          <p:cNvSpPr txBox="1"/>
          <p:nvPr/>
        </p:nvSpPr>
        <p:spPr>
          <a:xfrm>
            <a:off x="180000" y="-595800"/>
            <a:ext cx="8640000" cy="70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609121" lvl="0" marL="60948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AutoNum type="arabicPeriod"/>
            </a:pP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09121" lvl="0" marL="60948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AutoNum type="arabicPeriod"/>
            </a:pP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09121" lvl="0" marL="60948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AutoNum type="arabicPeriod"/>
            </a:pP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09121" lvl="0" marL="60948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AutoNum type="arabicPeriod"/>
            </a:pPr>
            <a:r>
              <a:rPr b="0" lang="en-US" sz="2000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lang="en-US" sz="2000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(City)</a:t>
            </a: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es una/un (ciudad/pueblo) </a:t>
            </a:r>
            <a:r>
              <a:rPr b="1" lang="en-US" sz="2000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que está en el</a:t>
            </a:r>
            <a:r>
              <a:rPr b="0" lang="en-US" sz="2000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(location)</a:t>
            </a: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b="0" lang="en-US" sz="2000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(país)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Vivo en             es (ciudad/pueblo) </a:t>
            </a:r>
            <a:r>
              <a:rPr b="0" lang="en-US" sz="2000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que está en el</a:t>
            </a: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de </a:t>
            </a:r>
            <a:r>
              <a:rPr b="0" lang="en-US" sz="2000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(país)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70"/>
          <p:cNvSpPr/>
          <p:nvPr/>
        </p:nvSpPr>
        <p:spPr>
          <a:xfrm>
            <a:off x="2700360" y="0"/>
            <a:ext cx="41052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¿Dónde viv</a:t>
            </a:r>
            <a:r>
              <a:rPr b="0" lang="en-US" sz="4000" strike="noStrik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es</a:t>
            </a:r>
            <a:r>
              <a:rPr b="0" lang="en-US" sz="4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6" name="Google Shape;606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2360" y="805320"/>
            <a:ext cx="504361" cy="487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0000" y="3780000"/>
            <a:ext cx="7919998" cy="215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71"/>
          <p:cNvSpPr txBox="1"/>
          <p:nvPr/>
        </p:nvSpPr>
        <p:spPr>
          <a:xfrm>
            <a:off x="179640" y="1665360"/>
            <a:ext cx="5395800" cy="1975800"/>
          </a:xfrm>
          <a:prstGeom prst="rect">
            <a:avLst/>
          </a:prstGeom>
          <a:solidFill>
            <a:srgbClr val="00B0F0"/>
          </a:solidFill>
          <a:ln cap="flat" cmpd="sng" w="50750">
            <a:solidFill>
              <a:srgbClr val="0070C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4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 ciudad</a:t>
            </a:r>
            <a:br>
              <a:rPr b="0" lang="en-US" sz="54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US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Objetivo;</a:t>
            </a:r>
            <a:br>
              <a:rPr b="0" lang="en-US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US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talk about the town where you live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71"/>
          <p:cNvSpPr/>
          <p:nvPr/>
        </p:nvSpPr>
        <p:spPr>
          <a:xfrm>
            <a:off x="2267640" y="4274640"/>
            <a:ext cx="6600600" cy="2070300"/>
          </a:xfrm>
          <a:prstGeom prst="rect">
            <a:avLst/>
          </a:prstGeom>
          <a:noFill/>
          <a:ln cap="rnd" cmpd="sng" w="50750">
            <a:solidFill>
              <a:srgbClr val="0070C0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600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MUST be able to recognise adjectives and their different forms 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600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SHOULD be able to describe your town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600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COULD use a dictionary to find more adjectives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4" name="Google Shape;614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9640" y="176760"/>
            <a:ext cx="1296000" cy="130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16360" y="1052640"/>
            <a:ext cx="2016000" cy="20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3640" y="4437000"/>
            <a:ext cx="1584000" cy="158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72"/>
          <p:cNvSpPr/>
          <p:nvPr/>
        </p:nvSpPr>
        <p:spPr>
          <a:xfrm>
            <a:off x="395280" y="2162160"/>
            <a:ext cx="8519700" cy="2130000"/>
          </a:xfrm>
          <a:custGeom>
            <a:rect b="b" l="l" r="r" t="t"/>
            <a:pathLst>
              <a:path extrusionOk="0" h="120000" w="120000">
                <a:moveTo>
                  <a:pt x="4999" y="0"/>
                </a:moveTo>
                <a:cubicBezTo>
                  <a:pt x="2499" y="0"/>
                  <a:pt x="0" y="9994"/>
                  <a:pt x="0" y="19989"/>
                </a:cubicBezTo>
                <a:lnTo>
                  <a:pt x="0" y="99969"/>
                </a:lnTo>
                <a:cubicBezTo>
                  <a:pt x="0" y="109964"/>
                  <a:pt x="2499" y="119979"/>
                  <a:pt x="4999" y="119979"/>
                </a:cubicBezTo>
                <a:lnTo>
                  <a:pt x="114990" y="119979"/>
                </a:lnTo>
                <a:cubicBezTo>
                  <a:pt x="117490" y="119979"/>
                  <a:pt x="119994" y="109964"/>
                  <a:pt x="119994" y="99969"/>
                </a:cubicBezTo>
                <a:lnTo>
                  <a:pt x="119994" y="19989"/>
                </a:lnTo>
                <a:cubicBezTo>
                  <a:pt x="119994" y="9994"/>
                  <a:pt x="117490" y="0"/>
                  <a:pt x="114990" y="0"/>
                </a:cubicBezTo>
                <a:lnTo>
                  <a:pt x="4999" y="0"/>
                </a:lnTo>
              </a:path>
            </a:pathLst>
          </a:custGeom>
          <a:solidFill>
            <a:srgbClr val="FF00FF"/>
          </a:solidFill>
          <a:ln cap="flat" cmpd="sng" w="507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2" name="Google Shape;622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8200" y="-223920"/>
            <a:ext cx="1942920" cy="2352240"/>
          </a:xfrm>
          <a:prstGeom prst="rect">
            <a:avLst/>
          </a:prstGeom>
          <a:noFill/>
          <a:ln>
            <a:noFill/>
          </a:ln>
        </p:spPr>
      </p:pic>
      <p:sp>
        <p:nvSpPr>
          <p:cNvPr id="623" name="Google Shape;623;p72"/>
          <p:cNvSpPr/>
          <p:nvPr/>
        </p:nvSpPr>
        <p:spPr>
          <a:xfrm>
            <a:off x="546120" y="2349360"/>
            <a:ext cx="8381400" cy="14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Target: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many of the 14 adjectives do you think you will be able to name by the end of the lesson??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4" name="Google Shape;624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93040" y="196920"/>
            <a:ext cx="2495160" cy="1828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0920" y="4429080"/>
            <a:ext cx="2285640" cy="199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7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48640" y="4429080"/>
            <a:ext cx="2142720" cy="2142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7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95280" y="189000"/>
            <a:ext cx="106956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7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092480" y="4476600"/>
            <a:ext cx="1314000" cy="209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73"/>
          <p:cNvSpPr txBox="1"/>
          <p:nvPr/>
        </p:nvSpPr>
        <p:spPr>
          <a:xfrm>
            <a:off x="251640" y="260640"/>
            <a:ext cx="1547400" cy="575700"/>
          </a:xfrm>
          <a:prstGeom prst="rect">
            <a:avLst/>
          </a:prstGeom>
          <a:solidFill>
            <a:srgbClr val="FFC000"/>
          </a:solidFill>
          <a:ln cap="flat" cmpd="sng" w="507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sucio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73"/>
          <p:cNvSpPr txBox="1"/>
          <p:nvPr/>
        </p:nvSpPr>
        <p:spPr>
          <a:xfrm>
            <a:off x="4932360" y="260640"/>
            <a:ext cx="1654800" cy="575700"/>
          </a:xfrm>
          <a:prstGeom prst="rect">
            <a:avLst/>
          </a:prstGeom>
          <a:solidFill>
            <a:srgbClr val="92D050"/>
          </a:solidFill>
          <a:ln cap="flat" cmpd="sng" w="507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limpio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73"/>
          <p:cNvSpPr/>
          <p:nvPr/>
        </p:nvSpPr>
        <p:spPr>
          <a:xfrm>
            <a:off x="0" y="0"/>
            <a:ext cx="4642800" cy="6857700"/>
          </a:xfrm>
          <a:prstGeom prst="rect">
            <a:avLst/>
          </a:prstGeom>
          <a:noFill/>
          <a:ln cap="flat" cmpd="sng" w="763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73"/>
          <p:cNvSpPr/>
          <p:nvPr/>
        </p:nvSpPr>
        <p:spPr>
          <a:xfrm>
            <a:off x="4716360" y="0"/>
            <a:ext cx="4427400" cy="6857700"/>
          </a:xfrm>
          <a:prstGeom prst="rect">
            <a:avLst/>
          </a:prstGeom>
          <a:noFill/>
          <a:ln cap="flat" cmpd="sng" w="763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7" name="Google Shape;637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21000"/>
            <a:ext cx="4671720" cy="2300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32360" y="1844640"/>
            <a:ext cx="3850921" cy="3700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6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74"/>
          <p:cNvSpPr txBox="1"/>
          <p:nvPr/>
        </p:nvSpPr>
        <p:spPr>
          <a:xfrm>
            <a:off x="324000" y="260640"/>
            <a:ext cx="2206800" cy="575700"/>
          </a:xfrm>
          <a:prstGeom prst="rect">
            <a:avLst/>
          </a:prstGeom>
          <a:solidFill>
            <a:srgbClr val="FFC000"/>
          </a:solidFill>
          <a:ln cap="flat" cmpd="sng" w="507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aburrido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4" name="Google Shape;644;p74"/>
          <p:cNvSpPr txBox="1"/>
          <p:nvPr/>
        </p:nvSpPr>
        <p:spPr>
          <a:xfrm>
            <a:off x="5114880" y="260640"/>
            <a:ext cx="2265000" cy="548400"/>
          </a:xfrm>
          <a:prstGeom prst="rect">
            <a:avLst/>
          </a:prstGeom>
          <a:solidFill>
            <a:srgbClr val="92D050"/>
          </a:solidFill>
          <a:ln cap="flat" cmpd="sng" w="507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divertido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74"/>
          <p:cNvSpPr/>
          <p:nvPr/>
        </p:nvSpPr>
        <p:spPr>
          <a:xfrm>
            <a:off x="0" y="0"/>
            <a:ext cx="4642800" cy="6857700"/>
          </a:xfrm>
          <a:prstGeom prst="rect">
            <a:avLst/>
          </a:prstGeom>
          <a:noFill/>
          <a:ln cap="flat" cmpd="sng" w="763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74"/>
          <p:cNvSpPr/>
          <p:nvPr/>
        </p:nvSpPr>
        <p:spPr>
          <a:xfrm>
            <a:off x="4716360" y="0"/>
            <a:ext cx="4427400" cy="6857700"/>
          </a:xfrm>
          <a:prstGeom prst="rect">
            <a:avLst/>
          </a:prstGeom>
          <a:noFill/>
          <a:ln cap="flat" cmpd="sng" w="763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47" name="Google Shape;647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000" y="981000"/>
            <a:ext cx="2057039" cy="23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76360" y="3716280"/>
            <a:ext cx="2736359" cy="245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20000" y="5084640"/>
            <a:ext cx="1856881" cy="1453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p7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59280" y="4221000"/>
            <a:ext cx="1875961" cy="1599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Google Shape;651;p7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164360" y="2708280"/>
            <a:ext cx="1558439" cy="1856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7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219640" y="2276640"/>
            <a:ext cx="1336321" cy="144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7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804000" y="1125360"/>
            <a:ext cx="1133280" cy="11552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6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omic Sans MS"/>
              <a:buNone/>
            </a:pPr>
            <a:r>
              <a:rPr b="0" i="0" lang="en-US" sz="44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un bloque antiguo</a:t>
            </a:r>
            <a:endParaRPr/>
          </a:p>
        </p:txBody>
      </p:sp>
      <p:pic>
        <p:nvPicPr>
          <p:cNvPr descr="MCBD06461_0000[1]" id="132" name="Google Shape;13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00337" y="1700212"/>
            <a:ext cx="3673475" cy="365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75"/>
          <p:cNvSpPr txBox="1"/>
          <p:nvPr/>
        </p:nvSpPr>
        <p:spPr>
          <a:xfrm>
            <a:off x="269280" y="260640"/>
            <a:ext cx="2123400" cy="548400"/>
          </a:xfrm>
          <a:prstGeom prst="rect">
            <a:avLst/>
          </a:prstGeom>
          <a:solidFill>
            <a:srgbClr val="FFC000"/>
          </a:solidFill>
          <a:ln cap="flat" cmpd="sng" w="507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ruidoso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75"/>
          <p:cNvSpPr txBox="1"/>
          <p:nvPr/>
        </p:nvSpPr>
        <p:spPr>
          <a:xfrm>
            <a:off x="5076000" y="260640"/>
            <a:ext cx="2274600" cy="575700"/>
          </a:xfrm>
          <a:prstGeom prst="rect">
            <a:avLst/>
          </a:prstGeom>
          <a:solidFill>
            <a:srgbClr val="92D050"/>
          </a:solidFill>
          <a:ln cap="flat" cmpd="sng" w="507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tranquilo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75"/>
          <p:cNvSpPr/>
          <p:nvPr/>
        </p:nvSpPr>
        <p:spPr>
          <a:xfrm>
            <a:off x="0" y="0"/>
            <a:ext cx="4642800" cy="6857700"/>
          </a:xfrm>
          <a:prstGeom prst="rect">
            <a:avLst/>
          </a:prstGeom>
          <a:noFill/>
          <a:ln cap="flat" cmpd="sng" w="763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p75"/>
          <p:cNvSpPr/>
          <p:nvPr/>
        </p:nvSpPr>
        <p:spPr>
          <a:xfrm>
            <a:off x="4716360" y="0"/>
            <a:ext cx="4427400" cy="6857700"/>
          </a:xfrm>
          <a:prstGeom prst="rect">
            <a:avLst/>
          </a:prstGeom>
          <a:noFill/>
          <a:ln cap="flat" cmpd="sng" w="763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2" name="Google Shape;662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920" y="1844640"/>
            <a:ext cx="4284359" cy="2998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19640" y="1484280"/>
            <a:ext cx="3393720" cy="4176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6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76"/>
          <p:cNvSpPr txBox="1"/>
          <p:nvPr/>
        </p:nvSpPr>
        <p:spPr>
          <a:xfrm>
            <a:off x="269280" y="260640"/>
            <a:ext cx="2123400" cy="548400"/>
          </a:xfrm>
          <a:prstGeom prst="rect">
            <a:avLst/>
          </a:prstGeom>
          <a:solidFill>
            <a:srgbClr val="FFC000"/>
          </a:solidFill>
          <a:ln cap="flat" cmpd="sng" w="507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pequeño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76"/>
          <p:cNvSpPr txBox="1"/>
          <p:nvPr/>
        </p:nvSpPr>
        <p:spPr>
          <a:xfrm>
            <a:off x="5076000" y="260640"/>
            <a:ext cx="1853700" cy="575700"/>
          </a:xfrm>
          <a:prstGeom prst="rect">
            <a:avLst/>
          </a:prstGeom>
          <a:solidFill>
            <a:srgbClr val="92D050"/>
          </a:solidFill>
          <a:ln cap="flat" cmpd="sng" w="507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grande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76"/>
          <p:cNvSpPr/>
          <p:nvPr/>
        </p:nvSpPr>
        <p:spPr>
          <a:xfrm>
            <a:off x="0" y="0"/>
            <a:ext cx="4642800" cy="6857700"/>
          </a:xfrm>
          <a:prstGeom prst="rect">
            <a:avLst/>
          </a:prstGeom>
          <a:noFill/>
          <a:ln cap="flat" cmpd="sng" w="763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76"/>
          <p:cNvSpPr/>
          <p:nvPr/>
        </p:nvSpPr>
        <p:spPr>
          <a:xfrm>
            <a:off x="4716360" y="0"/>
            <a:ext cx="4427400" cy="6857700"/>
          </a:xfrm>
          <a:prstGeom prst="rect">
            <a:avLst/>
          </a:prstGeom>
          <a:noFill/>
          <a:ln cap="flat" cmpd="sng" w="763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72" name="Google Shape;672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7680" y="2925000"/>
            <a:ext cx="1447559" cy="1564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22960" y="1691640"/>
            <a:ext cx="3214439" cy="3474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6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77"/>
          <p:cNvSpPr txBox="1"/>
          <p:nvPr/>
        </p:nvSpPr>
        <p:spPr>
          <a:xfrm>
            <a:off x="269280" y="260640"/>
            <a:ext cx="2286000" cy="548400"/>
          </a:xfrm>
          <a:prstGeom prst="rect">
            <a:avLst/>
          </a:prstGeom>
          <a:solidFill>
            <a:srgbClr val="FFC000"/>
          </a:solidFill>
          <a:ln cap="flat" cmpd="sng" w="507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histórico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" name="Google Shape;679;p77"/>
          <p:cNvSpPr txBox="1"/>
          <p:nvPr/>
        </p:nvSpPr>
        <p:spPr>
          <a:xfrm>
            <a:off x="5076000" y="260640"/>
            <a:ext cx="2274600" cy="575700"/>
          </a:xfrm>
          <a:prstGeom prst="rect">
            <a:avLst/>
          </a:prstGeom>
          <a:solidFill>
            <a:srgbClr val="92D050"/>
          </a:solidFill>
          <a:ln cap="flat" cmpd="sng" w="507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moderno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" name="Google Shape;680;p77"/>
          <p:cNvSpPr/>
          <p:nvPr/>
        </p:nvSpPr>
        <p:spPr>
          <a:xfrm>
            <a:off x="0" y="0"/>
            <a:ext cx="4642800" cy="6857700"/>
          </a:xfrm>
          <a:prstGeom prst="rect">
            <a:avLst/>
          </a:prstGeom>
          <a:noFill/>
          <a:ln cap="flat" cmpd="sng" w="763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77"/>
          <p:cNvSpPr/>
          <p:nvPr/>
        </p:nvSpPr>
        <p:spPr>
          <a:xfrm>
            <a:off x="4716360" y="0"/>
            <a:ext cx="4427400" cy="6857700"/>
          </a:xfrm>
          <a:prstGeom prst="rect">
            <a:avLst/>
          </a:prstGeom>
          <a:noFill/>
          <a:ln cap="flat" cmpd="sng" w="763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2" name="Google Shape;682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640" y="2259000"/>
            <a:ext cx="2009520" cy="2276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93400" y="1989000"/>
            <a:ext cx="2473200" cy="237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6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78"/>
          <p:cNvSpPr txBox="1"/>
          <p:nvPr/>
        </p:nvSpPr>
        <p:spPr>
          <a:xfrm>
            <a:off x="414360" y="260640"/>
            <a:ext cx="916800" cy="503700"/>
          </a:xfrm>
          <a:prstGeom prst="rect">
            <a:avLst/>
          </a:prstGeom>
          <a:solidFill>
            <a:srgbClr val="FFC000"/>
          </a:solidFill>
          <a:ln cap="flat" cmpd="sng" w="507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feo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p78"/>
          <p:cNvSpPr txBox="1"/>
          <p:nvPr/>
        </p:nvSpPr>
        <p:spPr>
          <a:xfrm>
            <a:off x="5115600" y="260640"/>
            <a:ext cx="1825200" cy="548400"/>
          </a:xfrm>
          <a:prstGeom prst="rect">
            <a:avLst/>
          </a:prstGeom>
          <a:solidFill>
            <a:srgbClr val="92D050"/>
          </a:solidFill>
          <a:ln cap="flat" cmpd="sng" w="507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bonito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78"/>
          <p:cNvSpPr/>
          <p:nvPr/>
        </p:nvSpPr>
        <p:spPr>
          <a:xfrm>
            <a:off x="0" y="0"/>
            <a:ext cx="4642800" cy="6857700"/>
          </a:xfrm>
          <a:prstGeom prst="rect">
            <a:avLst/>
          </a:prstGeom>
          <a:noFill/>
          <a:ln cap="flat" cmpd="sng" w="763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78"/>
          <p:cNvSpPr/>
          <p:nvPr/>
        </p:nvSpPr>
        <p:spPr>
          <a:xfrm>
            <a:off x="4716360" y="0"/>
            <a:ext cx="4427400" cy="6857700"/>
          </a:xfrm>
          <a:prstGeom prst="rect">
            <a:avLst/>
          </a:prstGeom>
          <a:noFill/>
          <a:ln cap="flat" cmpd="sng" w="763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92" name="Google Shape;692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0000" y="1341360"/>
            <a:ext cx="2833201" cy="3960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3" name="Google Shape;693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19640" y="1341360"/>
            <a:ext cx="3422160" cy="403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6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79"/>
          <p:cNvSpPr txBox="1"/>
          <p:nvPr/>
        </p:nvSpPr>
        <p:spPr>
          <a:xfrm>
            <a:off x="323640" y="260640"/>
            <a:ext cx="2376000" cy="548400"/>
          </a:xfrm>
          <a:prstGeom prst="rect">
            <a:avLst/>
          </a:prstGeom>
          <a:solidFill>
            <a:srgbClr val="FFC000"/>
          </a:solidFill>
          <a:ln cap="flat" cmpd="sng" w="507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industrial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p79"/>
          <p:cNvSpPr txBox="1"/>
          <p:nvPr/>
        </p:nvSpPr>
        <p:spPr>
          <a:xfrm>
            <a:off x="5038920" y="260640"/>
            <a:ext cx="2202600" cy="575700"/>
          </a:xfrm>
          <a:prstGeom prst="rect">
            <a:avLst/>
          </a:prstGeom>
          <a:solidFill>
            <a:srgbClr val="92D050"/>
          </a:solidFill>
          <a:ln cap="flat" cmpd="sng" w="507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turístico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p79"/>
          <p:cNvSpPr/>
          <p:nvPr/>
        </p:nvSpPr>
        <p:spPr>
          <a:xfrm>
            <a:off x="0" y="0"/>
            <a:ext cx="4642800" cy="6857700"/>
          </a:xfrm>
          <a:prstGeom prst="rect">
            <a:avLst/>
          </a:prstGeom>
          <a:noFill/>
          <a:ln cap="flat" cmpd="sng" w="763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79"/>
          <p:cNvSpPr/>
          <p:nvPr/>
        </p:nvSpPr>
        <p:spPr>
          <a:xfrm>
            <a:off x="4716360" y="0"/>
            <a:ext cx="4427400" cy="6857700"/>
          </a:xfrm>
          <a:prstGeom prst="rect">
            <a:avLst/>
          </a:prstGeom>
          <a:noFill/>
          <a:ln cap="flat" cmpd="sng" w="763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02" name="Google Shape;702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3640" y="1125360"/>
            <a:ext cx="3561840" cy="3958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280" y="1844640"/>
            <a:ext cx="4392360" cy="2239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6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80"/>
          <p:cNvSpPr txBox="1"/>
          <p:nvPr/>
        </p:nvSpPr>
        <p:spPr>
          <a:xfrm>
            <a:off x="323640" y="260640"/>
            <a:ext cx="4104000" cy="1007700"/>
          </a:xfrm>
          <a:prstGeom prst="rect">
            <a:avLst/>
          </a:prstGeom>
          <a:solidFill>
            <a:srgbClr val="FFC000"/>
          </a:solidFill>
          <a:ln cap="flat" cmpd="sng" w="507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8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Beat the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p80"/>
          <p:cNvSpPr txBox="1"/>
          <p:nvPr/>
        </p:nvSpPr>
        <p:spPr>
          <a:xfrm>
            <a:off x="4936320" y="5482080"/>
            <a:ext cx="3997500" cy="1079700"/>
          </a:xfrm>
          <a:prstGeom prst="rect">
            <a:avLst/>
          </a:prstGeom>
          <a:solidFill>
            <a:srgbClr val="92D050"/>
          </a:solidFill>
          <a:ln cap="flat" cmpd="sng" w="507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8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teacher!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Google Shape;710;p80"/>
          <p:cNvSpPr/>
          <p:nvPr/>
        </p:nvSpPr>
        <p:spPr>
          <a:xfrm>
            <a:off x="0" y="0"/>
            <a:ext cx="4642800" cy="6857700"/>
          </a:xfrm>
          <a:prstGeom prst="rect">
            <a:avLst/>
          </a:prstGeom>
          <a:noFill/>
          <a:ln cap="flat" cmpd="sng" w="763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p80"/>
          <p:cNvSpPr/>
          <p:nvPr/>
        </p:nvSpPr>
        <p:spPr>
          <a:xfrm>
            <a:off x="4716360" y="0"/>
            <a:ext cx="4427400" cy="6857700"/>
          </a:xfrm>
          <a:prstGeom prst="rect">
            <a:avLst/>
          </a:prstGeom>
          <a:noFill/>
          <a:ln cap="flat" cmpd="sng" w="763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12" name="Google Shape;712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4360" y="40680"/>
            <a:ext cx="1368000" cy="1520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" name="Google Shape;713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3640" y="1556640"/>
            <a:ext cx="2196002" cy="111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" name="Google Shape;714;p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04000" y="2651760"/>
            <a:ext cx="1132560" cy="1583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p8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76000" y="404640"/>
            <a:ext cx="1282679" cy="151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Google Shape;716;p8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95640" y="3141000"/>
            <a:ext cx="2141999" cy="1499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" name="Google Shape;717;p8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651440" y="2116800"/>
            <a:ext cx="1240920" cy="1527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8" name="Google Shape;718;p8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95640" y="5021280"/>
            <a:ext cx="797761" cy="921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9" name="Google Shape;719;p8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199160" y="5811840"/>
            <a:ext cx="1061280" cy="952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0" name="Google Shape;720;p8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834160" y="3890520"/>
            <a:ext cx="1095840" cy="857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1" name="Google Shape;721;p8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859280" y="3291120"/>
            <a:ext cx="1107000" cy="943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2" name="Google Shape;722;p8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991840" y="2686680"/>
            <a:ext cx="919799" cy="1095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3" name="Google Shape;723;p80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5018760" y="2225520"/>
            <a:ext cx="788400" cy="852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Google Shape;724;p80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807520" y="1916280"/>
            <a:ext cx="668520" cy="681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" name="Google Shape;725;p80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910160" y="4384440"/>
            <a:ext cx="2587319" cy="1273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6" name="Google Shape;726;p80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7482960" y="3845520"/>
            <a:ext cx="1409400" cy="1353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7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81"/>
          <p:cNvSpPr/>
          <p:nvPr/>
        </p:nvSpPr>
        <p:spPr>
          <a:xfrm>
            <a:off x="0" y="-3600"/>
            <a:ext cx="9143700" cy="6857700"/>
          </a:xfrm>
          <a:prstGeom prst="rect">
            <a:avLst/>
          </a:prstGeom>
          <a:noFill/>
          <a:ln cap="flat" cmpd="sng" w="763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32" name="Google Shape;732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79840" y="4710240"/>
            <a:ext cx="1856881" cy="1453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3" name="Google Shape;733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19120" y="3846600"/>
            <a:ext cx="1875961" cy="1599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" name="Google Shape;734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24200" y="2333520"/>
            <a:ext cx="1558439" cy="1856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p8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79480" y="1901880"/>
            <a:ext cx="1336321" cy="144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p8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63840" y="750960"/>
            <a:ext cx="1133280" cy="11552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82"/>
          <p:cNvSpPr/>
          <p:nvPr/>
        </p:nvSpPr>
        <p:spPr>
          <a:xfrm>
            <a:off x="0" y="0"/>
            <a:ext cx="9143700" cy="6857700"/>
          </a:xfrm>
          <a:prstGeom prst="rect">
            <a:avLst/>
          </a:prstGeom>
          <a:noFill/>
          <a:ln cap="flat" cmpd="sng" w="763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42" name="Google Shape;742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9640" y="2278800"/>
            <a:ext cx="4671720" cy="23000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" name="Google Shape;747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6000" y="1343160"/>
            <a:ext cx="2833201" cy="3960359"/>
          </a:xfrm>
          <a:prstGeom prst="rect">
            <a:avLst/>
          </a:prstGeom>
          <a:noFill/>
          <a:ln>
            <a:noFill/>
          </a:ln>
        </p:spPr>
      </p:pic>
      <p:sp>
        <p:nvSpPr>
          <p:cNvPr id="748" name="Google Shape;748;p83"/>
          <p:cNvSpPr/>
          <p:nvPr/>
        </p:nvSpPr>
        <p:spPr>
          <a:xfrm>
            <a:off x="0" y="0"/>
            <a:ext cx="9143700" cy="6857700"/>
          </a:xfrm>
          <a:prstGeom prst="rect">
            <a:avLst/>
          </a:prstGeom>
          <a:noFill/>
          <a:ln cap="flat" cmpd="sng" w="763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84"/>
          <p:cNvSpPr/>
          <p:nvPr/>
        </p:nvSpPr>
        <p:spPr>
          <a:xfrm>
            <a:off x="0" y="0"/>
            <a:ext cx="9143700" cy="6857700"/>
          </a:xfrm>
          <a:prstGeom prst="rect">
            <a:avLst/>
          </a:prstGeom>
          <a:noFill/>
          <a:ln cap="flat" cmpd="sng" w="763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54" name="Google Shape;754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74960" y="1484280"/>
            <a:ext cx="3393720" cy="4176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omic Sans MS"/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En u</a:t>
            </a:r>
            <a:r>
              <a:rPr b="0" i="0" lang="en-US" sz="44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na casa</a:t>
            </a:r>
            <a:endParaRPr/>
          </a:p>
        </p:txBody>
      </p:sp>
      <p:pic>
        <p:nvPicPr>
          <p:cNvPr descr="C:\Users\Pauline\AppData\Local\Microsoft\Windows\Temporary Internet Files\Content.IE5\N40ZZ6O0\MCj04063780000[1].wmf" id="139" name="Google Shape;13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43187" y="1857375"/>
            <a:ext cx="3754437" cy="370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9" name="Google Shape;759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5640" y="1712160"/>
            <a:ext cx="3214439" cy="3474721"/>
          </a:xfrm>
          <a:prstGeom prst="rect">
            <a:avLst/>
          </a:prstGeom>
          <a:noFill/>
          <a:ln>
            <a:noFill/>
          </a:ln>
        </p:spPr>
      </p:pic>
      <p:sp>
        <p:nvSpPr>
          <p:cNvPr id="760" name="Google Shape;760;p85"/>
          <p:cNvSpPr/>
          <p:nvPr/>
        </p:nvSpPr>
        <p:spPr>
          <a:xfrm>
            <a:off x="0" y="0"/>
            <a:ext cx="9143700" cy="6857700"/>
          </a:xfrm>
          <a:prstGeom prst="rect">
            <a:avLst/>
          </a:prstGeom>
          <a:noFill/>
          <a:ln cap="flat" cmpd="sng" w="763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86"/>
          <p:cNvSpPr/>
          <p:nvPr/>
        </p:nvSpPr>
        <p:spPr>
          <a:xfrm>
            <a:off x="0" y="0"/>
            <a:ext cx="9143700" cy="6857700"/>
          </a:xfrm>
          <a:prstGeom prst="rect">
            <a:avLst/>
          </a:prstGeom>
          <a:noFill/>
          <a:ln cap="flat" cmpd="sng" w="763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66" name="Google Shape;766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4720" y="981000"/>
            <a:ext cx="2057039" cy="23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Google Shape;767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97440" y="3716280"/>
            <a:ext cx="2736359" cy="2457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87"/>
          <p:cNvSpPr/>
          <p:nvPr/>
        </p:nvSpPr>
        <p:spPr>
          <a:xfrm>
            <a:off x="0" y="0"/>
            <a:ext cx="9143700" cy="6857700"/>
          </a:xfrm>
          <a:prstGeom prst="rect">
            <a:avLst/>
          </a:prstGeom>
          <a:noFill/>
          <a:ln cap="flat" cmpd="sng" w="763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73" name="Google Shape;773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3640" y="1578600"/>
            <a:ext cx="3850921" cy="3700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" name="Google Shape;778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4880" y="2646360"/>
            <a:ext cx="1447559" cy="1564919"/>
          </a:xfrm>
          <a:prstGeom prst="rect">
            <a:avLst/>
          </a:prstGeom>
          <a:noFill/>
          <a:ln>
            <a:noFill/>
          </a:ln>
        </p:spPr>
      </p:pic>
      <p:sp>
        <p:nvSpPr>
          <p:cNvPr id="779" name="Google Shape;779;p88"/>
          <p:cNvSpPr/>
          <p:nvPr/>
        </p:nvSpPr>
        <p:spPr>
          <a:xfrm>
            <a:off x="0" y="0"/>
            <a:ext cx="9143700" cy="6857700"/>
          </a:xfrm>
          <a:prstGeom prst="rect">
            <a:avLst/>
          </a:prstGeom>
          <a:noFill/>
          <a:ln cap="flat" cmpd="sng" w="763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89"/>
          <p:cNvSpPr/>
          <p:nvPr/>
        </p:nvSpPr>
        <p:spPr>
          <a:xfrm>
            <a:off x="0" y="0"/>
            <a:ext cx="9143700" cy="6857700"/>
          </a:xfrm>
          <a:prstGeom prst="rect">
            <a:avLst/>
          </a:prstGeom>
          <a:noFill/>
          <a:ln cap="flat" cmpd="sng" w="763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85" name="Google Shape;785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6000" y="1413000"/>
            <a:ext cx="3422160" cy="403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90"/>
          <p:cNvSpPr/>
          <p:nvPr/>
        </p:nvSpPr>
        <p:spPr>
          <a:xfrm>
            <a:off x="0" y="0"/>
            <a:ext cx="9143700" cy="6857700"/>
          </a:xfrm>
          <a:prstGeom prst="rect">
            <a:avLst/>
          </a:prstGeom>
          <a:noFill/>
          <a:ln cap="flat" cmpd="sng" w="763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91" name="Google Shape;791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1280" y="1844640"/>
            <a:ext cx="4392360" cy="2239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91"/>
          <p:cNvSpPr/>
          <p:nvPr/>
        </p:nvSpPr>
        <p:spPr>
          <a:xfrm>
            <a:off x="0" y="0"/>
            <a:ext cx="9143700" cy="6857700"/>
          </a:xfrm>
          <a:prstGeom prst="rect">
            <a:avLst/>
          </a:prstGeom>
          <a:noFill/>
          <a:ln cap="flat" cmpd="sng" w="763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97" name="Google Shape;797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4720" y="981000"/>
            <a:ext cx="2057039" cy="23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" name="Google Shape;798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97440" y="3716280"/>
            <a:ext cx="2736359" cy="2457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92"/>
          <p:cNvSpPr/>
          <p:nvPr/>
        </p:nvSpPr>
        <p:spPr>
          <a:xfrm>
            <a:off x="0" y="0"/>
            <a:ext cx="9143700" cy="6857700"/>
          </a:xfrm>
          <a:prstGeom prst="rect">
            <a:avLst/>
          </a:prstGeom>
          <a:noFill/>
          <a:ln cap="flat" cmpd="sng" w="763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04" name="Google Shape;804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0720" y="1268640"/>
            <a:ext cx="3561840" cy="3958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93"/>
          <p:cNvSpPr/>
          <p:nvPr/>
        </p:nvSpPr>
        <p:spPr>
          <a:xfrm>
            <a:off x="0" y="0"/>
            <a:ext cx="9143700" cy="6857700"/>
          </a:xfrm>
          <a:prstGeom prst="rect">
            <a:avLst/>
          </a:prstGeom>
          <a:noFill/>
          <a:ln cap="flat" cmpd="sng" w="763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10" name="Google Shape;810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3640" y="1782360"/>
            <a:ext cx="4284359" cy="2998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94"/>
          <p:cNvSpPr/>
          <p:nvPr/>
        </p:nvSpPr>
        <p:spPr>
          <a:xfrm>
            <a:off x="0" y="0"/>
            <a:ext cx="9143700" cy="6857700"/>
          </a:xfrm>
          <a:prstGeom prst="rect">
            <a:avLst/>
          </a:prstGeom>
          <a:noFill/>
          <a:ln cap="flat" cmpd="sng" w="763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16" name="Google Shape;816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74960" y="1484280"/>
            <a:ext cx="3393720" cy="4176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omic Sans MS"/>
              <a:buNone/>
            </a:pPr>
            <a:r>
              <a:rPr lang="en-US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</a:t>
            </a: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u</a:t>
            </a:r>
            <a:r>
              <a:rPr b="0" i="0" lang="en-US" sz="44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n chalet</a:t>
            </a:r>
            <a:endParaRPr/>
          </a:p>
        </p:txBody>
      </p:sp>
      <p:pic>
        <p:nvPicPr>
          <p:cNvPr descr="C:\Users\Pauline\AppData\Local\Microsoft\Windows\Temporary Internet Files\Content.IE5\N40ZZ6O0\MCj01976410000[1].wmf" id="146" name="Google Shape;14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6062" y="1785937"/>
            <a:ext cx="3286125" cy="381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95"/>
          <p:cNvSpPr/>
          <p:nvPr/>
        </p:nvSpPr>
        <p:spPr>
          <a:xfrm>
            <a:off x="0" y="0"/>
            <a:ext cx="9143700" cy="6857700"/>
          </a:xfrm>
          <a:prstGeom prst="rect">
            <a:avLst/>
          </a:prstGeom>
          <a:noFill/>
          <a:ln cap="flat" cmpd="sng" w="763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22" name="Google Shape;822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1280" y="1844640"/>
            <a:ext cx="4392360" cy="2239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96"/>
          <p:cNvSpPr/>
          <p:nvPr/>
        </p:nvSpPr>
        <p:spPr>
          <a:xfrm>
            <a:off x="0" y="0"/>
            <a:ext cx="9143700" cy="6857700"/>
          </a:xfrm>
          <a:prstGeom prst="rect">
            <a:avLst/>
          </a:prstGeom>
          <a:noFill/>
          <a:ln cap="flat" cmpd="sng" w="763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28" name="Google Shape;828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3640" y="1782360"/>
            <a:ext cx="4284359" cy="2998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97"/>
          <p:cNvSpPr/>
          <p:nvPr/>
        </p:nvSpPr>
        <p:spPr>
          <a:xfrm>
            <a:off x="0" y="0"/>
            <a:ext cx="9143700" cy="6857700"/>
          </a:xfrm>
          <a:prstGeom prst="rect">
            <a:avLst/>
          </a:prstGeom>
          <a:noFill/>
          <a:ln cap="flat" cmpd="sng" w="763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34" name="Google Shape;834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3640" y="1578600"/>
            <a:ext cx="3850921" cy="3700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" name="Google Shape;839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6000" y="1343160"/>
            <a:ext cx="2833201" cy="3960359"/>
          </a:xfrm>
          <a:prstGeom prst="rect">
            <a:avLst/>
          </a:prstGeom>
          <a:noFill/>
          <a:ln>
            <a:noFill/>
          </a:ln>
        </p:spPr>
      </p:pic>
      <p:sp>
        <p:nvSpPr>
          <p:cNvPr id="840" name="Google Shape;840;p98"/>
          <p:cNvSpPr/>
          <p:nvPr/>
        </p:nvSpPr>
        <p:spPr>
          <a:xfrm>
            <a:off x="0" y="0"/>
            <a:ext cx="9143700" cy="6857700"/>
          </a:xfrm>
          <a:prstGeom prst="rect">
            <a:avLst/>
          </a:prstGeom>
          <a:noFill/>
          <a:ln cap="flat" cmpd="sng" w="763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99"/>
          <p:cNvSpPr/>
          <p:nvPr/>
        </p:nvSpPr>
        <p:spPr>
          <a:xfrm>
            <a:off x="0" y="0"/>
            <a:ext cx="9143700" cy="6857700"/>
          </a:xfrm>
          <a:prstGeom prst="rect">
            <a:avLst/>
          </a:prstGeom>
          <a:noFill/>
          <a:ln cap="flat" cmpd="sng" w="763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46" name="Google Shape;846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0720" y="1268640"/>
            <a:ext cx="3561840" cy="3958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100"/>
          <p:cNvSpPr/>
          <p:nvPr/>
        </p:nvSpPr>
        <p:spPr>
          <a:xfrm>
            <a:off x="0" y="0"/>
            <a:ext cx="9143700" cy="6857700"/>
          </a:xfrm>
          <a:prstGeom prst="rect">
            <a:avLst/>
          </a:prstGeom>
          <a:noFill/>
          <a:ln cap="flat" cmpd="sng" w="763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52" name="Google Shape;852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8000" y="4794120"/>
            <a:ext cx="1856881" cy="1453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3" name="Google Shape;853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87640" y="3930480"/>
            <a:ext cx="1875961" cy="1599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4" name="Google Shape;854;p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92720" y="2417760"/>
            <a:ext cx="1558439" cy="1856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5" name="Google Shape;855;p10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48000" y="1986120"/>
            <a:ext cx="1336321" cy="144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6" name="Google Shape;856;p10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32360" y="835200"/>
            <a:ext cx="1133280" cy="11552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101"/>
          <p:cNvSpPr/>
          <p:nvPr/>
        </p:nvSpPr>
        <p:spPr>
          <a:xfrm>
            <a:off x="0" y="0"/>
            <a:ext cx="9143700" cy="6857700"/>
          </a:xfrm>
          <a:prstGeom prst="rect">
            <a:avLst/>
          </a:prstGeom>
          <a:noFill/>
          <a:ln cap="flat" cmpd="sng" w="763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62" name="Google Shape;862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9640" y="2278800"/>
            <a:ext cx="4671720" cy="23000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102"/>
          <p:cNvSpPr/>
          <p:nvPr/>
        </p:nvSpPr>
        <p:spPr>
          <a:xfrm>
            <a:off x="0" y="0"/>
            <a:ext cx="9143700" cy="6857700"/>
          </a:xfrm>
          <a:prstGeom prst="rect">
            <a:avLst/>
          </a:prstGeom>
          <a:noFill/>
          <a:ln cap="flat" cmpd="sng" w="763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68" name="Google Shape;868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74960" y="1484280"/>
            <a:ext cx="3393720" cy="4176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103"/>
          <p:cNvSpPr/>
          <p:nvPr/>
        </p:nvSpPr>
        <p:spPr>
          <a:xfrm>
            <a:off x="0" y="0"/>
            <a:ext cx="9143700" cy="6857700"/>
          </a:xfrm>
          <a:prstGeom prst="rect">
            <a:avLst/>
          </a:prstGeom>
          <a:noFill/>
          <a:ln cap="flat" cmpd="sng" w="763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74" name="Google Shape;874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6000" y="1413000"/>
            <a:ext cx="3422160" cy="403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04"/>
          <p:cNvSpPr/>
          <p:nvPr/>
        </p:nvSpPr>
        <p:spPr>
          <a:xfrm>
            <a:off x="0" y="0"/>
            <a:ext cx="9143700" cy="6857700"/>
          </a:xfrm>
          <a:prstGeom prst="rect">
            <a:avLst/>
          </a:prstGeom>
          <a:noFill/>
          <a:ln cap="flat" cmpd="sng" w="763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80" name="Google Shape;880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1280" y="1844640"/>
            <a:ext cx="4392360" cy="2239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omic Sans MS"/>
              <a:buNone/>
            </a:pPr>
            <a:r>
              <a:rPr lang="en-US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</a:t>
            </a: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u</a:t>
            </a:r>
            <a:r>
              <a:rPr b="0" i="0" lang="en-US" sz="44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na granja</a:t>
            </a:r>
            <a:endParaRPr/>
          </a:p>
        </p:txBody>
      </p:sp>
      <p:pic>
        <p:nvPicPr>
          <p:cNvPr descr="C:\Users\Pauline\AppData\Local\Microsoft\Windows\Temporary Internet Files\Content.IE5\N40ZZ6O0\MCj02316620000[1].wmf" id="153" name="Google Shape;15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1750" y="2214562"/>
            <a:ext cx="4821237" cy="3214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105"/>
          <p:cNvSpPr/>
          <p:nvPr/>
        </p:nvSpPr>
        <p:spPr>
          <a:xfrm>
            <a:off x="0" y="0"/>
            <a:ext cx="9143700" cy="6857700"/>
          </a:xfrm>
          <a:prstGeom prst="rect">
            <a:avLst/>
          </a:prstGeom>
          <a:noFill/>
          <a:ln cap="flat" cmpd="sng" w="763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86" name="Google Shape;886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6000" y="1413000"/>
            <a:ext cx="3422160" cy="403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106"/>
          <p:cNvSpPr/>
          <p:nvPr/>
        </p:nvSpPr>
        <p:spPr>
          <a:xfrm>
            <a:off x="0" y="0"/>
            <a:ext cx="9143700" cy="6857700"/>
          </a:xfrm>
          <a:prstGeom prst="rect">
            <a:avLst/>
          </a:prstGeom>
          <a:noFill/>
          <a:ln cap="flat" cmpd="sng" w="763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92" name="Google Shape;892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9640" y="2278800"/>
            <a:ext cx="4671720" cy="23000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107"/>
          <p:cNvSpPr/>
          <p:nvPr/>
        </p:nvSpPr>
        <p:spPr>
          <a:xfrm>
            <a:off x="0" y="0"/>
            <a:ext cx="9143700" cy="6857700"/>
          </a:xfrm>
          <a:prstGeom prst="rect">
            <a:avLst/>
          </a:prstGeom>
          <a:noFill/>
          <a:ln cap="flat" cmpd="sng" w="763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98" name="Google Shape;898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4720" y="981000"/>
            <a:ext cx="2057039" cy="23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9" name="Google Shape;899;p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97440" y="3716280"/>
            <a:ext cx="2736359" cy="2457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08"/>
          <p:cNvSpPr/>
          <p:nvPr/>
        </p:nvSpPr>
        <p:spPr>
          <a:xfrm>
            <a:off x="0" y="0"/>
            <a:ext cx="9143700" cy="6857700"/>
          </a:xfrm>
          <a:prstGeom prst="rect">
            <a:avLst/>
          </a:prstGeom>
          <a:noFill/>
          <a:ln cap="flat" cmpd="sng" w="763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05" name="Google Shape;905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3640" y="1578600"/>
            <a:ext cx="3850921" cy="3700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109"/>
          <p:cNvSpPr/>
          <p:nvPr/>
        </p:nvSpPr>
        <p:spPr>
          <a:xfrm>
            <a:off x="0" y="0"/>
            <a:ext cx="9143700" cy="6857700"/>
          </a:xfrm>
          <a:prstGeom prst="rect">
            <a:avLst/>
          </a:prstGeom>
          <a:noFill/>
          <a:ln cap="flat" cmpd="sng" w="763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11" name="Google Shape;911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3640" y="1782360"/>
            <a:ext cx="4284359" cy="2998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10"/>
          <p:cNvSpPr/>
          <p:nvPr/>
        </p:nvSpPr>
        <p:spPr>
          <a:xfrm>
            <a:off x="0" y="0"/>
            <a:ext cx="9143700" cy="6857700"/>
          </a:xfrm>
          <a:prstGeom prst="rect">
            <a:avLst/>
          </a:prstGeom>
          <a:noFill/>
          <a:ln cap="flat" cmpd="sng" w="763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17" name="Google Shape;917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0720" y="1268640"/>
            <a:ext cx="3561840" cy="3958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111"/>
          <p:cNvSpPr/>
          <p:nvPr/>
        </p:nvSpPr>
        <p:spPr>
          <a:xfrm>
            <a:off x="0" y="0"/>
            <a:ext cx="9143700" cy="6857700"/>
          </a:xfrm>
          <a:prstGeom prst="rect">
            <a:avLst/>
          </a:prstGeom>
          <a:noFill/>
          <a:ln cap="flat" cmpd="sng" w="763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23" name="Google Shape;923;p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8040" y="2781000"/>
            <a:ext cx="1447559" cy="1564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8" name="Google Shape;928;p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6000" y="1343160"/>
            <a:ext cx="2833201" cy="3960359"/>
          </a:xfrm>
          <a:prstGeom prst="rect">
            <a:avLst/>
          </a:prstGeom>
          <a:noFill/>
          <a:ln>
            <a:noFill/>
          </a:ln>
        </p:spPr>
      </p:pic>
      <p:sp>
        <p:nvSpPr>
          <p:cNvPr id="929" name="Google Shape;929;p112"/>
          <p:cNvSpPr/>
          <p:nvPr/>
        </p:nvSpPr>
        <p:spPr>
          <a:xfrm>
            <a:off x="0" y="0"/>
            <a:ext cx="9143700" cy="6857700"/>
          </a:xfrm>
          <a:prstGeom prst="rect">
            <a:avLst/>
          </a:prstGeom>
          <a:noFill/>
          <a:ln cap="flat" cmpd="sng" w="763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113"/>
          <p:cNvSpPr/>
          <p:nvPr/>
        </p:nvSpPr>
        <p:spPr>
          <a:xfrm>
            <a:off x="0" y="0"/>
            <a:ext cx="9143700" cy="6857700"/>
          </a:xfrm>
          <a:prstGeom prst="rect">
            <a:avLst/>
          </a:prstGeom>
          <a:noFill/>
          <a:ln cap="flat" cmpd="sng" w="763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35" name="Google Shape;935;p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4600" y="1772640"/>
            <a:ext cx="3214439" cy="3474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114"/>
          <p:cNvSpPr/>
          <p:nvPr/>
        </p:nvSpPr>
        <p:spPr>
          <a:xfrm>
            <a:off x="0" y="0"/>
            <a:ext cx="9143700" cy="6857700"/>
          </a:xfrm>
          <a:prstGeom prst="rect">
            <a:avLst/>
          </a:prstGeom>
          <a:noFill/>
          <a:ln cap="flat" cmpd="sng" w="763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41" name="Google Shape;941;p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8000" y="4794120"/>
            <a:ext cx="1856881" cy="1453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2" name="Google Shape;942;p1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87640" y="3930480"/>
            <a:ext cx="1875961" cy="1599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3" name="Google Shape;943;p1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92720" y="2417760"/>
            <a:ext cx="1558439" cy="1856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4" name="Google Shape;944;p1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48000" y="1986120"/>
            <a:ext cx="1336321" cy="144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5" name="Google Shape;945;p1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32360" y="835200"/>
            <a:ext cx="1133280" cy="11552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