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428DC25E-01B5-484F-8D69-CDB4181F0A3D}">
  <a:tblStyle styleId="{428DC25E-01B5-484F-8D69-CDB4181F0A3D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2de420d2715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2de420d2715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2de420d2715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2de420d2715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-2" y="60100"/>
            <a:ext cx="8268000" cy="829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Perimeter</a:t>
            </a:r>
            <a:endParaRPr/>
          </a:p>
        </p:txBody>
      </p:sp>
      <p:graphicFrame>
        <p:nvGraphicFramePr>
          <p:cNvPr id="55" name="Google Shape;55;p13"/>
          <p:cNvGraphicFramePr/>
          <p:nvPr/>
        </p:nvGraphicFramePr>
        <p:xfrm>
          <a:off x="952500" y="12382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{428DC25E-01B5-484F-8D69-CDB4181F0A3D}</a:tableStyleId>
              </a:tblPr>
              <a:tblGrid>
                <a:gridCol w="1206500"/>
                <a:gridCol w="1206500"/>
                <a:gridCol w="1206500"/>
                <a:gridCol w="1206500"/>
                <a:gridCol w="1206500"/>
                <a:gridCol w="1206500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Name of the object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Side 1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Side 2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Side 2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Side 4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Perimeter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ctrTitle"/>
          </p:nvPr>
        </p:nvSpPr>
        <p:spPr>
          <a:xfrm>
            <a:off x="-2" y="60100"/>
            <a:ext cx="8268000" cy="829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Area</a:t>
            </a:r>
            <a:endParaRPr/>
          </a:p>
        </p:txBody>
      </p:sp>
      <p:graphicFrame>
        <p:nvGraphicFramePr>
          <p:cNvPr id="61" name="Google Shape;61;p14"/>
          <p:cNvGraphicFramePr/>
          <p:nvPr/>
        </p:nvGraphicFramePr>
        <p:xfrm>
          <a:off x="952500" y="12382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{428DC25E-01B5-484F-8D69-CDB4181F0A3D}</a:tableStyleId>
              </a:tblPr>
              <a:tblGrid>
                <a:gridCol w="1549000"/>
                <a:gridCol w="1549000"/>
                <a:gridCol w="1549000"/>
                <a:gridCol w="1549000"/>
                <a:gridCol w="1549000"/>
              </a:tblGrid>
              <a:tr h="712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Name of the object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Length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Breadth/Width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Working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Area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4450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4450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4450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4450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4450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4450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ctrTitle"/>
          </p:nvPr>
        </p:nvSpPr>
        <p:spPr>
          <a:xfrm>
            <a:off x="-2" y="60100"/>
            <a:ext cx="8268000" cy="829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Volume</a:t>
            </a:r>
            <a:endParaRPr/>
          </a:p>
        </p:txBody>
      </p:sp>
      <p:graphicFrame>
        <p:nvGraphicFramePr>
          <p:cNvPr id="67" name="Google Shape;67;p15"/>
          <p:cNvGraphicFramePr/>
          <p:nvPr/>
        </p:nvGraphicFramePr>
        <p:xfrm>
          <a:off x="952500" y="12382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{428DC25E-01B5-484F-8D69-CDB4181F0A3D}</a:tableStyleId>
              </a:tblPr>
              <a:tblGrid>
                <a:gridCol w="1290825"/>
                <a:gridCol w="1290825"/>
                <a:gridCol w="1290825"/>
                <a:gridCol w="1290825"/>
                <a:gridCol w="1290825"/>
                <a:gridCol w="1290825"/>
              </a:tblGrid>
              <a:tr h="712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Name of the object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Length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Breadth/Width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Height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Working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Volume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4450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4450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4450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4450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4450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4450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