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28DC25E-01B5-484F-8D69-CDB4181F0A3D}">
  <a:tblStyle styleId="{428DC25E-01B5-484F-8D69-CDB4181F0A3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e420d27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de420d27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420d271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420d271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-2" y="60100"/>
            <a:ext cx="82680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Perimeter</a:t>
            </a:r>
            <a:endParaRPr/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952500" y="1238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{428DC25E-01B5-484F-8D69-CDB4181F0A3D}</a:tableStyleId>
              </a:tblPr>
              <a:tblGrid>
                <a:gridCol w="1206500"/>
                <a:gridCol w="1206500"/>
                <a:gridCol w="1206500"/>
                <a:gridCol w="1206500"/>
                <a:gridCol w="1206500"/>
                <a:gridCol w="1206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Name of the object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Side 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Side 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Side 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Side 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Perimeter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-2" y="60100"/>
            <a:ext cx="82680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Area</a:t>
            </a:r>
            <a:endParaRPr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952500" y="1238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{428DC25E-01B5-484F-8D69-CDB4181F0A3D}</a:tableStyleId>
              </a:tblPr>
              <a:tblGrid>
                <a:gridCol w="1549000"/>
                <a:gridCol w="1549000"/>
                <a:gridCol w="1549000"/>
                <a:gridCol w="1549000"/>
                <a:gridCol w="1549000"/>
              </a:tblGrid>
              <a:tr h="712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Name of the object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Length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Breadth/Width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Working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Area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-2" y="60100"/>
            <a:ext cx="82680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Volume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952500" y="1238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{428DC25E-01B5-484F-8D69-CDB4181F0A3D}</a:tableStyleId>
              </a:tblPr>
              <a:tblGrid>
                <a:gridCol w="1290825"/>
                <a:gridCol w="1290825"/>
                <a:gridCol w="1290825"/>
                <a:gridCol w="1290825"/>
                <a:gridCol w="1290825"/>
                <a:gridCol w="1290825"/>
              </a:tblGrid>
              <a:tr h="712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Name of the object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Length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Breadth/Width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Height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Working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Volume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4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