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12192000"/>
  <p:notesSz cx="6858000" cy="9144000"/>
  <p:embeddedFontLst>
    <p:embeddedFont>
      <p:font typeface="Century Gothic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enturyGothic-bold.fntdata"/><Relationship Id="rId11" Type="http://schemas.openxmlformats.org/officeDocument/2006/relationships/slide" Target="slides/slide7.xml"/><Relationship Id="rId22" Type="http://schemas.openxmlformats.org/officeDocument/2006/relationships/font" Target="fonts/CenturyGothic-boldItalic.fntdata"/><Relationship Id="rId10" Type="http://schemas.openxmlformats.org/officeDocument/2006/relationships/slide" Target="slides/slide6.xml"/><Relationship Id="rId21" Type="http://schemas.openxmlformats.org/officeDocument/2006/relationships/font" Target="fonts/CenturyGothic-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CenturyGothic-regular.fntdata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tx">
  <p:cSld name="TITLE_AND_BODY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 showMasterSp="0">
  <p:cSld name="Panoramic Picture with Caption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59" name="Google Shape;59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1"/>
          <p:cNvSpPr txBox="1"/>
          <p:nvPr>
            <p:ph type="title"/>
          </p:nvPr>
        </p:nvSpPr>
        <p:spPr>
          <a:xfrm>
            <a:off x="1295400" y="4815414"/>
            <a:ext cx="9609668" cy="5667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61" name="Google Shape;61;p11"/>
          <p:cNvSpPr/>
          <p:nvPr>
            <p:ph idx="2" type="pic"/>
          </p:nvPr>
        </p:nvSpPr>
        <p:spPr>
          <a:xfrm>
            <a:off x="1041426" y="1041398"/>
            <a:ext cx="10105974" cy="3335870"/>
          </a:xfrm>
          <a:prstGeom prst="rect">
            <a:avLst/>
          </a:prstGeom>
          <a:noFill/>
          <a:ln cap="flat" cmpd="sng" w="57150">
            <a:solidFill>
              <a:srgbClr val="80808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2" name="Google Shape;62;p11"/>
          <p:cNvSpPr txBox="1"/>
          <p:nvPr>
            <p:ph idx="1" type="body"/>
          </p:nvPr>
        </p:nvSpPr>
        <p:spPr>
          <a:xfrm>
            <a:off x="1295400" y="5382152"/>
            <a:ext cx="9609668" cy="493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 showMasterSp="0">
  <p:cSld name="Title and Caption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65" name="Google Shape;65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2"/>
          <p:cNvSpPr txBox="1"/>
          <p:nvPr>
            <p:ph type="title"/>
          </p:nvPr>
        </p:nvSpPr>
        <p:spPr>
          <a:xfrm>
            <a:off x="1303867" y="982132"/>
            <a:ext cx="9592734" cy="29548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Century Gothic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" type="body"/>
          </p:nvPr>
        </p:nvSpPr>
        <p:spPr>
          <a:xfrm>
            <a:off x="1303867" y="4343398"/>
            <a:ext cx="9592734" cy="15324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68" name="Google Shape;68;p12"/>
          <p:cNvCxnSpPr/>
          <p:nvPr/>
        </p:nvCxnSpPr>
        <p:spPr>
          <a:xfrm>
            <a:off x="1396169" y="4140198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9" name="Google Shape;69;p12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 showMasterSp="0">
  <p:cSld name="Quote with Caption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71" name="Google Shape;71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"/>
          <p:cNvSpPr txBox="1"/>
          <p:nvPr>
            <p:ph type="title"/>
          </p:nvPr>
        </p:nvSpPr>
        <p:spPr>
          <a:xfrm>
            <a:off x="1446212" y="982132"/>
            <a:ext cx="9296399" cy="23706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  <a:defRPr sz="3200">
                <a:solidFill>
                  <a:srgbClr val="000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" type="body"/>
          </p:nvPr>
        </p:nvSpPr>
        <p:spPr>
          <a:xfrm>
            <a:off x="1674811" y="3352800"/>
            <a:ext cx="8839204" cy="5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-228600" lvl="0" marL="4572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1pPr>
            <a:lvl2pPr indent="-228600" lvl="1" marL="9144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2pPr>
            <a:lvl3pPr indent="-228600" lvl="2" marL="13716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3pPr>
            <a:lvl4pPr indent="-228600" lvl="3" marL="18288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4pPr>
            <a:lvl5pPr indent="-228600" lvl="4" marL="22860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2" type="body"/>
          </p:nvPr>
        </p:nvSpPr>
        <p:spPr>
          <a:xfrm>
            <a:off x="1295400" y="4343398"/>
            <a:ext cx="9609668" cy="15324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75" name="Google Shape;75;p13"/>
          <p:cNvSpPr txBox="1"/>
          <p:nvPr/>
        </p:nvSpPr>
        <p:spPr>
          <a:xfrm>
            <a:off x="907732" y="504329"/>
            <a:ext cx="518161" cy="1336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76" name="Google Shape;76;p13"/>
          <p:cNvSpPr txBox="1"/>
          <p:nvPr/>
        </p:nvSpPr>
        <p:spPr>
          <a:xfrm>
            <a:off x="10645986" y="2452238"/>
            <a:ext cx="518161" cy="1336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  <p:cxnSp>
        <p:nvCxnSpPr>
          <p:cNvPr id="77" name="Google Shape;77;p13"/>
          <p:cNvCxnSpPr/>
          <p:nvPr/>
        </p:nvCxnSpPr>
        <p:spPr>
          <a:xfrm>
            <a:off x="1396169" y="4140198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8" name="Google Shape;78;p13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 showMasterSp="0">
  <p:cSld name="Name Card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80" name="Google Shape;80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4"/>
          <p:cNvSpPr txBox="1"/>
          <p:nvPr>
            <p:ph type="title"/>
          </p:nvPr>
        </p:nvSpPr>
        <p:spPr>
          <a:xfrm>
            <a:off x="1295402" y="3308580"/>
            <a:ext cx="9609668" cy="1468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Century Gothic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82" name="Google Shape;82;p14"/>
          <p:cNvSpPr txBox="1"/>
          <p:nvPr>
            <p:ph idx="1" type="body"/>
          </p:nvPr>
        </p:nvSpPr>
        <p:spPr>
          <a:xfrm>
            <a:off x="1295400" y="4777380"/>
            <a:ext cx="9609669" cy="860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83" name="Google Shape;83;p14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 showMasterSp="0">
  <p:cSld name="Quote Name Card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85" name="Google Shape;85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5"/>
          <p:cNvSpPr txBox="1"/>
          <p:nvPr>
            <p:ph type="title"/>
          </p:nvPr>
        </p:nvSpPr>
        <p:spPr>
          <a:xfrm>
            <a:off x="1446212" y="982132"/>
            <a:ext cx="9296399" cy="22436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  <a:defRPr sz="3200">
                <a:solidFill>
                  <a:srgbClr val="000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87" name="Google Shape;87;p15"/>
          <p:cNvSpPr txBox="1"/>
          <p:nvPr>
            <p:ph idx="1" type="body"/>
          </p:nvPr>
        </p:nvSpPr>
        <p:spPr>
          <a:xfrm>
            <a:off x="1295400" y="3639311"/>
            <a:ext cx="9609669" cy="88696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88" name="Google Shape;88;p15"/>
          <p:cNvSpPr txBox="1"/>
          <p:nvPr>
            <p:ph idx="2" type="body"/>
          </p:nvPr>
        </p:nvSpPr>
        <p:spPr>
          <a:xfrm>
            <a:off x="1295400" y="4529666"/>
            <a:ext cx="9609670" cy="134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89" name="Google Shape;89;p15"/>
          <p:cNvSpPr txBox="1"/>
          <p:nvPr/>
        </p:nvSpPr>
        <p:spPr>
          <a:xfrm>
            <a:off x="907732" y="504329"/>
            <a:ext cx="518161" cy="1336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90" name="Google Shape;90;p15"/>
          <p:cNvSpPr txBox="1"/>
          <p:nvPr/>
        </p:nvSpPr>
        <p:spPr>
          <a:xfrm>
            <a:off x="10645986" y="2223628"/>
            <a:ext cx="518161" cy="1336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  <p:cxnSp>
        <p:nvCxnSpPr>
          <p:cNvPr id="91" name="Google Shape;91;p15"/>
          <p:cNvCxnSpPr/>
          <p:nvPr/>
        </p:nvCxnSpPr>
        <p:spPr>
          <a:xfrm>
            <a:off x="1396169" y="3429000"/>
            <a:ext cx="9407299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2" name="Google Shape;92;p15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 showMasterSp="0">
  <p:cSld name="True or False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94" name="Google Shape;94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 txBox="1"/>
          <p:nvPr>
            <p:ph type="title"/>
          </p:nvPr>
        </p:nvSpPr>
        <p:spPr>
          <a:xfrm>
            <a:off x="1295400" y="982132"/>
            <a:ext cx="9609668" cy="22436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96" name="Google Shape;96;p16"/>
          <p:cNvSpPr txBox="1"/>
          <p:nvPr>
            <p:ph idx="1" type="body"/>
          </p:nvPr>
        </p:nvSpPr>
        <p:spPr>
          <a:xfrm>
            <a:off x="1295400" y="3630167"/>
            <a:ext cx="9609669" cy="8412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97" name="Google Shape;97;p16"/>
          <p:cNvSpPr txBox="1"/>
          <p:nvPr>
            <p:ph idx="2" type="body"/>
          </p:nvPr>
        </p:nvSpPr>
        <p:spPr>
          <a:xfrm>
            <a:off x="1295399" y="4470398"/>
            <a:ext cx="9609672" cy="14054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98" name="Google Shape;98;p16"/>
          <p:cNvCxnSpPr/>
          <p:nvPr/>
        </p:nvCxnSpPr>
        <p:spPr>
          <a:xfrm>
            <a:off x="1396169" y="3429000"/>
            <a:ext cx="9407299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9" name="Google Shape;99;p16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8"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2692398" y="1871130"/>
            <a:ext cx="6815670" cy="15155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2692398" y="3657596"/>
            <a:ext cx="6815670" cy="13208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16" name="Google Shape;16;p3"/>
          <p:cNvCxnSpPr/>
          <p:nvPr/>
        </p:nvCxnSpPr>
        <p:spPr>
          <a:xfrm>
            <a:off x="2692399" y="3522131"/>
            <a:ext cx="6815668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9263160" y="5055443"/>
            <a:ext cx="244907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Google Shape;19;p4"/>
          <p:cNvCxnSpPr/>
          <p:nvPr/>
        </p:nvCxnSpPr>
        <p:spPr>
          <a:xfrm>
            <a:off x="1396169" y="2421465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" name="Google Shape;20;p4"/>
          <p:cNvSpPr txBox="1"/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1295400" y="2556931"/>
            <a:ext cx="9601198" cy="3318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1293811" y="1388534"/>
            <a:ext cx="3718455" cy="1371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5418668" y="982131"/>
            <a:ext cx="5469467" cy="48937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1293811" y="3031064"/>
            <a:ext cx="3718455" cy="2438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27" name="Google Shape;27;p5"/>
          <p:cNvCxnSpPr/>
          <p:nvPr/>
        </p:nvCxnSpPr>
        <p:spPr>
          <a:xfrm>
            <a:off x="1396169" y="2912533"/>
            <a:ext cx="3514498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>
  <p:cSld name="Picture with Caption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1295399" y="1883831"/>
            <a:ext cx="6241816" cy="1371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Century Gothic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31" name="Google Shape;31;p6"/>
          <p:cNvSpPr/>
          <p:nvPr>
            <p:ph idx="2" type="pic"/>
          </p:nvPr>
        </p:nvSpPr>
        <p:spPr>
          <a:xfrm>
            <a:off x="8094830" y="1041400"/>
            <a:ext cx="3063348" cy="4775200"/>
          </a:xfrm>
          <a:prstGeom prst="rect">
            <a:avLst/>
          </a:prstGeom>
          <a:noFill/>
          <a:ln cap="flat" cmpd="sng" w="57150">
            <a:solidFill>
              <a:srgbClr val="80808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295399" y="3255431"/>
            <a:ext cx="6241816" cy="1828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>
  <p:cSld name="Section 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35" name="Google Shape;35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7"/>
          <p:cNvSpPr txBox="1"/>
          <p:nvPr>
            <p:ph type="title"/>
          </p:nvPr>
        </p:nvSpPr>
        <p:spPr>
          <a:xfrm>
            <a:off x="2015069" y="1752606"/>
            <a:ext cx="8158689" cy="18225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2015066" y="3846050"/>
            <a:ext cx="8158692" cy="9545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38" name="Google Shape;38;p7"/>
          <p:cNvCxnSpPr/>
          <p:nvPr/>
        </p:nvCxnSpPr>
        <p:spPr>
          <a:xfrm>
            <a:off x="2012723" y="3710585"/>
            <a:ext cx="8163381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showMasterSp="0">
  <p:cSld name="Two Conten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41" name="Google Shape;41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2" name="Google Shape;42;p8"/>
          <p:cNvCxnSpPr/>
          <p:nvPr/>
        </p:nvCxnSpPr>
        <p:spPr>
          <a:xfrm>
            <a:off x="1396169" y="2421465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" name="Google Shape;43;p8"/>
          <p:cNvSpPr txBox="1"/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" type="body"/>
          </p:nvPr>
        </p:nvSpPr>
        <p:spPr>
          <a:xfrm>
            <a:off x="1298447" y="2560320"/>
            <a:ext cx="4718305" cy="33101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showMasterSp="0">
  <p:cSld name="Comparis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47" name="Google Shape;47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9"/>
          <p:cNvSpPr txBox="1"/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" type="body"/>
          </p:nvPr>
        </p:nvSpPr>
        <p:spPr>
          <a:xfrm>
            <a:off x="1295400" y="2658533"/>
            <a:ext cx="4718304" cy="5762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6180671" y="2658533"/>
            <a:ext cx="4718305" cy="5762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51" name="Google Shape;51;p9"/>
          <p:cNvCxnSpPr/>
          <p:nvPr/>
        </p:nvCxnSpPr>
        <p:spPr>
          <a:xfrm>
            <a:off x="1396169" y="2421465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>
  <p:cSld name="Title 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54" name="Google Shape;54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0"/>
          <p:cNvSpPr txBox="1"/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cxnSp>
        <p:nvCxnSpPr>
          <p:cNvPr id="56" name="Google Shape;56;p10"/>
          <p:cNvCxnSpPr/>
          <p:nvPr/>
        </p:nvCxnSpPr>
        <p:spPr>
          <a:xfrm>
            <a:off x="1396169" y="2421465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7" name="Google Shape;57;p10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0.jp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40386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40386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40386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40386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40386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403860" lvl="5" marL="2743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403860" lvl="6" marL="3200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403859" lvl="7" marL="3657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403859" lvl="8" marL="4114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Relationship Id="rId4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9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30.png"/><Relationship Id="rId10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31.jpg"/><Relationship Id="rId5" Type="http://schemas.openxmlformats.org/officeDocument/2006/relationships/image" Target="../media/image25.png"/><Relationship Id="rId6" Type="http://schemas.openxmlformats.org/officeDocument/2006/relationships/image" Target="../media/image28.png"/><Relationship Id="rId7" Type="http://schemas.openxmlformats.org/officeDocument/2006/relationships/image" Target="../media/image23.png"/><Relationship Id="rId8" Type="http://schemas.openxmlformats.org/officeDocument/2006/relationships/image" Target="../media/image3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6.png"/><Relationship Id="rId5" Type="http://schemas.openxmlformats.org/officeDocument/2006/relationships/image" Target="../media/image4.jpg"/><Relationship Id="rId6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youtu.be/tyUFnQlaN7Q" TargetMode="External"/><Relationship Id="rId4" Type="http://schemas.openxmlformats.org/officeDocument/2006/relationships/image" Target="../media/image11.png"/><Relationship Id="rId5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22.png"/><Relationship Id="rId5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4" id="104" name="Google Shape;10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26622" y="1734698"/>
            <a:ext cx="7429502" cy="451869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7"/>
          <p:cNvSpPr txBox="1"/>
          <p:nvPr/>
        </p:nvSpPr>
        <p:spPr>
          <a:xfrm>
            <a:off x="2621493" y="811368"/>
            <a:ext cx="7507098" cy="929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entury Gothic"/>
              <a:buNone/>
            </a:pPr>
            <a:r>
              <a:rPr b="0" i="0" lang="en-US" sz="5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Symbol Challenge!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6"/>
          <p:cNvSpPr txBox="1"/>
          <p:nvPr>
            <p:ph type="title"/>
          </p:nvPr>
        </p:nvSpPr>
        <p:spPr>
          <a:xfrm>
            <a:off x="1293811" y="1388534"/>
            <a:ext cx="3718455" cy="1371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</a:pPr>
            <a:r>
              <a:t/>
            </a:r>
            <a:endParaRPr sz="2400"/>
          </a:p>
        </p:txBody>
      </p:sp>
      <p:sp>
        <p:nvSpPr>
          <p:cNvPr id="354" name="Google Shape;354;p26"/>
          <p:cNvSpPr txBox="1"/>
          <p:nvPr>
            <p:ph idx="1" type="body"/>
          </p:nvPr>
        </p:nvSpPr>
        <p:spPr>
          <a:xfrm>
            <a:off x="1293811" y="3031064"/>
            <a:ext cx="3718455" cy="2438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1600"/>
          </a:p>
        </p:txBody>
      </p:sp>
      <p:pic>
        <p:nvPicPr>
          <p:cNvPr descr="Picture 4" id="355" name="Google Shape;355;p26"/>
          <p:cNvPicPr preferRelativeResize="0"/>
          <p:nvPr/>
        </p:nvPicPr>
        <p:blipFill rotWithShape="1">
          <a:blip r:embed="rId3">
            <a:alphaModFix/>
          </a:blip>
          <a:srcRect b="48208" l="4160" r="0" t="417"/>
          <a:stretch/>
        </p:blipFill>
        <p:spPr>
          <a:xfrm>
            <a:off x="363804" y="377951"/>
            <a:ext cx="5816530" cy="62358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5" id="356" name="Google Shape;356;p26"/>
          <p:cNvPicPr preferRelativeResize="0"/>
          <p:nvPr/>
        </p:nvPicPr>
        <p:blipFill rotWithShape="1">
          <a:blip r:embed="rId3">
            <a:alphaModFix/>
          </a:blip>
          <a:srcRect b="2762" l="0" r="208" t="52338"/>
          <a:stretch/>
        </p:blipFill>
        <p:spPr>
          <a:xfrm>
            <a:off x="5855207" y="1170432"/>
            <a:ext cx="6056378" cy="5443328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6"/>
          <p:cNvSpPr txBox="1"/>
          <p:nvPr/>
        </p:nvSpPr>
        <p:spPr>
          <a:xfrm>
            <a:off x="6315308" y="801099"/>
            <a:ext cx="4734519" cy="3708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 interesting tradition regarding colour…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7"/>
          <p:cNvSpPr txBox="1"/>
          <p:nvPr>
            <p:ph type="title"/>
          </p:nvPr>
        </p:nvSpPr>
        <p:spPr>
          <a:xfrm>
            <a:off x="690091" y="696926"/>
            <a:ext cx="389478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Century Gothic"/>
              <a:buNone/>
            </a:pPr>
            <a:r>
              <a:t/>
            </a:r>
            <a:endParaRPr sz="2800"/>
          </a:p>
        </p:txBody>
      </p:sp>
      <p:sp>
        <p:nvSpPr>
          <p:cNvPr id="363" name="Google Shape;363;p27"/>
          <p:cNvSpPr txBox="1"/>
          <p:nvPr>
            <p:ph idx="1" type="body"/>
          </p:nvPr>
        </p:nvSpPr>
        <p:spPr>
          <a:xfrm>
            <a:off x="829055" y="4058022"/>
            <a:ext cx="10655810" cy="1745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8"/>
              <a:buNone/>
            </a:pPr>
            <a:r>
              <a:rPr lang="en-US" sz="2408"/>
              <a:t>In your books: </a:t>
            </a:r>
            <a:r>
              <a:rPr b="1" lang="en-US"/>
              <a:t>write down 5 colours</a:t>
            </a:r>
            <a:r>
              <a:rPr lang="en-US" sz="2408"/>
              <a:t>.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8"/>
              <a:buNone/>
            </a:pPr>
            <a:r>
              <a:rPr lang="en-US" sz="2408"/>
              <a:t>Then, write down </a:t>
            </a:r>
            <a:r>
              <a:rPr b="1" lang="en-US"/>
              <a:t>two things for each colour</a:t>
            </a:r>
            <a:r>
              <a:rPr lang="en-US" sz="2408"/>
              <a:t> that you think it could represent or be linked with.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8"/>
              <a:buNone/>
            </a:pPr>
            <a:r>
              <a:rPr lang="en-US" sz="2408"/>
              <a:t>Example: </a:t>
            </a:r>
            <a:r>
              <a:rPr b="1" lang="en-US">
                <a:solidFill>
                  <a:srgbClr val="FFC000"/>
                </a:solidFill>
              </a:rPr>
              <a:t>yellow</a:t>
            </a:r>
            <a:r>
              <a:rPr lang="en-US" sz="2408"/>
              <a:t> = sunshine, happiness</a:t>
            </a:r>
            <a:endParaRPr/>
          </a:p>
        </p:txBody>
      </p:sp>
      <p:pic>
        <p:nvPicPr>
          <p:cNvPr descr="Picture 6" id="364" name="Google Shape;36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52330" y="794838"/>
            <a:ext cx="5159247" cy="25473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7" id="365" name="Google Shape;365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6004" y="495471"/>
            <a:ext cx="4449909" cy="31499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8"/>
          <p:cNvSpPr txBox="1"/>
          <p:nvPr>
            <p:ph idx="4294967295" type="title"/>
          </p:nvPr>
        </p:nvSpPr>
        <p:spPr>
          <a:xfrm>
            <a:off x="918873" y="737900"/>
            <a:ext cx="6188508" cy="84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</a:pPr>
            <a:r>
              <a:rPr b="0" i="0" lang="en-US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Symbols &amp; Colours</a:t>
            </a:r>
            <a:endParaRPr/>
          </a:p>
        </p:txBody>
      </p:sp>
      <p:sp>
        <p:nvSpPr>
          <p:cNvPr id="371" name="Google Shape;371;p28"/>
          <p:cNvSpPr txBox="1"/>
          <p:nvPr>
            <p:ph idx="4294967295" type="body"/>
          </p:nvPr>
        </p:nvSpPr>
        <p:spPr>
          <a:xfrm>
            <a:off x="918872" y="1843085"/>
            <a:ext cx="5966837" cy="4197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n-US" sz="3600"/>
              <a:t>How are symbols and colours used in this poster to tell you about the movie?</a:t>
            </a:r>
            <a:endParaRPr/>
          </a:p>
        </p:txBody>
      </p:sp>
      <p:pic>
        <p:nvPicPr>
          <p:cNvPr descr="Content Placeholder 6" id="372" name="Google Shape;372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07380" y="602396"/>
            <a:ext cx="4045529" cy="57305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3" name="Google Shape;373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374" name="Google Shape;374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5" name="Google Shape;375;p28"/>
            <p:cNvSpPr txBox="1"/>
            <p:nvPr/>
          </p:nvSpPr>
          <p:spPr>
            <a:xfrm>
              <a:off x="39837" y="172890"/>
              <a:ext cx="112733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End</a:t>
              </a:r>
              <a:endParaRPr/>
            </a:p>
          </p:txBody>
        </p:sp>
      </p:grpSp>
      <p:grpSp>
        <p:nvGrpSpPr>
          <p:cNvPr id="376" name="Google Shape;376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377" name="Google Shape;377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8" name="Google Shape;378;p28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</a:t>
              </a:r>
              <a:endParaRPr/>
            </a:p>
          </p:txBody>
        </p:sp>
      </p:grpSp>
      <p:grpSp>
        <p:nvGrpSpPr>
          <p:cNvPr id="379" name="Google Shape;379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380" name="Google Shape;380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1" name="Google Shape;381;p28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</a:t>
              </a:r>
              <a:endParaRPr/>
            </a:p>
          </p:txBody>
        </p:sp>
      </p:grpSp>
      <p:grpSp>
        <p:nvGrpSpPr>
          <p:cNvPr id="382" name="Google Shape;382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383" name="Google Shape;383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4" name="Google Shape;384;p28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</a:t>
              </a:r>
              <a:endParaRPr/>
            </a:p>
          </p:txBody>
        </p:sp>
      </p:grpSp>
      <p:grpSp>
        <p:nvGrpSpPr>
          <p:cNvPr id="385" name="Google Shape;385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386" name="Google Shape;386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7" name="Google Shape;387;p28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</a:t>
              </a:r>
              <a:endParaRPr/>
            </a:p>
          </p:txBody>
        </p:sp>
      </p:grpSp>
      <p:grpSp>
        <p:nvGrpSpPr>
          <p:cNvPr id="388" name="Google Shape;388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389" name="Google Shape;389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0" name="Google Shape;390;p28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</a:t>
              </a:r>
              <a:endParaRPr/>
            </a:p>
          </p:txBody>
        </p:sp>
      </p:grpSp>
      <p:grpSp>
        <p:nvGrpSpPr>
          <p:cNvPr id="391" name="Google Shape;391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392" name="Google Shape;392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3" name="Google Shape;393;p28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6</a:t>
              </a:r>
              <a:endParaRPr/>
            </a:p>
          </p:txBody>
        </p:sp>
      </p:grpSp>
      <p:grpSp>
        <p:nvGrpSpPr>
          <p:cNvPr id="394" name="Google Shape;394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395" name="Google Shape;395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6" name="Google Shape;396;p28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7</a:t>
              </a:r>
              <a:endParaRPr/>
            </a:p>
          </p:txBody>
        </p:sp>
      </p:grpSp>
      <p:grpSp>
        <p:nvGrpSpPr>
          <p:cNvPr id="397" name="Google Shape;397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398" name="Google Shape;398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9" name="Google Shape;399;p28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8</a:t>
              </a:r>
              <a:endParaRPr/>
            </a:p>
          </p:txBody>
        </p:sp>
      </p:grpSp>
      <p:grpSp>
        <p:nvGrpSpPr>
          <p:cNvPr id="400" name="Google Shape;400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01" name="Google Shape;401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2" name="Google Shape;402;p28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9</a:t>
              </a:r>
              <a:endParaRPr/>
            </a:p>
          </p:txBody>
        </p:sp>
      </p:grpSp>
      <p:grpSp>
        <p:nvGrpSpPr>
          <p:cNvPr id="403" name="Google Shape;403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04" name="Google Shape;404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5" name="Google Shape;405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10</a:t>
              </a:r>
              <a:endParaRPr/>
            </a:p>
          </p:txBody>
        </p:sp>
      </p:grpSp>
      <p:grpSp>
        <p:nvGrpSpPr>
          <p:cNvPr id="406" name="Google Shape;406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07" name="Google Shape;407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8" name="Google Shape;408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11</a:t>
              </a:r>
              <a:endParaRPr/>
            </a:p>
          </p:txBody>
        </p:sp>
      </p:grpSp>
      <p:grpSp>
        <p:nvGrpSpPr>
          <p:cNvPr id="409" name="Google Shape;409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10" name="Google Shape;410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1" name="Google Shape;411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12</a:t>
              </a:r>
              <a:endParaRPr/>
            </a:p>
          </p:txBody>
        </p:sp>
      </p:grpSp>
      <p:grpSp>
        <p:nvGrpSpPr>
          <p:cNvPr id="412" name="Google Shape;412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13" name="Google Shape;413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4" name="Google Shape;414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13</a:t>
              </a:r>
              <a:endParaRPr/>
            </a:p>
          </p:txBody>
        </p:sp>
      </p:grpSp>
      <p:grpSp>
        <p:nvGrpSpPr>
          <p:cNvPr id="415" name="Google Shape;415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16" name="Google Shape;416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7" name="Google Shape;417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14</a:t>
              </a:r>
              <a:endParaRPr/>
            </a:p>
          </p:txBody>
        </p:sp>
      </p:grpSp>
      <p:grpSp>
        <p:nvGrpSpPr>
          <p:cNvPr id="418" name="Google Shape;418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19" name="Google Shape;419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0" name="Google Shape;420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15</a:t>
              </a:r>
              <a:endParaRPr/>
            </a:p>
          </p:txBody>
        </p:sp>
      </p:grpSp>
      <p:grpSp>
        <p:nvGrpSpPr>
          <p:cNvPr id="421" name="Google Shape;421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22" name="Google Shape;422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3" name="Google Shape;423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16</a:t>
              </a:r>
              <a:endParaRPr/>
            </a:p>
          </p:txBody>
        </p:sp>
      </p:grpSp>
      <p:grpSp>
        <p:nvGrpSpPr>
          <p:cNvPr id="424" name="Google Shape;424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25" name="Google Shape;425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6" name="Google Shape;426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17</a:t>
              </a:r>
              <a:endParaRPr/>
            </a:p>
          </p:txBody>
        </p:sp>
      </p:grpSp>
      <p:grpSp>
        <p:nvGrpSpPr>
          <p:cNvPr id="427" name="Google Shape;427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28" name="Google Shape;428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9" name="Google Shape;429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18</a:t>
              </a:r>
              <a:endParaRPr/>
            </a:p>
          </p:txBody>
        </p:sp>
      </p:grpSp>
      <p:grpSp>
        <p:nvGrpSpPr>
          <p:cNvPr id="430" name="Google Shape;430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31" name="Google Shape;431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2" name="Google Shape;432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19</a:t>
              </a:r>
              <a:endParaRPr/>
            </a:p>
          </p:txBody>
        </p:sp>
      </p:grpSp>
      <p:grpSp>
        <p:nvGrpSpPr>
          <p:cNvPr id="433" name="Google Shape;433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34" name="Google Shape;434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5" name="Google Shape;435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20</a:t>
              </a:r>
              <a:endParaRPr/>
            </a:p>
          </p:txBody>
        </p:sp>
      </p:grpSp>
      <p:grpSp>
        <p:nvGrpSpPr>
          <p:cNvPr id="436" name="Google Shape;436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37" name="Google Shape;437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8" name="Google Shape;438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21</a:t>
              </a:r>
              <a:endParaRPr/>
            </a:p>
          </p:txBody>
        </p:sp>
      </p:grpSp>
      <p:grpSp>
        <p:nvGrpSpPr>
          <p:cNvPr id="439" name="Google Shape;439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40" name="Google Shape;440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1" name="Google Shape;441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22</a:t>
              </a:r>
              <a:endParaRPr/>
            </a:p>
          </p:txBody>
        </p:sp>
      </p:grpSp>
      <p:grpSp>
        <p:nvGrpSpPr>
          <p:cNvPr id="442" name="Google Shape;442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43" name="Google Shape;443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4" name="Google Shape;444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23</a:t>
              </a:r>
              <a:endParaRPr/>
            </a:p>
          </p:txBody>
        </p:sp>
      </p:grpSp>
      <p:grpSp>
        <p:nvGrpSpPr>
          <p:cNvPr id="445" name="Google Shape;445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46" name="Google Shape;446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7" name="Google Shape;447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24</a:t>
              </a:r>
              <a:endParaRPr/>
            </a:p>
          </p:txBody>
        </p:sp>
      </p:grpSp>
      <p:grpSp>
        <p:nvGrpSpPr>
          <p:cNvPr id="448" name="Google Shape;448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49" name="Google Shape;449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0" name="Google Shape;450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25</a:t>
              </a:r>
              <a:endParaRPr/>
            </a:p>
          </p:txBody>
        </p:sp>
      </p:grpSp>
      <p:grpSp>
        <p:nvGrpSpPr>
          <p:cNvPr id="451" name="Google Shape;451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52" name="Google Shape;452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3" name="Google Shape;453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26</a:t>
              </a:r>
              <a:endParaRPr/>
            </a:p>
          </p:txBody>
        </p:sp>
      </p:grpSp>
      <p:grpSp>
        <p:nvGrpSpPr>
          <p:cNvPr id="454" name="Google Shape;454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55" name="Google Shape;455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6" name="Google Shape;456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27</a:t>
              </a:r>
              <a:endParaRPr/>
            </a:p>
          </p:txBody>
        </p:sp>
      </p:grpSp>
      <p:grpSp>
        <p:nvGrpSpPr>
          <p:cNvPr id="457" name="Google Shape;457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58" name="Google Shape;458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9" name="Google Shape;459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28</a:t>
              </a:r>
              <a:endParaRPr/>
            </a:p>
          </p:txBody>
        </p:sp>
      </p:grpSp>
      <p:grpSp>
        <p:nvGrpSpPr>
          <p:cNvPr id="460" name="Google Shape;460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61" name="Google Shape;461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2" name="Google Shape;462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29</a:t>
              </a:r>
              <a:endParaRPr/>
            </a:p>
          </p:txBody>
        </p:sp>
      </p:grpSp>
      <p:grpSp>
        <p:nvGrpSpPr>
          <p:cNvPr id="463" name="Google Shape;463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64" name="Google Shape;464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5" name="Google Shape;465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30</a:t>
              </a:r>
              <a:endParaRPr/>
            </a:p>
          </p:txBody>
        </p:sp>
      </p:grpSp>
      <p:grpSp>
        <p:nvGrpSpPr>
          <p:cNvPr id="466" name="Google Shape;466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67" name="Google Shape;467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8" name="Google Shape;468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31</a:t>
              </a:r>
              <a:endParaRPr/>
            </a:p>
          </p:txBody>
        </p:sp>
      </p:grpSp>
      <p:grpSp>
        <p:nvGrpSpPr>
          <p:cNvPr id="469" name="Google Shape;469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70" name="Google Shape;470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1" name="Google Shape;471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32</a:t>
              </a:r>
              <a:endParaRPr/>
            </a:p>
          </p:txBody>
        </p:sp>
      </p:grpSp>
      <p:grpSp>
        <p:nvGrpSpPr>
          <p:cNvPr id="472" name="Google Shape;472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73" name="Google Shape;473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4" name="Google Shape;474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33</a:t>
              </a:r>
              <a:endParaRPr/>
            </a:p>
          </p:txBody>
        </p:sp>
      </p:grpSp>
      <p:grpSp>
        <p:nvGrpSpPr>
          <p:cNvPr id="475" name="Google Shape;475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76" name="Google Shape;476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7" name="Google Shape;477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34</a:t>
              </a:r>
              <a:endParaRPr/>
            </a:p>
          </p:txBody>
        </p:sp>
      </p:grpSp>
      <p:grpSp>
        <p:nvGrpSpPr>
          <p:cNvPr id="478" name="Google Shape;478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79" name="Google Shape;479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0" name="Google Shape;480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35</a:t>
              </a:r>
              <a:endParaRPr/>
            </a:p>
          </p:txBody>
        </p:sp>
      </p:grpSp>
      <p:grpSp>
        <p:nvGrpSpPr>
          <p:cNvPr id="481" name="Google Shape;481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82" name="Google Shape;482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3" name="Google Shape;483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36</a:t>
              </a:r>
              <a:endParaRPr/>
            </a:p>
          </p:txBody>
        </p:sp>
      </p:grpSp>
      <p:grpSp>
        <p:nvGrpSpPr>
          <p:cNvPr id="484" name="Google Shape;484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85" name="Google Shape;485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6" name="Google Shape;486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37</a:t>
              </a:r>
              <a:endParaRPr/>
            </a:p>
          </p:txBody>
        </p:sp>
      </p:grpSp>
      <p:grpSp>
        <p:nvGrpSpPr>
          <p:cNvPr id="487" name="Google Shape;487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88" name="Google Shape;488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9" name="Google Shape;489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38</a:t>
              </a:r>
              <a:endParaRPr/>
            </a:p>
          </p:txBody>
        </p:sp>
      </p:grpSp>
      <p:grpSp>
        <p:nvGrpSpPr>
          <p:cNvPr id="490" name="Google Shape;490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91" name="Google Shape;491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92" name="Google Shape;492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39</a:t>
              </a:r>
              <a:endParaRPr/>
            </a:p>
          </p:txBody>
        </p:sp>
      </p:grpSp>
      <p:grpSp>
        <p:nvGrpSpPr>
          <p:cNvPr id="493" name="Google Shape;493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94" name="Google Shape;494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95" name="Google Shape;495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40</a:t>
              </a:r>
              <a:endParaRPr/>
            </a:p>
          </p:txBody>
        </p:sp>
      </p:grpSp>
      <p:grpSp>
        <p:nvGrpSpPr>
          <p:cNvPr id="496" name="Google Shape;496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497" name="Google Shape;497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98" name="Google Shape;498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41</a:t>
              </a:r>
              <a:endParaRPr/>
            </a:p>
          </p:txBody>
        </p:sp>
      </p:grpSp>
      <p:grpSp>
        <p:nvGrpSpPr>
          <p:cNvPr id="499" name="Google Shape;499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00" name="Google Shape;500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1" name="Google Shape;501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42</a:t>
              </a:r>
              <a:endParaRPr/>
            </a:p>
          </p:txBody>
        </p:sp>
      </p:grpSp>
      <p:grpSp>
        <p:nvGrpSpPr>
          <p:cNvPr id="502" name="Google Shape;502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03" name="Google Shape;503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4" name="Google Shape;504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43</a:t>
              </a:r>
              <a:endParaRPr/>
            </a:p>
          </p:txBody>
        </p:sp>
      </p:grpSp>
      <p:grpSp>
        <p:nvGrpSpPr>
          <p:cNvPr id="505" name="Google Shape;505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06" name="Google Shape;506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7" name="Google Shape;507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44</a:t>
              </a:r>
              <a:endParaRPr/>
            </a:p>
          </p:txBody>
        </p:sp>
      </p:grpSp>
      <p:grpSp>
        <p:nvGrpSpPr>
          <p:cNvPr id="508" name="Google Shape;508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09" name="Google Shape;509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10" name="Google Shape;510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45</a:t>
              </a:r>
              <a:endParaRPr/>
            </a:p>
          </p:txBody>
        </p:sp>
      </p:grpSp>
      <p:grpSp>
        <p:nvGrpSpPr>
          <p:cNvPr id="511" name="Google Shape;511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12" name="Google Shape;512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13" name="Google Shape;513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46</a:t>
              </a:r>
              <a:endParaRPr/>
            </a:p>
          </p:txBody>
        </p:sp>
      </p:grpSp>
      <p:grpSp>
        <p:nvGrpSpPr>
          <p:cNvPr id="514" name="Google Shape;514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15" name="Google Shape;515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16" name="Google Shape;516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47</a:t>
              </a:r>
              <a:endParaRPr/>
            </a:p>
          </p:txBody>
        </p:sp>
      </p:grpSp>
      <p:grpSp>
        <p:nvGrpSpPr>
          <p:cNvPr id="517" name="Google Shape;517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18" name="Google Shape;518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19" name="Google Shape;519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48</a:t>
              </a:r>
              <a:endParaRPr/>
            </a:p>
          </p:txBody>
        </p:sp>
      </p:grpSp>
      <p:grpSp>
        <p:nvGrpSpPr>
          <p:cNvPr id="520" name="Google Shape;520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21" name="Google Shape;521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2" name="Google Shape;522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49</a:t>
              </a:r>
              <a:endParaRPr/>
            </a:p>
          </p:txBody>
        </p:sp>
      </p:grpSp>
      <p:grpSp>
        <p:nvGrpSpPr>
          <p:cNvPr id="523" name="Google Shape;523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24" name="Google Shape;524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5" name="Google Shape;525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50</a:t>
              </a:r>
              <a:endParaRPr/>
            </a:p>
          </p:txBody>
        </p:sp>
      </p:grpSp>
      <p:grpSp>
        <p:nvGrpSpPr>
          <p:cNvPr id="526" name="Google Shape;526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27" name="Google Shape;527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8" name="Google Shape;528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51</a:t>
              </a:r>
              <a:endParaRPr/>
            </a:p>
          </p:txBody>
        </p:sp>
      </p:grpSp>
      <p:grpSp>
        <p:nvGrpSpPr>
          <p:cNvPr id="529" name="Google Shape;529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30" name="Google Shape;530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1" name="Google Shape;531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52</a:t>
              </a:r>
              <a:endParaRPr/>
            </a:p>
          </p:txBody>
        </p:sp>
      </p:grpSp>
      <p:grpSp>
        <p:nvGrpSpPr>
          <p:cNvPr id="532" name="Google Shape;532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33" name="Google Shape;533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4" name="Google Shape;534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53</a:t>
              </a:r>
              <a:endParaRPr/>
            </a:p>
          </p:txBody>
        </p:sp>
      </p:grpSp>
      <p:grpSp>
        <p:nvGrpSpPr>
          <p:cNvPr id="535" name="Google Shape;535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36" name="Google Shape;536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7" name="Google Shape;537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54</a:t>
              </a:r>
              <a:endParaRPr/>
            </a:p>
          </p:txBody>
        </p:sp>
      </p:grpSp>
      <p:grpSp>
        <p:nvGrpSpPr>
          <p:cNvPr id="538" name="Google Shape;538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39" name="Google Shape;539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0" name="Google Shape;540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55</a:t>
              </a:r>
              <a:endParaRPr/>
            </a:p>
          </p:txBody>
        </p:sp>
      </p:grpSp>
      <p:grpSp>
        <p:nvGrpSpPr>
          <p:cNvPr id="541" name="Google Shape;541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42" name="Google Shape;542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3" name="Google Shape;543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56</a:t>
              </a:r>
              <a:endParaRPr/>
            </a:p>
          </p:txBody>
        </p:sp>
      </p:grpSp>
      <p:grpSp>
        <p:nvGrpSpPr>
          <p:cNvPr id="544" name="Google Shape;544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45" name="Google Shape;545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6" name="Google Shape;546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57</a:t>
              </a:r>
              <a:endParaRPr/>
            </a:p>
          </p:txBody>
        </p:sp>
      </p:grpSp>
      <p:grpSp>
        <p:nvGrpSpPr>
          <p:cNvPr id="547" name="Google Shape;547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48" name="Google Shape;548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9" name="Google Shape;549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58</a:t>
              </a:r>
              <a:endParaRPr/>
            </a:p>
          </p:txBody>
        </p:sp>
      </p:grpSp>
      <p:grpSp>
        <p:nvGrpSpPr>
          <p:cNvPr id="550" name="Google Shape;550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51" name="Google Shape;551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2" name="Google Shape;552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59</a:t>
              </a:r>
              <a:endParaRPr/>
            </a:p>
          </p:txBody>
        </p:sp>
      </p:grpSp>
      <p:grpSp>
        <p:nvGrpSpPr>
          <p:cNvPr id="553" name="Google Shape;553;p28"/>
          <p:cNvGrpSpPr/>
          <p:nvPr/>
        </p:nvGrpSpPr>
        <p:grpSpPr>
          <a:xfrm>
            <a:off x="5445387" y="3829400"/>
            <a:ext cx="1207013" cy="1123025"/>
            <a:chOff x="-1" y="-1"/>
            <a:chExt cx="1207012" cy="1123024"/>
          </a:xfrm>
        </p:grpSpPr>
        <p:sp>
          <p:nvSpPr>
            <p:cNvPr id="554" name="Google Shape;554;p28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5" name="Google Shape;555;p28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60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29"/>
          <p:cNvSpPr txBox="1"/>
          <p:nvPr>
            <p:ph idx="4294967295" type="title"/>
          </p:nvPr>
        </p:nvSpPr>
        <p:spPr>
          <a:xfrm>
            <a:off x="918873" y="737900"/>
            <a:ext cx="6188508" cy="8415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</a:pPr>
            <a:r>
              <a:rPr b="0" i="0" lang="en-US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Symbols &amp; Colours</a:t>
            </a:r>
            <a:endParaRPr/>
          </a:p>
        </p:txBody>
      </p:sp>
      <p:pic>
        <p:nvPicPr>
          <p:cNvPr descr="Content Placeholder 7" id="561" name="Google Shape;56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26035" y="593148"/>
            <a:ext cx="3808413" cy="5661026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p29"/>
          <p:cNvSpPr txBox="1"/>
          <p:nvPr>
            <p:ph idx="4294967295" type="body"/>
          </p:nvPr>
        </p:nvSpPr>
        <p:spPr>
          <a:xfrm>
            <a:off x="918872" y="1843085"/>
            <a:ext cx="6507163" cy="41974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b="1" lang="en-US" sz="2200"/>
              <a:t>Look at </a:t>
            </a:r>
            <a:r>
              <a:rPr lang="en-US" u="sng"/>
              <a:t>the images</a:t>
            </a:r>
            <a:r>
              <a:rPr b="1" lang="en-US" sz="2200"/>
              <a:t> (not the wording!) on this film poster.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r>
              <a:rPr b="1" lang="en-US" sz="2200"/>
              <a:t>Answer the following in your books.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r>
              <a:rPr lang="en-US" sz="2200"/>
              <a:t>1. How do we know there is a bad character?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r>
              <a:rPr lang="en-US" sz="2200"/>
              <a:t>2. How do we know it might be funny?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r>
              <a:rPr lang="en-US" sz="2200"/>
              <a:t>3. What makes us know the setting of the film?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r>
              <a:rPr lang="en-US" sz="2200"/>
              <a:t>CHALLENGE: Who is the film aimed at? How might the symbols and colour attract that audience?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22" id="567" name="Google Shape;567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2551179">
            <a:off x="5926847" y="2618800"/>
            <a:ext cx="1704103" cy="1704103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30"/>
          <p:cNvSpPr txBox="1"/>
          <p:nvPr/>
        </p:nvSpPr>
        <p:spPr>
          <a:xfrm>
            <a:off x="1216152" y="816864"/>
            <a:ext cx="9589008" cy="13360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entury Gothic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Prove your learning! </a:t>
            </a:r>
            <a:r>
              <a:rPr b="0" i="0" lang="en-US" sz="4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Pick one colour and one symbol to represent YOU.</a:t>
            </a:r>
            <a:endParaRPr/>
          </a:p>
        </p:txBody>
      </p:sp>
      <p:pic>
        <p:nvPicPr>
          <p:cNvPr descr="Picture 11" id="569" name="Google Shape;569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86226" y="2742226"/>
            <a:ext cx="1503691" cy="14593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15" id="570" name="Google Shape;570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08257" y="4237770"/>
            <a:ext cx="1922717" cy="19227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17" id="571" name="Google Shape;571;p30"/>
          <p:cNvPicPr preferRelativeResize="0"/>
          <p:nvPr/>
        </p:nvPicPr>
        <p:blipFill rotWithShape="1">
          <a:blip r:embed="rId6">
            <a:alphaModFix/>
          </a:blip>
          <a:srcRect b="0" l="0" r="35319" t="0"/>
          <a:stretch/>
        </p:blipFill>
        <p:spPr>
          <a:xfrm>
            <a:off x="903275" y="2690934"/>
            <a:ext cx="1463056" cy="14593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19" id="572" name="Google Shape;572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18146" y="2453613"/>
            <a:ext cx="1538857" cy="15735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20" id="573" name="Google Shape;573;p3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852332" y="4340352"/>
            <a:ext cx="2275168" cy="18201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23" id="574" name="Google Shape;574;p30"/>
          <p:cNvPicPr preferRelativeResize="0"/>
          <p:nvPr/>
        </p:nvPicPr>
        <p:blipFill rotWithShape="1">
          <a:blip r:embed="rId9">
            <a:alphaModFix/>
          </a:blip>
          <a:srcRect b="0" l="29240" r="7469" t="0"/>
          <a:stretch/>
        </p:blipFill>
        <p:spPr>
          <a:xfrm>
            <a:off x="8681549" y="4360535"/>
            <a:ext cx="2154821" cy="17023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24" id="575" name="Google Shape;575;p30"/>
          <p:cNvPicPr preferRelativeResize="0"/>
          <p:nvPr/>
        </p:nvPicPr>
        <p:blipFill rotWithShape="1">
          <a:blip r:embed="rId10">
            <a:alphaModFix/>
          </a:blip>
          <a:srcRect b="0" l="28856" r="23781" t="0"/>
          <a:stretch/>
        </p:blipFill>
        <p:spPr>
          <a:xfrm>
            <a:off x="9758959" y="2690934"/>
            <a:ext cx="1353313" cy="16002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25" id="576" name="Google Shape;576;p3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112953" y="2762408"/>
            <a:ext cx="1459326" cy="1459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/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</a:pPr>
            <a:r>
              <a:rPr b="1" lang="en-US"/>
              <a:t>Colour</a:t>
            </a:r>
            <a:endParaRPr/>
          </a:p>
        </p:txBody>
      </p:sp>
      <p:sp>
        <p:nvSpPr>
          <p:cNvPr id="111" name="Google Shape;111;p18"/>
          <p:cNvSpPr txBox="1"/>
          <p:nvPr>
            <p:ph idx="1" type="body"/>
          </p:nvPr>
        </p:nvSpPr>
        <p:spPr>
          <a:xfrm>
            <a:off x="1024127" y="2479406"/>
            <a:ext cx="6570779" cy="37779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75"/>
              <a:buChar char="•"/>
            </a:pPr>
            <a:r>
              <a:rPr lang="en-US" sz="2500"/>
              <a:t>The use of colour is important in static image as it can tell the person looking at something about the </a:t>
            </a:r>
            <a:r>
              <a:rPr b="1" lang="en-US"/>
              <a:t>ideas</a:t>
            </a:r>
            <a:r>
              <a:rPr lang="en-US" sz="2500"/>
              <a:t>, </a:t>
            </a:r>
            <a:r>
              <a:rPr b="1" lang="en-US"/>
              <a:t>purpose</a:t>
            </a:r>
            <a:r>
              <a:rPr lang="en-US" sz="2500"/>
              <a:t> and </a:t>
            </a:r>
            <a:r>
              <a:rPr b="1" lang="en-US"/>
              <a:t>audience</a:t>
            </a:r>
            <a:r>
              <a:rPr lang="en-US" sz="2500"/>
              <a:t> of the image. 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75"/>
              <a:buChar char="•"/>
            </a:pPr>
            <a:r>
              <a:rPr lang="en-US" sz="2500"/>
              <a:t>For example, look at the birthday card. The colour blue is usually used for a boy. 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75"/>
              <a:buChar char="•"/>
            </a:pPr>
            <a:r>
              <a:rPr lang="en-US" sz="2500"/>
              <a:t>What colour would usually be used for a girl?</a:t>
            </a:r>
            <a:endParaRPr/>
          </a:p>
        </p:txBody>
      </p:sp>
      <p:pic>
        <p:nvPicPr>
          <p:cNvPr descr="Picture 2" id="112" name="Google Shape;11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11687" y="2658702"/>
            <a:ext cx="3204217" cy="3204217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8"/>
          <p:cNvSpPr/>
          <p:nvPr/>
        </p:nvSpPr>
        <p:spPr>
          <a:xfrm>
            <a:off x="7466117" y="4181640"/>
            <a:ext cx="1072577" cy="373488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5875">
            <a:solidFill>
              <a:srgbClr val="7D6C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3" id="118" name="Google Shape;11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1435608"/>
            <a:ext cx="10287000" cy="5181601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9"/>
          <p:cNvSpPr txBox="1"/>
          <p:nvPr>
            <p:ph type="title"/>
          </p:nvPr>
        </p:nvSpPr>
        <p:spPr>
          <a:xfrm>
            <a:off x="1295401" y="311571"/>
            <a:ext cx="9601198" cy="13038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</a:pPr>
            <a:r>
              <a:rPr b="0" i="0" lang="en-US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Colour and Gender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5" id="124" name="Google Shape;124;p20"/>
          <p:cNvPicPr preferRelativeResize="0"/>
          <p:nvPr/>
        </p:nvPicPr>
        <p:blipFill rotWithShape="1">
          <a:blip r:embed="rId3">
            <a:alphaModFix/>
          </a:blip>
          <a:srcRect b="6225" l="0" r="362" t="940"/>
          <a:stretch/>
        </p:blipFill>
        <p:spPr>
          <a:xfrm>
            <a:off x="7454876" y="2346959"/>
            <a:ext cx="3346704" cy="36118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3" id="125" name="Google Shape;125;p20"/>
          <p:cNvPicPr preferRelativeResize="0"/>
          <p:nvPr/>
        </p:nvPicPr>
        <p:blipFill rotWithShape="1">
          <a:blip r:embed="rId4">
            <a:alphaModFix/>
          </a:blip>
          <a:srcRect b="1560" l="0" r="0" t="0"/>
          <a:stretch/>
        </p:blipFill>
        <p:spPr>
          <a:xfrm>
            <a:off x="9122132" y="569976"/>
            <a:ext cx="2332252" cy="230733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4" id="126" name="Google Shape;126;p20"/>
          <p:cNvPicPr preferRelativeResize="0"/>
          <p:nvPr/>
        </p:nvPicPr>
        <p:blipFill rotWithShape="1">
          <a:blip r:embed="rId5">
            <a:alphaModFix/>
          </a:blip>
          <a:srcRect b="4959" l="16934" r="22479" t="0"/>
          <a:stretch/>
        </p:blipFill>
        <p:spPr>
          <a:xfrm>
            <a:off x="1060703" y="2337815"/>
            <a:ext cx="3462530" cy="3621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6" id="127" name="Google Shape;127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34074" y="2337816"/>
            <a:ext cx="2581758" cy="362102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0"/>
          <p:cNvSpPr txBox="1"/>
          <p:nvPr/>
        </p:nvSpPr>
        <p:spPr>
          <a:xfrm>
            <a:off x="1106424" y="664495"/>
            <a:ext cx="7760208" cy="15773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Is having one colour representing girls and another colour representing boys a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useful</a:t>
            </a:r>
            <a:r>
              <a:rPr b="0" i="0" lang="en-US" sz="32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thing? Why/why not?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1" id="133" name="Google Shape;133;p2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22627" r="9839" t="0"/>
          <a:stretch/>
        </p:blipFill>
        <p:spPr>
          <a:xfrm>
            <a:off x="938784" y="1700783"/>
            <a:ext cx="4907397" cy="3700273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1"/>
          <p:cNvSpPr txBox="1"/>
          <p:nvPr/>
        </p:nvSpPr>
        <p:spPr>
          <a:xfrm>
            <a:off x="1264920" y="902208"/>
            <a:ext cx="10222992" cy="5232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 you think it’ll always be “pink for girls, blue for boys”?</a:t>
            </a:r>
            <a:endParaRPr/>
          </a:p>
        </p:txBody>
      </p:sp>
      <p:pic>
        <p:nvPicPr>
          <p:cNvPr descr="Picture 3" id="135" name="Google Shape;135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24709" y="1700783"/>
            <a:ext cx="4938891" cy="3700273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1"/>
          <p:cNvSpPr txBox="1"/>
          <p:nvPr/>
        </p:nvSpPr>
        <p:spPr>
          <a:xfrm>
            <a:off x="1738078" y="5491746"/>
            <a:ext cx="3497534" cy="3708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https://youtu.be/tyUFnQlaN7Q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3" id="141" name="Google Shape;141;p22"/>
          <p:cNvPicPr preferRelativeResize="0"/>
          <p:nvPr/>
        </p:nvPicPr>
        <p:blipFill rotWithShape="1">
          <a:blip r:embed="rId3">
            <a:alphaModFix/>
          </a:blip>
          <a:srcRect b="2499" l="2580" r="2653" t="910"/>
          <a:stretch/>
        </p:blipFill>
        <p:spPr>
          <a:xfrm>
            <a:off x="6071615" y="731519"/>
            <a:ext cx="5157217" cy="5361463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2"/>
          <p:cNvSpPr txBox="1"/>
          <p:nvPr/>
        </p:nvSpPr>
        <p:spPr>
          <a:xfrm>
            <a:off x="886967" y="873093"/>
            <a:ext cx="5017010" cy="54000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b="0" i="1" lang="en-US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Ladies' Home Journal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article in June 1918 said</a:t>
            </a:r>
            <a:r>
              <a:rPr b="1" i="0" lang="en-US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"The generally accepted rule is pink for the boys, and blue for the girls. The reason is that pink, being a more decided and stronger color, is more suitable for the boy, while blue, which is more delicate and dainty, is prettier for the girl."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Other sources said blue was flattering for blonds, pink for brunettes; or blue was for blue-eyed babies, pink for brown-eyed babies, according to Paoletti.</a:t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1927, </a:t>
            </a:r>
            <a:r>
              <a:rPr b="0" i="1" lang="en-US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Time</a:t>
            </a:r>
            <a:r>
              <a:rPr b="0" i="0" lang="en-US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magazine printed a chart showing sex-appropriate colors for girls and boys according to leading U.S. stores. In Boston, Filene's told parents to dress boys in pink. So did Best &amp; Co. in New York City, Halle's in Cleveland and Marshall Field in Chicago.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ntent Placeholder 5" id="147" name="Google Shape;14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78756" y="1629641"/>
            <a:ext cx="3919971" cy="3630577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3"/>
          <p:cNvSpPr txBox="1"/>
          <p:nvPr>
            <p:ph idx="1" type="body"/>
          </p:nvPr>
        </p:nvSpPr>
        <p:spPr>
          <a:xfrm>
            <a:off x="872835" y="3031064"/>
            <a:ext cx="4405746" cy="28545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800"/>
              <a:t>Yellow?</a:t>
            </a:r>
            <a:endParaRPr sz="1600"/>
          </a:p>
          <a:p>
            <a:pPr indent="0" lvl="0" marL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en-US" sz="2800"/>
              <a:t>Pink?</a:t>
            </a:r>
            <a:endParaRPr sz="1600"/>
          </a:p>
          <a:p>
            <a:pPr indent="0" lvl="0" marL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en-US" sz="2800"/>
              <a:t>Black?</a:t>
            </a:r>
            <a:endParaRPr sz="1600"/>
          </a:p>
          <a:p>
            <a:pPr indent="0" lvl="0" marL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en-US" sz="2800"/>
              <a:t>Red?</a:t>
            </a:r>
            <a:endParaRPr/>
          </a:p>
        </p:txBody>
      </p:sp>
      <p:pic>
        <p:nvPicPr>
          <p:cNvPr descr="Picture 6" id="149" name="Google Shape;14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023896"/>
            <a:ext cx="2277120" cy="1593986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3"/>
          <p:cNvSpPr txBox="1"/>
          <p:nvPr/>
        </p:nvSpPr>
        <p:spPr>
          <a:xfrm>
            <a:off x="1759803" y="1023896"/>
            <a:ext cx="3473059" cy="2250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 to colours!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colour might I use on the heart to suggest </a:t>
            </a:r>
            <a:r>
              <a:rPr b="1" i="0" lang="en-US" sz="2800" u="sng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love</a:t>
            </a:r>
            <a:r>
              <a:rPr b="0" i="0" lang="en-US" sz="2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ntent Placeholder 4" id="155" name="Google Shape;15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78316" y="1074304"/>
            <a:ext cx="5470526" cy="4737101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4"/>
          <p:cNvSpPr txBox="1"/>
          <p:nvPr>
            <p:ph idx="4294967295" type="body"/>
          </p:nvPr>
        </p:nvSpPr>
        <p:spPr>
          <a:xfrm>
            <a:off x="997526" y="1174029"/>
            <a:ext cx="3717926" cy="2438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17170" lvl="0" marL="2171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97"/>
              <a:buChar char="•"/>
            </a:pPr>
            <a:r>
              <a:rPr lang="en-US" sz="2432"/>
              <a:t>We learn at a very young age that red usually means love.</a:t>
            </a:r>
            <a:endParaRPr/>
          </a:p>
          <a:p>
            <a:pPr indent="-217170" lvl="0" marL="21717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797"/>
              <a:buChar char="•"/>
            </a:pPr>
            <a:r>
              <a:rPr lang="en-US" sz="2432"/>
              <a:t>What else could the colour red stand for or represent? </a:t>
            </a:r>
            <a:endParaRPr/>
          </a:p>
        </p:txBody>
      </p:sp>
      <p:grpSp>
        <p:nvGrpSpPr>
          <p:cNvPr id="157" name="Google Shape;157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158" name="Google Shape;158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9" name="Google Shape;159;p24"/>
            <p:cNvSpPr txBox="1"/>
            <p:nvPr/>
          </p:nvSpPr>
          <p:spPr>
            <a:xfrm>
              <a:off x="39837" y="172890"/>
              <a:ext cx="112733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End</a:t>
              </a:r>
              <a:endParaRPr/>
            </a:p>
          </p:txBody>
        </p:sp>
      </p:grpSp>
      <p:grpSp>
        <p:nvGrpSpPr>
          <p:cNvPr id="160" name="Google Shape;160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161" name="Google Shape;161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2" name="Google Shape;162;p24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</a:t>
              </a:r>
              <a:endParaRPr/>
            </a:p>
          </p:txBody>
        </p:sp>
      </p:grpSp>
      <p:grpSp>
        <p:nvGrpSpPr>
          <p:cNvPr id="163" name="Google Shape;163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164" name="Google Shape;164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5" name="Google Shape;165;p24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</a:t>
              </a:r>
              <a:endParaRPr/>
            </a:p>
          </p:txBody>
        </p:sp>
      </p:grpSp>
      <p:grpSp>
        <p:nvGrpSpPr>
          <p:cNvPr id="166" name="Google Shape;166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167" name="Google Shape;167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8" name="Google Shape;168;p24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</a:t>
              </a:r>
              <a:endParaRPr/>
            </a:p>
          </p:txBody>
        </p:sp>
      </p:grpSp>
      <p:grpSp>
        <p:nvGrpSpPr>
          <p:cNvPr id="169" name="Google Shape;169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170" name="Google Shape;170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1" name="Google Shape;171;p24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</a:t>
              </a:r>
              <a:endParaRPr/>
            </a:p>
          </p:txBody>
        </p:sp>
      </p:grpSp>
      <p:grpSp>
        <p:nvGrpSpPr>
          <p:cNvPr id="172" name="Google Shape;172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173" name="Google Shape;173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4" name="Google Shape;174;p24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</a:t>
              </a:r>
              <a:endParaRPr/>
            </a:p>
          </p:txBody>
        </p:sp>
      </p:grpSp>
      <p:grpSp>
        <p:nvGrpSpPr>
          <p:cNvPr id="175" name="Google Shape;175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176" name="Google Shape;176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7" name="Google Shape;177;p24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6</a:t>
              </a:r>
              <a:endParaRPr/>
            </a:p>
          </p:txBody>
        </p:sp>
      </p:grpSp>
      <p:grpSp>
        <p:nvGrpSpPr>
          <p:cNvPr id="178" name="Google Shape;178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179" name="Google Shape;179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0" name="Google Shape;180;p24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7</a:t>
              </a:r>
              <a:endParaRPr/>
            </a:p>
          </p:txBody>
        </p:sp>
      </p:grpSp>
      <p:grpSp>
        <p:nvGrpSpPr>
          <p:cNvPr id="181" name="Google Shape;181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182" name="Google Shape;182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3" name="Google Shape;183;p24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8</a:t>
              </a:r>
              <a:endParaRPr/>
            </a:p>
          </p:txBody>
        </p:sp>
      </p:grpSp>
      <p:grpSp>
        <p:nvGrpSpPr>
          <p:cNvPr id="184" name="Google Shape;184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185" name="Google Shape;185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6" name="Google Shape;186;p24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9</a:t>
              </a:r>
              <a:endParaRPr/>
            </a:p>
          </p:txBody>
        </p:sp>
      </p:grpSp>
      <p:grpSp>
        <p:nvGrpSpPr>
          <p:cNvPr id="187" name="Google Shape;187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188" name="Google Shape;188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9" name="Google Shape;189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10</a:t>
              </a:r>
              <a:endParaRPr/>
            </a:p>
          </p:txBody>
        </p:sp>
      </p:grpSp>
      <p:grpSp>
        <p:nvGrpSpPr>
          <p:cNvPr id="190" name="Google Shape;190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191" name="Google Shape;191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2" name="Google Shape;192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11</a:t>
              </a:r>
              <a:endParaRPr/>
            </a:p>
          </p:txBody>
        </p:sp>
      </p:grpSp>
      <p:grpSp>
        <p:nvGrpSpPr>
          <p:cNvPr id="193" name="Google Shape;193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194" name="Google Shape;194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5" name="Google Shape;195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12</a:t>
              </a:r>
              <a:endParaRPr/>
            </a:p>
          </p:txBody>
        </p:sp>
      </p:grpSp>
      <p:grpSp>
        <p:nvGrpSpPr>
          <p:cNvPr id="196" name="Google Shape;196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197" name="Google Shape;197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8" name="Google Shape;198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13</a:t>
              </a:r>
              <a:endParaRPr/>
            </a:p>
          </p:txBody>
        </p:sp>
      </p:grpSp>
      <p:grpSp>
        <p:nvGrpSpPr>
          <p:cNvPr id="199" name="Google Shape;199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00" name="Google Shape;200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1" name="Google Shape;201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14</a:t>
              </a:r>
              <a:endParaRPr/>
            </a:p>
          </p:txBody>
        </p:sp>
      </p:grpSp>
      <p:grpSp>
        <p:nvGrpSpPr>
          <p:cNvPr id="202" name="Google Shape;202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03" name="Google Shape;203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4" name="Google Shape;204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15</a:t>
              </a:r>
              <a:endParaRPr/>
            </a:p>
          </p:txBody>
        </p:sp>
      </p:grpSp>
      <p:grpSp>
        <p:nvGrpSpPr>
          <p:cNvPr id="205" name="Google Shape;205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06" name="Google Shape;206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7" name="Google Shape;207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16</a:t>
              </a:r>
              <a:endParaRPr/>
            </a:p>
          </p:txBody>
        </p:sp>
      </p:grpSp>
      <p:grpSp>
        <p:nvGrpSpPr>
          <p:cNvPr id="208" name="Google Shape;208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09" name="Google Shape;209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0" name="Google Shape;210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17</a:t>
              </a:r>
              <a:endParaRPr/>
            </a:p>
          </p:txBody>
        </p:sp>
      </p:grpSp>
      <p:grpSp>
        <p:nvGrpSpPr>
          <p:cNvPr id="211" name="Google Shape;211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12" name="Google Shape;212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3" name="Google Shape;213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18</a:t>
              </a:r>
              <a:endParaRPr/>
            </a:p>
          </p:txBody>
        </p:sp>
      </p:grpSp>
      <p:grpSp>
        <p:nvGrpSpPr>
          <p:cNvPr id="214" name="Google Shape;214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15" name="Google Shape;215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6" name="Google Shape;216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19</a:t>
              </a:r>
              <a:endParaRPr/>
            </a:p>
          </p:txBody>
        </p:sp>
      </p:grpSp>
      <p:grpSp>
        <p:nvGrpSpPr>
          <p:cNvPr id="217" name="Google Shape;217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18" name="Google Shape;218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9" name="Google Shape;219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20</a:t>
              </a:r>
              <a:endParaRPr/>
            </a:p>
          </p:txBody>
        </p:sp>
      </p:grpSp>
      <p:grpSp>
        <p:nvGrpSpPr>
          <p:cNvPr id="220" name="Google Shape;220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21" name="Google Shape;221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2" name="Google Shape;222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21</a:t>
              </a:r>
              <a:endParaRPr/>
            </a:p>
          </p:txBody>
        </p:sp>
      </p:grpSp>
      <p:grpSp>
        <p:nvGrpSpPr>
          <p:cNvPr id="223" name="Google Shape;223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24" name="Google Shape;224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5" name="Google Shape;225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22</a:t>
              </a:r>
              <a:endParaRPr/>
            </a:p>
          </p:txBody>
        </p:sp>
      </p:grpSp>
      <p:grpSp>
        <p:nvGrpSpPr>
          <p:cNvPr id="226" name="Google Shape;226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27" name="Google Shape;227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8" name="Google Shape;228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23</a:t>
              </a:r>
              <a:endParaRPr/>
            </a:p>
          </p:txBody>
        </p:sp>
      </p:grpSp>
      <p:grpSp>
        <p:nvGrpSpPr>
          <p:cNvPr id="229" name="Google Shape;229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30" name="Google Shape;230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1" name="Google Shape;231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24</a:t>
              </a:r>
              <a:endParaRPr/>
            </a:p>
          </p:txBody>
        </p:sp>
      </p:grpSp>
      <p:grpSp>
        <p:nvGrpSpPr>
          <p:cNvPr id="232" name="Google Shape;232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33" name="Google Shape;233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4" name="Google Shape;234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25</a:t>
              </a:r>
              <a:endParaRPr/>
            </a:p>
          </p:txBody>
        </p:sp>
      </p:grpSp>
      <p:grpSp>
        <p:nvGrpSpPr>
          <p:cNvPr id="235" name="Google Shape;235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36" name="Google Shape;236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7" name="Google Shape;237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26</a:t>
              </a:r>
              <a:endParaRPr/>
            </a:p>
          </p:txBody>
        </p:sp>
      </p:grpSp>
      <p:grpSp>
        <p:nvGrpSpPr>
          <p:cNvPr id="238" name="Google Shape;238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39" name="Google Shape;239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0" name="Google Shape;240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27</a:t>
              </a:r>
              <a:endParaRPr/>
            </a:p>
          </p:txBody>
        </p:sp>
      </p:grpSp>
      <p:grpSp>
        <p:nvGrpSpPr>
          <p:cNvPr id="241" name="Google Shape;241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42" name="Google Shape;242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3" name="Google Shape;243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28</a:t>
              </a:r>
              <a:endParaRPr/>
            </a:p>
          </p:txBody>
        </p:sp>
      </p:grpSp>
      <p:grpSp>
        <p:nvGrpSpPr>
          <p:cNvPr id="244" name="Google Shape;244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45" name="Google Shape;245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6" name="Google Shape;246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29</a:t>
              </a:r>
              <a:endParaRPr/>
            </a:p>
          </p:txBody>
        </p:sp>
      </p:grpSp>
      <p:grpSp>
        <p:nvGrpSpPr>
          <p:cNvPr id="247" name="Google Shape;247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48" name="Google Shape;248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9" name="Google Shape;249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30</a:t>
              </a:r>
              <a:endParaRPr/>
            </a:p>
          </p:txBody>
        </p:sp>
      </p:grpSp>
      <p:grpSp>
        <p:nvGrpSpPr>
          <p:cNvPr id="250" name="Google Shape;250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51" name="Google Shape;251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2" name="Google Shape;252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31</a:t>
              </a:r>
              <a:endParaRPr/>
            </a:p>
          </p:txBody>
        </p:sp>
      </p:grpSp>
      <p:grpSp>
        <p:nvGrpSpPr>
          <p:cNvPr id="253" name="Google Shape;253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54" name="Google Shape;254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5" name="Google Shape;255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32</a:t>
              </a:r>
              <a:endParaRPr/>
            </a:p>
          </p:txBody>
        </p:sp>
      </p:grpSp>
      <p:grpSp>
        <p:nvGrpSpPr>
          <p:cNvPr id="256" name="Google Shape;256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57" name="Google Shape;257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8" name="Google Shape;258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33</a:t>
              </a:r>
              <a:endParaRPr/>
            </a:p>
          </p:txBody>
        </p:sp>
      </p:grpSp>
      <p:grpSp>
        <p:nvGrpSpPr>
          <p:cNvPr id="259" name="Google Shape;259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60" name="Google Shape;260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1" name="Google Shape;261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34</a:t>
              </a:r>
              <a:endParaRPr/>
            </a:p>
          </p:txBody>
        </p:sp>
      </p:grpSp>
      <p:grpSp>
        <p:nvGrpSpPr>
          <p:cNvPr id="262" name="Google Shape;262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63" name="Google Shape;263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4" name="Google Shape;264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35</a:t>
              </a:r>
              <a:endParaRPr/>
            </a:p>
          </p:txBody>
        </p:sp>
      </p:grpSp>
      <p:grpSp>
        <p:nvGrpSpPr>
          <p:cNvPr id="265" name="Google Shape;265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66" name="Google Shape;266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7" name="Google Shape;267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36</a:t>
              </a:r>
              <a:endParaRPr/>
            </a:p>
          </p:txBody>
        </p:sp>
      </p:grpSp>
      <p:grpSp>
        <p:nvGrpSpPr>
          <p:cNvPr id="268" name="Google Shape;268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69" name="Google Shape;269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0" name="Google Shape;270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37</a:t>
              </a:r>
              <a:endParaRPr/>
            </a:p>
          </p:txBody>
        </p:sp>
      </p:grpSp>
      <p:grpSp>
        <p:nvGrpSpPr>
          <p:cNvPr id="271" name="Google Shape;271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72" name="Google Shape;272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3" name="Google Shape;273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38</a:t>
              </a:r>
              <a:endParaRPr/>
            </a:p>
          </p:txBody>
        </p:sp>
      </p:grpSp>
      <p:grpSp>
        <p:nvGrpSpPr>
          <p:cNvPr id="274" name="Google Shape;274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75" name="Google Shape;275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6" name="Google Shape;276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39</a:t>
              </a:r>
              <a:endParaRPr/>
            </a:p>
          </p:txBody>
        </p:sp>
      </p:grpSp>
      <p:grpSp>
        <p:nvGrpSpPr>
          <p:cNvPr id="277" name="Google Shape;277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78" name="Google Shape;278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9" name="Google Shape;279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40</a:t>
              </a:r>
              <a:endParaRPr/>
            </a:p>
          </p:txBody>
        </p:sp>
      </p:grpSp>
      <p:grpSp>
        <p:nvGrpSpPr>
          <p:cNvPr id="280" name="Google Shape;280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81" name="Google Shape;281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2" name="Google Shape;282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41</a:t>
              </a:r>
              <a:endParaRPr/>
            </a:p>
          </p:txBody>
        </p:sp>
      </p:grpSp>
      <p:grpSp>
        <p:nvGrpSpPr>
          <p:cNvPr id="283" name="Google Shape;283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84" name="Google Shape;284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5" name="Google Shape;285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42</a:t>
              </a:r>
              <a:endParaRPr/>
            </a:p>
          </p:txBody>
        </p:sp>
      </p:grpSp>
      <p:grpSp>
        <p:nvGrpSpPr>
          <p:cNvPr id="286" name="Google Shape;286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87" name="Google Shape;287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8" name="Google Shape;288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43</a:t>
              </a:r>
              <a:endParaRPr/>
            </a:p>
          </p:txBody>
        </p:sp>
      </p:grpSp>
      <p:grpSp>
        <p:nvGrpSpPr>
          <p:cNvPr id="289" name="Google Shape;289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90" name="Google Shape;290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1" name="Google Shape;291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44</a:t>
              </a:r>
              <a:endParaRPr/>
            </a:p>
          </p:txBody>
        </p:sp>
      </p:grpSp>
      <p:grpSp>
        <p:nvGrpSpPr>
          <p:cNvPr id="292" name="Google Shape;292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93" name="Google Shape;293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4" name="Google Shape;294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45</a:t>
              </a:r>
              <a:endParaRPr/>
            </a:p>
          </p:txBody>
        </p:sp>
      </p:grpSp>
      <p:grpSp>
        <p:nvGrpSpPr>
          <p:cNvPr id="295" name="Google Shape;295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96" name="Google Shape;296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7" name="Google Shape;297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46</a:t>
              </a:r>
              <a:endParaRPr/>
            </a:p>
          </p:txBody>
        </p:sp>
      </p:grpSp>
      <p:grpSp>
        <p:nvGrpSpPr>
          <p:cNvPr id="298" name="Google Shape;298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299" name="Google Shape;299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0" name="Google Shape;300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47</a:t>
              </a:r>
              <a:endParaRPr/>
            </a:p>
          </p:txBody>
        </p:sp>
      </p:grpSp>
      <p:grpSp>
        <p:nvGrpSpPr>
          <p:cNvPr id="301" name="Google Shape;301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302" name="Google Shape;302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3" name="Google Shape;303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48</a:t>
              </a:r>
              <a:endParaRPr/>
            </a:p>
          </p:txBody>
        </p:sp>
      </p:grpSp>
      <p:grpSp>
        <p:nvGrpSpPr>
          <p:cNvPr id="304" name="Google Shape;304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305" name="Google Shape;305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6" name="Google Shape;306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49</a:t>
              </a:r>
              <a:endParaRPr/>
            </a:p>
          </p:txBody>
        </p:sp>
      </p:grpSp>
      <p:grpSp>
        <p:nvGrpSpPr>
          <p:cNvPr id="307" name="Google Shape;307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308" name="Google Shape;308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9" name="Google Shape;309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50</a:t>
              </a:r>
              <a:endParaRPr/>
            </a:p>
          </p:txBody>
        </p:sp>
      </p:grpSp>
      <p:grpSp>
        <p:nvGrpSpPr>
          <p:cNvPr id="310" name="Google Shape;310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311" name="Google Shape;311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2" name="Google Shape;312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51</a:t>
              </a:r>
              <a:endParaRPr/>
            </a:p>
          </p:txBody>
        </p:sp>
      </p:grpSp>
      <p:grpSp>
        <p:nvGrpSpPr>
          <p:cNvPr id="313" name="Google Shape;313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314" name="Google Shape;314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5" name="Google Shape;315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52</a:t>
              </a:r>
              <a:endParaRPr/>
            </a:p>
          </p:txBody>
        </p:sp>
      </p:grpSp>
      <p:grpSp>
        <p:nvGrpSpPr>
          <p:cNvPr id="316" name="Google Shape;316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317" name="Google Shape;317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8" name="Google Shape;318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53</a:t>
              </a:r>
              <a:endParaRPr/>
            </a:p>
          </p:txBody>
        </p:sp>
      </p:grpSp>
      <p:grpSp>
        <p:nvGrpSpPr>
          <p:cNvPr id="319" name="Google Shape;319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320" name="Google Shape;320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1" name="Google Shape;321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54</a:t>
              </a:r>
              <a:endParaRPr/>
            </a:p>
          </p:txBody>
        </p:sp>
      </p:grpSp>
      <p:grpSp>
        <p:nvGrpSpPr>
          <p:cNvPr id="322" name="Google Shape;322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323" name="Google Shape;323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4" name="Google Shape;324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55</a:t>
              </a:r>
              <a:endParaRPr/>
            </a:p>
          </p:txBody>
        </p:sp>
      </p:grpSp>
      <p:grpSp>
        <p:nvGrpSpPr>
          <p:cNvPr id="325" name="Google Shape;325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326" name="Google Shape;326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7" name="Google Shape;327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56</a:t>
              </a:r>
              <a:endParaRPr/>
            </a:p>
          </p:txBody>
        </p:sp>
      </p:grpSp>
      <p:grpSp>
        <p:nvGrpSpPr>
          <p:cNvPr id="328" name="Google Shape;328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329" name="Google Shape;329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0" name="Google Shape;330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57</a:t>
              </a:r>
              <a:endParaRPr/>
            </a:p>
          </p:txBody>
        </p:sp>
      </p:grpSp>
      <p:grpSp>
        <p:nvGrpSpPr>
          <p:cNvPr id="331" name="Google Shape;331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332" name="Google Shape;332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3" name="Google Shape;333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58</a:t>
              </a:r>
              <a:endParaRPr/>
            </a:p>
          </p:txBody>
        </p:sp>
      </p:grpSp>
      <p:grpSp>
        <p:nvGrpSpPr>
          <p:cNvPr id="334" name="Google Shape;334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335" name="Google Shape;335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6" name="Google Shape;336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59</a:t>
              </a:r>
              <a:endParaRPr/>
            </a:p>
          </p:txBody>
        </p:sp>
      </p:grpSp>
      <p:grpSp>
        <p:nvGrpSpPr>
          <p:cNvPr id="337" name="Google Shape;337;p24"/>
          <p:cNvGrpSpPr/>
          <p:nvPr/>
        </p:nvGrpSpPr>
        <p:grpSpPr>
          <a:xfrm>
            <a:off x="3976807" y="4688382"/>
            <a:ext cx="1207013" cy="1123026"/>
            <a:chOff x="-1" y="-1"/>
            <a:chExt cx="1207012" cy="1123024"/>
          </a:xfrm>
        </p:grpSpPr>
        <p:sp>
          <p:nvSpPr>
            <p:cNvPr id="338" name="Google Shape;338;p24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9" name="Google Shape;339;p24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60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5"/>
          <p:cNvSpPr txBox="1"/>
          <p:nvPr>
            <p:ph type="title"/>
          </p:nvPr>
        </p:nvSpPr>
        <p:spPr>
          <a:xfrm>
            <a:off x="1293811" y="1388534"/>
            <a:ext cx="3718455" cy="1371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Century Gothic"/>
              <a:buNone/>
            </a:pPr>
            <a:r>
              <a:rPr b="1" lang="en-US" sz="6600">
                <a:solidFill>
                  <a:srgbClr val="FF0000"/>
                </a:solidFill>
              </a:rPr>
              <a:t>Red</a:t>
            </a:r>
            <a:endParaRPr/>
          </a:p>
        </p:txBody>
      </p:sp>
      <p:sp>
        <p:nvSpPr>
          <p:cNvPr id="345" name="Google Shape;345;p25"/>
          <p:cNvSpPr txBox="1"/>
          <p:nvPr>
            <p:ph idx="1" type="body"/>
          </p:nvPr>
        </p:nvSpPr>
        <p:spPr>
          <a:xfrm>
            <a:off x="1293811" y="3031064"/>
            <a:ext cx="3718455" cy="2438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 sz="4000"/>
              <a:t>Anger</a:t>
            </a:r>
            <a:endParaRPr sz="1600"/>
          </a:p>
          <a:p>
            <a:pPr indent="0" lvl="0" marL="0" rtl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4000"/>
              <a:buNone/>
            </a:pPr>
            <a:r>
              <a:rPr lang="en-US" sz="4000"/>
              <a:t>Violence</a:t>
            </a:r>
            <a:endParaRPr sz="1600"/>
          </a:p>
          <a:p>
            <a:pPr indent="0" lvl="0" marL="0" rtl="0" algn="ctr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SzPts val="4000"/>
              <a:buNone/>
            </a:pPr>
            <a:r>
              <a:rPr lang="en-US" sz="4000"/>
              <a:t>Danger</a:t>
            </a:r>
            <a:endParaRPr/>
          </a:p>
        </p:txBody>
      </p:sp>
      <p:pic>
        <p:nvPicPr>
          <p:cNvPr descr="Picture 5" id="346" name="Google Shape;34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83064" y="4139429"/>
            <a:ext cx="4436294" cy="19556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7" id="347" name="Google Shape;347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61391" y="1193393"/>
            <a:ext cx="1797172" cy="25702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9" id="348" name="Google Shape;348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522282" y="1056121"/>
            <a:ext cx="2857501" cy="2844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1_Organic">
  <a:themeElements>
    <a:clrScheme name="1_Organic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Organic">
  <a:themeElements>
    <a:clrScheme name="1_Organic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