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6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9" name="Google Shape;5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/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1041426" y="1041398"/>
            <a:ext cx="10105974" cy="3335870"/>
          </a:xfrm>
          <a:prstGeom prst="rect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5" name="Google Shape;6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/>
          <p:nvPr>
            <p:ph type="title"/>
          </p:nvPr>
        </p:nvSpPr>
        <p:spPr>
          <a:xfrm>
            <a:off x="1303867" y="982132"/>
            <a:ext cx="9592734" cy="29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1303867" y="4343398"/>
            <a:ext cx="9592734" cy="1532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68" name="Google Shape;68;p12"/>
          <p:cNvCxnSpPr/>
          <p:nvPr/>
        </p:nvCxnSpPr>
        <p:spPr>
          <a:xfrm>
            <a:off x="1396169" y="4140198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71" name="Google Shape;7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1pPr>
            <a:lvl2pPr indent="-228600" lvl="1" marL="9144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2pPr>
            <a:lvl3pPr indent="-228600" lvl="2" marL="1371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3pPr>
            <a:lvl4pPr indent="-228600" lvl="3" marL="18288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4pPr>
            <a:lvl5pPr indent="-228600" lvl="4" marL="22860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1295400" y="4343398"/>
            <a:ext cx="9609668" cy="1532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/>
        </p:nvSpPr>
        <p:spPr>
          <a:xfrm>
            <a:off x="907732" y="504329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10645986" y="245223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cxnSp>
        <p:nvCxnSpPr>
          <p:cNvPr id="77" name="Google Shape;77;p13"/>
          <p:cNvCxnSpPr/>
          <p:nvPr/>
        </p:nvCxnSpPr>
        <p:spPr>
          <a:xfrm>
            <a:off x="1396169" y="4140198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0" name="Google Shape;8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 showMasterSp="0">
  <p:cSld name="Quote Name Card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5" name="Google Shape;8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type="title"/>
          </p:nvPr>
        </p:nvSpPr>
        <p:spPr>
          <a:xfrm>
            <a:off x="1446212" y="982132"/>
            <a:ext cx="9296399" cy="224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1295400" y="3639311"/>
            <a:ext cx="9609669" cy="886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1295400" y="4529666"/>
            <a:ext cx="9609670" cy="134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/>
        </p:nvSpPr>
        <p:spPr>
          <a:xfrm>
            <a:off x="907732" y="504329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0645986" y="222362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cxnSp>
        <p:nvCxnSpPr>
          <p:cNvPr id="91" name="Google Shape;91;p15"/>
          <p:cNvCxnSpPr/>
          <p:nvPr/>
        </p:nvCxnSpPr>
        <p:spPr>
          <a:xfrm>
            <a:off x="1396169" y="3429000"/>
            <a:ext cx="94072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 showMasterSp="0">
  <p:cSld name="True or Fals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94" name="Google Shape;9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type="title"/>
          </p:nvPr>
        </p:nvSpPr>
        <p:spPr>
          <a:xfrm>
            <a:off x="1295400" y="982132"/>
            <a:ext cx="9609668" cy="224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1295400" y="3630167"/>
            <a:ext cx="9609669" cy="841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2" type="body"/>
          </p:nvPr>
        </p:nvSpPr>
        <p:spPr>
          <a:xfrm>
            <a:off x="1295399" y="4470398"/>
            <a:ext cx="9609672" cy="14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98" name="Google Shape;98;p16"/>
          <p:cNvCxnSpPr/>
          <p:nvPr/>
        </p:nvCxnSpPr>
        <p:spPr>
          <a:xfrm>
            <a:off x="1396169" y="3429000"/>
            <a:ext cx="94072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2692398" y="1871130"/>
            <a:ext cx="6815670" cy="1515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692398" y="3657596"/>
            <a:ext cx="6815670" cy="132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16" name="Google Shape;16;p3"/>
          <p:cNvCxnSpPr/>
          <p:nvPr/>
        </p:nvCxnSpPr>
        <p:spPr>
          <a:xfrm>
            <a:off x="2692399" y="3522131"/>
            <a:ext cx="6815668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263160" y="5055443"/>
            <a:ext cx="244907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418668" y="982131"/>
            <a:ext cx="5469467" cy="489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27" name="Google Shape;27;p5"/>
          <p:cNvCxnSpPr/>
          <p:nvPr/>
        </p:nvCxnSpPr>
        <p:spPr>
          <a:xfrm>
            <a:off x="1396169" y="2912533"/>
            <a:ext cx="3514498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295399" y="1883831"/>
            <a:ext cx="6241816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6"/>
          <p:cNvSpPr/>
          <p:nvPr>
            <p:ph idx="2" type="pic"/>
          </p:nvPr>
        </p:nvSpPr>
        <p:spPr>
          <a:xfrm>
            <a:off x="8094830" y="1041400"/>
            <a:ext cx="3063348" cy="4775200"/>
          </a:xfrm>
          <a:prstGeom prst="rect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295399" y="3255431"/>
            <a:ext cx="6241816" cy="182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2015066" y="3846050"/>
            <a:ext cx="8158692" cy="954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38" name="Google Shape;38;p7"/>
          <p:cNvCxnSpPr/>
          <p:nvPr/>
        </p:nvCxnSpPr>
        <p:spPr>
          <a:xfrm>
            <a:off x="2012723" y="3710585"/>
            <a:ext cx="8163381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8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8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1298447" y="2560320"/>
            <a:ext cx="4718305" cy="331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295400" y="2658533"/>
            <a:ext cx="4718304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6180671" y="2658533"/>
            <a:ext cx="4718305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51" name="Google Shape;51;p9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4" name="Google Shape;5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56" name="Google Shape;56;p10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0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38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386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0386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0386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386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386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0386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403859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403859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1.jp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Relationship Id="rId8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4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tyUFnQlaN7Q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622" y="1734698"/>
            <a:ext cx="7429502" cy="451869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2621493" y="811368"/>
            <a:ext cx="7507098" cy="92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entury Gothic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Symbol Challenge!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/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t/>
            </a:r>
            <a:endParaRPr sz="2400"/>
          </a:p>
        </p:txBody>
      </p:sp>
      <p:sp>
        <p:nvSpPr>
          <p:cNvPr id="354" name="Google Shape;354;p26"/>
          <p:cNvSpPr txBox="1"/>
          <p:nvPr>
            <p:ph idx="1" type="body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descr="Picture 4" id="355" name="Google Shape;355;p26"/>
          <p:cNvPicPr preferRelativeResize="0"/>
          <p:nvPr/>
        </p:nvPicPr>
        <p:blipFill rotWithShape="1">
          <a:blip r:embed="rId3">
            <a:alphaModFix/>
          </a:blip>
          <a:srcRect b="48208" l="4160" r="0" t="417"/>
          <a:stretch/>
        </p:blipFill>
        <p:spPr>
          <a:xfrm>
            <a:off x="363804" y="377951"/>
            <a:ext cx="5816530" cy="6235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356" name="Google Shape;356;p26"/>
          <p:cNvPicPr preferRelativeResize="0"/>
          <p:nvPr/>
        </p:nvPicPr>
        <p:blipFill rotWithShape="1">
          <a:blip r:embed="rId3">
            <a:alphaModFix/>
          </a:blip>
          <a:srcRect b="2762" l="0" r="208" t="52338"/>
          <a:stretch/>
        </p:blipFill>
        <p:spPr>
          <a:xfrm>
            <a:off x="5855207" y="1170432"/>
            <a:ext cx="6056378" cy="54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 txBox="1"/>
          <p:nvPr/>
        </p:nvSpPr>
        <p:spPr>
          <a:xfrm>
            <a:off x="6315308" y="801099"/>
            <a:ext cx="4734519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interesting tradition regarding colour…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"/>
          <p:cNvSpPr txBox="1"/>
          <p:nvPr>
            <p:ph type="title"/>
          </p:nvPr>
        </p:nvSpPr>
        <p:spPr>
          <a:xfrm>
            <a:off x="690091" y="696926"/>
            <a:ext cx="389478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t/>
            </a:r>
            <a:endParaRPr sz="2800"/>
          </a:p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829055" y="4058022"/>
            <a:ext cx="10655810" cy="174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8"/>
              <a:buNone/>
            </a:pPr>
            <a:r>
              <a:rPr lang="en-US" sz="2408"/>
              <a:t>In your books: </a:t>
            </a:r>
            <a:r>
              <a:rPr b="1" lang="en-US"/>
              <a:t>write down 5 colours</a:t>
            </a:r>
            <a:r>
              <a:rPr lang="en-US" sz="2408"/>
              <a:t>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8"/>
              <a:buNone/>
            </a:pPr>
            <a:r>
              <a:rPr lang="en-US" sz="2408"/>
              <a:t>Then, write down </a:t>
            </a:r>
            <a:r>
              <a:rPr b="1" lang="en-US"/>
              <a:t>two things for each colour</a:t>
            </a:r>
            <a:r>
              <a:rPr lang="en-US" sz="2408"/>
              <a:t> that you think it could represent or be linked with.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8"/>
              <a:buNone/>
            </a:pPr>
            <a:r>
              <a:rPr lang="en-US" sz="2408"/>
              <a:t>Example: </a:t>
            </a:r>
            <a:r>
              <a:rPr b="1" lang="en-US">
                <a:solidFill>
                  <a:srgbClr val="FFC000"/>
                </a:solidFill>
              </a:rPr>
              <a:t>yellow</a:t>
            </a:r>
            <a:r>
              <a:rPr lang="en-US" sz="2408"/>
              <a:t> = sunshine, happiness</a:t>
            </a:r>
            <a:endParaRPr/>
          </a:p>
        </p:txBody>
      </p:sp>
      <p:pic>
        <p:nvPicPr>
          <p:cNvPr descr="Picture 6" id="364" name="Google Shape;3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2330" y="794838"/>
            <a:ext cx="5159247" cy="2547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365" name="Google Shape;36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004" y="495471"/>
            <a:ext cx="4449909" cy="314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"/>
          <p:cNvSpPr txBox="1"/>
          <p:nvPr>
            <p:ph idx="4294967295" type="title"/>
          </p:nvPr>
        </p:nvSpPr>
        <p:spPr>
          <a:xfrm>
            <a:off x="918873" y="737900"/>
            <a:ext cx="6188508" cy="84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Symbols &amp; Colours</a:t>
            </a:r>
            <a:endParaRPr/>
          </a:p>
        </p:txBody>
      </p:sp>
      <p:sp>
        <p:nvSpPr>
          <p:cNvPr id="371" name="Google Shape;371;p28"/>
          <p:cNvSpPr txBox="1"/>
          <p:nvPr>
            <p:ph idx="4294967295" type="body"/>
          </p:nvPr>
        </p:nvSpPr>
        <p:spPr>
          <a:xfrm>
            <a:off x="918872" y="1843085"/>
            <a:ext cx="5966837" cy="4197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/>
              <a:t>How are symbols and colours used in this poster to tell you about the movie?</a:t>
            </a:r>
            <a:endParaRPr/>
          </a:p>
        </p:txBody>
      </p:sp>
      <p:pic>
        <p:nvPicPr>
          <p:cNvPr descr="Content Placeholder 6" id="372" name="Google Shape;3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7380" y="602396"/>
            <a:ext cx="4045529" cy="57305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74" name="Google Shape;374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28"/>
            <p:cNvSpPr txBox="1"/>
            <p:nvPr/>
          </p:nvSpPr>
          <p:spPr>
            <a:xfrm>
              <a:off x="39837" y="172890"/>
              <a:ext cx="112733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End</a:t>
              </a:r>
              <a:endParaRPr/>
            </a:p>
          </p:txBody>
        </p:sp>
      </p:grpSp>
      <p:grpSp>
        <p:nvGrpSpPr>
          <p:cNvPr id="376" name="Google Shape;376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77" name="Google Shape;377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8" name="Google Shape;378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</p:grpSp>
      <p:grpSp>
        <p:nvGrpSpPr>
          <p:cNvPr id="379" name="Google Shape;379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80" name="Google Shape;380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</p:grpSp>
      <p:grpSp>
        <p:nvGrpSpPr>
          <p:cNvPr id="382" name="Google Shape;382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83" name="Google Shape;383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4" name="Google Shape;384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  <p:grpSp>
        <p:nvGrpSpPr>
          <p:cNvPr id="385" name="Google Shape;385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86" name="Google Shape;386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/>
            </a:p>
          </p:txBody>
        </p:sp>
      </p:grpSp>
      <p:grpSp>
        <p:nvGrpSpPr>
          <p:cNvPr id="388" name="Google Shape;388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89" name="Google Shape;389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/>
            </a:p>
          </p:txBody>
        </p:sp>
      </p:grpSp>
      <p:grpSp>
        <p:nvGrpSpPr>
          <p:cNvPr id="391" name="Google Shape;391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92" name="Google Shape;392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Google Shape;393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/>
            </a:p>
          </p:txBody>
        </p:sp>
      </p:grpSp>
      <p:grpSp>
        <p:nvGrpSpPr>
          <p:cNvPr id="394" name="Google Shape;394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95" name="Google Shape;395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/>
            </a:p>
          </p:txBody>
        </p:sp>
      </p:grpSp>
      <p:grpSp>
        <p:nvGrpSpPr>
          <p:cNvPr id="397" name="Google Shape;397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398" name="Google Shape;398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" name="Google Shape;399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/>
            </a:p>
          </p:txBody>
        </p:sp>
      </p:grpSp>
      <p:grpSp>
        <p:nvGrpSpPr>
          <p:cNvPr id="400" name="Google Shape;400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01" name="Google Shape;401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2" name="Google Shape;402;p28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/>
            </a:p>
          </p:txBody>
        </p:sp>
      </p:grpSp>
      <p:grpSp>
        <p:nvGrpSpPr>
          <p:cNvPr id="403" name="Google Shape;403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04" name="Google Shape;404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Google Shape;405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/>
            </a:p>
          </p:txBody>
        </p:sp>
      </p:grpSp>
      <p:grpSp>
        <p:nvGrpSpPr>
          <p:cNvPr id="406" name="Google Shape;406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07" name="Google Shape;407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8" name="Google Shape;408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  <a:endParaRPr/>
            </a:p>
          </p:txBody>
        </p:sp>
      </p:grpSp>
      <p:grpSp>
        <p:nvGrpSpPr>
          <p:cNvPr id="409" name="Google Shape;409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10" name="Google Shape;410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1" name="Google Shape;411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</a:t>
              </a:r>
              <a:endParaRPr/>
            </a:p>
          </p:txBody>
        </p:sp>
      </p:grpSp>
      <p:grpSp>
        <p:nvGrpSpPr>
          <p:cNvPr id="412" name="Google Shape;412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13" name="Google Shape;413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4" name="Google Shape;414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13</a:t>
              </a:r>
              <a:endParaRPr/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16" name="Google Shape;416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Google Shape;417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/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19" name="Google Shape;419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0" name="Google Shape;420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15</a:t>
              </a:r>
              <a:endParaRPr/>
            </a:p>
          </p:txBody>
        </p:sp>
      </p:grpSp>
      <p:grpSp>
        <p:nvGrpSpPr>
          <p:cNvPr id="421" name="Google Shape;421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22" name="Google Shape;422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3" name="Google Shape;423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16</a:t>
              </a:r>
              <a:endParaRPr/>
            </a:p>
          </p:txBody>
        </p:sp>
      </p:grpSp>
      <p:grpSp>
        <p:nvGrpSpPr>
          <p:cNvPr id="424" name="Google Shape;424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25" name="Google Shape;425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6" name="Google Shape;426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17</a:t>
              </a:r>
              <a:endParaRPr/>
            </a:p>
          </p:txBody>
        </p:sp>
      </p:grpSp>
      <p:grpSp>
        <p:nvGrpSpPr>
          <p:cNvPr id="427" name="Google Shape;427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28" name="Google Shape;428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9" name="Google Shape;429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</a:t>
              </a:r>
              <a:endParaRPr/>
            </a:p>
          </p:txBody>
        </p:sp>
      </p:grpSp>
      <p:grpSp>
        <p:nvGrpSpPr>
          <p:cNvPr id="430" name="Google Shape;430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31" name="Google Shape;431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2" name="Google Shape;432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19</a:t>
              </a:r>
              <a:endParaRPr/>
            </a:p>
          </p:txBody>
        </p:sp>
      </p:grpSp>
      <p:grpSp>
        <p:nvGrpSpPr>
          <p:cNvPr id="433" name="Google Shape;433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34" name="Google Shape;434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5" name="Google Shape;435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/>
            </a:p>
          </p:txBody>
        </p:sp>
      </p:grpSp>
      <p:grpSp>
        <p:nvGrpSpPr>
          <p:cNvPr id="436" name="Google Shape;436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37" name="Google Shape;437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8" name="Google Shape;438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21</a:t>
              </a:r>
              <a:endParaRPr/>
            </a:p>
          </p:txBody>
        </p:sp>
      </p:grpSp>
      <p:grpSp>
        <p:nvGrpSpPr>
          <p:cNvPr id="439" name="Google Shape;439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40" name="Google Shape;440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1" name="Google Shape;441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22</a:t>
              </a: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43" name="Google Shape;443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23</a:t>
              </a: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46" name="Google Shape;446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/>
            </a:p>
          </p:txBody>
        </p:sp>
      </p:grpSp>
      <p:grpSp>
        <p:nvGrpSpPr>
          <p:cNvPr id="448" name="Google Shape;448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49" name="Google Shape;449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0" name="Google Shape;450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25</a:t>
              </a:r>
              <a:endParaRPr/>
            </a:p>
          </p:txBody>
        </p:sp>
      </p:grpSp>
      <p:grpSp>
        <p:nvGrpSpPr>
          <p:cNvPr id="451" name="Google Shape;451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52" name="Google Shape;452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3" name="Google Shape;453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26</a:t>
              </a:r>
              <a:endParaRPr/>
            </a:p>
          </p:txBody>
        </p:sp>
      </p:grpSp>
      <p:grpSp>
        <p:nvGrpSpPr>
          <p:cNvPr id="454" name="Google Shape;454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55" name="Google Shape;455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6" name="Google Shape;456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27</a:t>
              </a:r>
              <a:endParaRPr/>
            </a:p>
          </p:txBody>
        </p:sp>
      </p:grpSp>
      <p:grpSp>
        <p:nvGrpSpPr>
          <p:cNvPr id="457" name="Google Shape;457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58" name="Google Shape;458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9" name="Google Shape;459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28</a:t>
              </a:r>
              <a:endParaRPr/>
            </a:p>
          </p:txBody>
        </p:sp>
      </p:grpSp>
      <p:grpSp>
        <p:nvGrpSpPr>
          <p:cNvPr id="460" name="Google Shape;460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61" name="Google Shape;461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2" name="Google Shape;462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</a:t>
              </a:r>
              <a:endParaRPr/>
            </a:p>
          </p:txBody>
        </p:sp>
      </p:grpSp>
      <p:grpSp>
        <p:nvGrpSpPr>
          <p:cNvPr id="463" name="Google Shape;463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64" name="Google Shape;464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</a:t>
              </a:r>
              <a:endParaRPr/>
            </a:p>
          </p:txBody>
        </p:sp>
      </p:grpSp>
      <p:grpSp>
        <p:nvGrpSpPr>
          <p:cNvPr id="466" name="Google Shape;466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67" name="Google Shape;467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8" name="Google Shape;468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31</a:t>
              </a:r>
              <a:endParaRPr/>
            </a:p>
          </p:txBody>
        </p:sp>
      </p:grpSp>
      <p:grpSp>
        <p:nvGrpSpPr>
          <p:cNvPr id="469" name="Google Shape;469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70" name="Google Shape;470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1" name="Google Shape;471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32</a:t>
              </a:r>
              <a:endParaRPr/>
            </a:p>
          </p:txBody>
        </p:sp>
      </p:grpSp>
      <p:grpSp>
        <p:nvGrpSpPr>
          <p:cNvPr id="472" name="Google Shape;472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73" name="Google Shape;473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4" name="Google Shape;474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33</a:t>
              </a:r>
              <a:endParaRPr/>
            </a:p>
          </p:txBody>
        </p:sp>
      </p:grpSp>
      <p:grpSp>
        <p:nvGrpSpPr>
          <p:cNvPr id="475" name="Google Shape;475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76" name="Google Shape;476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7" name="Google Shape;477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34</a:t>
              </a:r>
              <a:endParaRPr/>
            </a:p>
          </p:txBody>
        </p:sp>
      </p:grpSp>
      <p:grpSp>
        <p:nvGrpSpPr>
          <p:cNvPr id="478" name="Google Shape;478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79" name="Google Shape;479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0" name="Google Shape;480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35</a:t>
              </a:r>
              <a:endParaRPr/>
            </a:p>
          </p:txBody>
        </p:sp>
      </p:grpSp>
      <p:grpSp>
        <p:nvGrpSpPr>
          <p:cNvPr id="481" name="Google Shape;481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82" name="Google Shape;482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3" name="Google Shape;483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36</a:t>
              </a:r>
              <a:endParaRPr/>
            </a:p>
          </p:txBody>
        </p:sp>
      </p:grpSp>
      <p:grpSp>
        <p:nvGrpSpPr>
          <p:cNvPr id="484" name="Google Shape;484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85" name="Google Shape;485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6" name="Google Shape;486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37</a:t>
              </a:r>
              <a:endParaRPr/>
            </a:p>
          </p:txBody>
        </p:sp>
      </p:grpSp>
      <p:grpSp>
        <p:nvGrpSpPr>
          <p:cNvPr id="487" name="Google Shape;487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88" name="Google Shape;488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9" name="Google Shape;489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38</a:t>
              </a:r>
              <a:endParaRPr/>
            </a:p>
          </p:txBody>
        </p:sp>
      </p:grpSp>
      <p:grpSp>
        <p:nvGrpSpPr>
          <p:cNvPr id="490" name="Google Shape;490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91" name="Google Shape;491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2" name="Google Shape;492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39</a:t>
              </a:r>
              <a:endParaRPr/>
            </a:p>
          </p:txBody>
        </p:sp>
      </p:grpSp>
      <p:grpSp>
        <p:nvGrpSpPr>
          <p:cNvPr id="493" name="Google Shape;493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94" name="Google Shape;494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5" name="Google Shape;495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40</a:t>
              </a:r>
              <a:endParaRPr/>
            </a:p>
          </p:txBody>
        </p:sp>
      </p:grpSp>
      <p:grpSp>
        <p:nvGrpSpPr>
          <p:cNvPr id="496" name="Google Shape;496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497" name="Google Shape;497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8" name="Google Shape;498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41</a:t>
              </a:r>
              <a:endParaRPr/>
            </a:p>
          </p:txBody>
        </p:sp>
      </p:grpSp>
      <p:grpSp>
        <p:nvGrpSpPr>
          <p:cNvPr id="499" name="Google Shape;499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00" name="Google Shape;500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1" name="Google Shape;501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42</a:t>
              </a:r>
              <a:endParaRPr/>
            </a:p>
          </p:txBody>
        </p:sp>
      </p:grpSp>
      <p:grpSp>
        <p:nvGrpSpPr>
          <p:cNvPr id="502" name="Google Shape;502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03" name="Google Shape;503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4" name="Google Shape;504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43</a:t>
              </a:r>
              <a:endParaRPr/>
            </a:p>
          </p:txBody>
        </p:sp>
      </p:grpSp>
      <p:grpSp>
        <p:nvGrpSpPr>
          <p:cNvPr id="505" name="Google Shape;505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06" name="Google Shape;506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7" name="Google Shape;507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44</a:t>
              </a:r>
              <a:endParaRPr/>
            </a:p>
          </p:txBody>
        </p:sp>
      </p:grpSp>
      <p:grpSp>
        <p:nvGrpSpPr>
          <p:cNvPr id="508" name="Google Shape;508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09" name="Google Shape;509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0" name="Google Shape;510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45</a:t>
              </a:r>
              <a:endParaRPr/>
            </a:p>
          </p:txBody>
        </p:sp>
      </p:grpSp>
      <p:grpSp>
        <p:nvGrpSpPr>
          <p:cNvPr id="511" name="Google Shape;511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12" name="Google Shape;512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3" name="Google Shape;513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46</a:t>
              </a:r>
              <a:endParaRPr/>
            </a:p>
          </p:txBody>
        </p:sp>
      </p:grpSp>
      <p:grpSp>
        <p:nvGrpSpPr>
          <p:cNvPr id="514" name="Google Shape;514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15" name="Google Shape;515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6" name="Google Shape;516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47</a:t>
              </a:r>
              <a:endParaRPr/>
            </a:p>
          </p:txBody>
        </p:sp>
      </p:grpSp>
      <p:grpSp>
        <p:nvGrpSpPr>
          <p:cNvPr id="517" name="Google Shape;517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18" name="Google Shape;518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9" name="Google Shape;519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48</a:t>
              </a:r>
              <a:endParaRPr/>
            </a:p>
          </p:txBody>
        </p:sp>
      </p:grpSp>
      <p:grpSp>
        <p:nvGrpSpPr>
          <p:cNvPr id="520" name="Google Shape;520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21" name="Google Shape;521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2" name="Google Shape;522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49</a:t>
              </a:r>
              <a:endParaRPr/>
            </a:p>
          </p:txBody>
        </p:sp>
      </p:grpSp>
      <p:grpSp>
        <p:nvGrpSpPr>
          <p:cNvPr id="523" name="Google Shape;523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24" name="Google Shape;524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5" name="Google Shape;525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50</a:t>
              </a:r>
              <a:endParaRPr/>
            </a:p>
          </p:txBody>
        </p:sp>
      </p:grpSp>
      <p:grpSp>
        <p:nvGrpSpPr>
          <p:cNvPr id="526" name="Google Shape;526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27" name="Google Shape;527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8" name="Google Shape;528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51</a:t>
              </a:r>
              <a:endParaRPr/>
            </a:p>
          </p:txBody>
        </p:sp>
      </p:grpSp>
      <p:grpSp>
        <p:nvGrpSpPr>
          <p:cNvPr id="529" name="Google Shape;529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30" name="Google Shape;530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1" name="Google Shape;531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52</a:t>
              </a:r>
              <a:endParaRPr/>
            </a:p>
          </p:txBody>
        </p:sp>
      </p:grpSp>
      <p:grpSp>
        <p:nvGrpSpPr>
          <p:cNvPr id="532" name="Google Shape;532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33" name="Google Shape;533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4" name="Google Shape;534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53</a:t>
              </a:r>
              <a:endParaRPr/>
            </a:p>
          </p:txBody>
        </p:sp>
      </p:grpSp>
      <p:grpSp>
        <p:nvGrpSpPr>
          <p:cNvPr id="535" name="Google Shape;535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36" name="Google Shape;536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7" name="Google Shape;537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54</a:t>
              </a:r>
              <a:endParaRPr/>
            </a:p>
          </p:txBody>
        </p:sp>
      </p:grpSp>
      <p:grpSp>
        <p:nvGrpSpPr>
          <p:cNvPr id="538" name="Google Shape;538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39" name="Google Shape;539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0" name="Google Shape;540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55</a:t>
              </a:r>
              <a:endParaRPr/>
            </a:p>
          </p:txBody>
        </p:sp>
      </p:grpSp>
      <p:grpSp>
        <p:nvGrpSpPr>
          <p:cNvPr id="541" name="Google Shape;541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42" name="Google Shape;542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3" name="Google Shape;543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56</a:t>
              </a:r>
              <a:endParaRPr/>
            </a:p>
          </p:txBody>
        </p:sp>
      </p:grpSp>
      <p:grpSp>
        <p:nvGrpSpPr>
          <p:cNvPr id="544" name="Google Shape;544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45" name="Google Shape;545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6" name="Google Shape;546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57</a:t>
              </a:r>
              <a:endParaRPr/>
            </a:p>
          </p:txBody>
        </p:sp>
      </p:grpSp>
      <p:grpSp>
        <p:nvGrpSpPr>
          <p:cNvPr id="547" name="Google Shape;547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48" name="Google Shape;548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9" name="Google Shape;549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58</a:t>
              </a:r>
              <a:endParaRPr/>
            </a:p>
          </p:txBody>
        </p:sp>
      </p:grpSp>
      <p:grpSp>
        <p:nvGrpSpPr>
          <p:cNvPr id="550" name="Google Shape;550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51" name="Google Shape;551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2" name="Google Shape;552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59</a:t>
              </a:r>
              <a:endParaRPr/>
            </a:p>
          </p:txBody>
        </p:sp>
      </p:grpSp>
      <p:grpSp>
        <p:nvGrpSpPr>
          <p:cNvPr id="553" name="Google Shape;553;p28"/>
          <p:cNvGrpSpPr/>
          <p:nvPr/>
        </p:nvGrpSpPr>
        <p:grpSpPr>
          <a:xfrm>
            <a:off x="5445387" y="3829400"/>
            <a:ext cx="1207013" cy="1123025"/>
            <a:chOff x="-1" y="-1"/>
            <a:chExt cx="1207012" cy="1123024"/>
          </a:xfrm>
        </p:grpSpPr>
        <p:sp>
          <p:nvSpPr>
            <p:cNvPr id="554" name="Google Shape;554;p28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5" name="Google Shape;555;p28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60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9"/>
          <p:cNvSpPr txBox="1"/>
          <p:nvPr>
            <p:ph idx="4294967295" type="title"/>
          </p:nvPr>
        </p:nvSpPr>
        <p:spPr>
          <a:xfrm>
            <a:off x="918873" y="737900"/>
            <a:ext cx="6188508" cy="84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Symbols &amp; Colours</a:t>
            </a:r>
            <a:endParaRPr/>
          </a:p>
        </p:txBody>
      </p:sp>
      <p:pic>
        <p:nvPicPr>
          <p:cNvPr descr="Content Placeholder 7" id="561" name="Google Shape;5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6035" y="593148"/>
            <a:ext cx="3808413" cy="566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9"/>
          <p:cNvSpPr txBox="1"/>
          <p:nvPr>
            <p:ph idx="4294967295" type="body"/>
          </p:nvPr>
        </p:nvSpPr>
        <p:spPr>
          <a:xfrm>
            <a:off x="918872" y="1843085"/>
            <a:ext cx="6507163" cy="4197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2200"/>
              <a:t>Look at </a:t>
            </a:r>
            <a:r>
              <a:rPr lang="en-US" u="sng"/>
              <a:t>the images</a:t>
            </a:r>
            <a:r>
              <a:rPr b="1" lang="en-US" sz="2200"/>
              <a:t> (not the wording!) on this film poster.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b="1" lang="en-US" sz="2200"/>
              <a:t>Answer the following in your books.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1. How do we know there is a bad character?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2. How do we know it might be funny?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3. What makes us know the setting of the film?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CHALLENGE: Who is the film aimed at? How might the symbols and colour attract that audience?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2" id="567" name="Google Shape;56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51179">
            <a:off x="5926847" y="2618800"/>
            <a:ext cx="1704103" cy="1704103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0"/>
          <p:cNvSpPr txBox="1"/>
          <p:nvPr/>
        </p:nvSpPr>
        <p:spPr>
          <a:xfrm>
            <a:off x="1216152" y="816864"/>
            <a:ext cx="9589008" cy="1336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entury Gothic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Prove your learning!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one colour and one symbol to represent YOU.</a:t>
            </a:r>
            <a:endParaRPr/>
          </a:p>
        </p:txBody>
      </p:sp>
      <p:pic>
        <p:nvPicPr>
          <p:cNvPr descr="Picture 11" id="569" name="Google Shape;56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6226" y="2742226"/>
            <a:ext cx="1503691" cy="1459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5" id="570" name="Google Shape;57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8257" y="4237770"/>
            <a:ext cx="1922717" cy="1922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7" id="571" name="Google Shape;571;p30"/>
          <p:cNvPicPr preferRelativeResize="0"/>
          <p:nvPr/>
        </p:nvPicPr>
        <p:blipFill rotWithShape="1">
          <a:blip r:embed="rId6">
            <a:alphaModFix/>
          </a:blip>
          <a:srcRect b="0" l="0" r="35319" t="0"/>
          <a:stretch/>
        </p:blipFill>
        <p:spPr>
          <a:xfrm>
            <a:off x="903275" y="2690934"/>
            <a:ext cx="1463056" cy="1459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9" id="572" name="Google Shape;57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8146" y="2453613"/>
            <a:ext cx="1538857" cy="157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0" id="573" name="Google Shape;573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52332" y="4340352"/>
            <a:ext cx="2275168" cy="1820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3" id="574" name="Google Shape;574;p30"/>
          <p:cNvPicPr preferRelativeResize="0"/>
          <p:nvPr/>
        </p:nvPicPr>
        <p:blipFill rotWithShape="1">
          <a:blip r:embed="rId9">
            <a:alphaModFix/>
          </a:blip>
          <a:srcRect b="0" l="29240" r="7469" t="0"/>
          <a:stretch/>
        </p:blipFill>
        <p:spPr>
          <a:xfrm>
            <a:off x="8681549" y="4360535"/>
            <a:ext cx="2154821" cy="1702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4" id="575" name="Google Shape;575;p30"/>
          <p:cNvPicPr preferRelativeResize="0"/>
          <p:nvPr/>
        </p:nvPicPr>
        <p:blipFill rotWithShape="1">
          <a:blip r:embed="rId10">
            <a:alphaModFix/>
          </a:blip>
          <a:srcRect b="0" l="28856" r="23781" t="0"/>
          <a:stretch/>
        </p:blipFill>
        <p:spPr>
          <a:xfrm>
            <a:off x="9758959" y="2690934"/>
            <a:ext cx="1353313" cy="1600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5" id="576" name="Google Shape;576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12953" y="2762408"/>
            <a:ext cx="1459326" cy="145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1" lang="en-US"/>
              <a:t>Colour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1024127" y="2479406"/>
            <a:ext cx="6570779" cy="3777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75"/>
              <a:buChar char="•"/>
            </a:pPr>
            <a:r>
              <a:rPr lang="en-US" sz="2500"/>
              <a:t>The use of colour is important in static image as it can tell the person looking at something about the </a:t>
            </a:r>
            <a:r>
              <a:rPr b="1" lang="en-US"/>
              <a:t>ideas</a:t>
            </a:r>
            <a:r>
              <a:rPr lang="en-US" sz="2500"/>
              <a:t>, </a:t>
            </a:r>
            <a:r>
              <a:rPr b="1" lang="en-US"/>
              <a:t>purpose</a:t>
            </a:r>
            <a:r>
              <a:rPr lang="en-US" sz="2500"/>
              <a:t> and </a:t>
            </a:r>
            <a:r>
              <a:rPr b="1" lang="en-US"/>
              <a:t>audience</a:t>
            </a:r>
            <a:r>
              <a:rPr lang="en-US" sz="2500"/>
              <a:t> of the image.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75"/>
              <a:buChar char="•"/>
            </a:pPr>
            <a:r>
              <a:rPr lang="en-US" sz="2500"/>
              <a:t>For example, look at the birthday card. The colour blue is usually used for a boy.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75"/>
              <a:buChar char="•"/>
            </a:pPr>
            <a:r>
              <a:rPr lang="en-US" sz="2500"/>
              <a:t>What colour would usually be used for a girl?</a:t>
            </a:r>
            <a:endParaRPr/>
          </a:p>
        </p:txBody>
      </p:sp>
      <p:pic>
        <p:nvPicPr>
          <p:cNvPr descr="Picture 2"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1687" y="2658702"/>
            <a:ext cx="3204217" cy="320421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7466117" y="4181640"/>
            <a:ext cx="1072577" cy="3734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3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1435608"/>
            <a:ext cx="10287000" cy="51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type="title"/>
          </p:nvPr>
        </p:nvSpPr>
        <p:spPr>
          <a:xfrm>
            <a:off x="1295401" y="311571"/>
            <a:ext cx="9601198" cy="130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Colour and Gender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5" id="124" name="Google Shape;124;p20"/>
          <p:cNvPicPr preferRelativeResize="0"/>
          <p:nvPr/>
        </p:nvPicPr>
        <p:blipFill rotWithShape="1">
          <a:blip r:embed="rId3">
            <a:alphaModFix/>
          </a:blip>
          <a:srcRect b="6225" l="0" r="362" t="940"/>
          <a:stretch/>
        </p:blipFill>
        <p:spPr>
          <a:xfrm>
            <a:off x="7454876" y="2346959"/>
            <a:ext cx="3346704" cy="3611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125" name="Google Shape;125;p20"/>
          <p:cNvPicPr preferRelativeResize="0"/>
          <p:nvPr/>
        </p:nvPicPr>
        <p:blipFill rotWithShape="1">
          <a:blip r:embed="rId4">
            <a:alphaModFix/>
          </a:blip>
          <a:srcRect b="1560" l="0" r="0" t="0"/>
          <a:stretch/>
        </p:blipFill>
        <p:spPr>
          <a:xfrm>
            <a:off x="9122132" y="569976"/>
            <a:ext cx="2332252" cy="2307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26" name="Google Shape;126;p20"/>
          <p:cNvPicPr preferRelativeResize="0"/>
          <p:nvPr/>
        </p:nvPicPr>
        <p:blipFill rotWithShape="1">
          <a:blip r:embed="rId5">
            <a:alphaModFix/>
          </a:blip>
          <a:srcRect b="4959" l="16934" r="22479" t="0"/>
          <a:stretch/>
        </p:blipFill>
        <p:spPr>
          <a:xfrm>
            <a:off x="1060703" y="2337815"/>
            <a:ext cx="3462530" cy="362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127" name="Google Shape;12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4074" y="2337816"/>
            <a:ext cx="2581758" cy="362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1106424" y="664495"/>
            <a:ext cx="7760208" cy="157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having one colour representing girls and another colour representing boys a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useful</a:t>
            </a: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thing? Why/why not?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33" name="Google Shape;133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2627" r="9839" t="0"/>
          <a:stretch/>
        </p:blipFill>
        <p:spPr>
          <a:xfrm>
            <a:off x="938784" y="1700783"/>
            <a:ext cx="4907397" cy="370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1264920" y="902208"/>
            <a:ext cx="10222992" cy="523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think it’ll always be “pink for girls, blue for boys”?</a:t>
            </a:r>
            <a:endParaRPr/>
          </a:p>
        </p:txBody>
      </p:sp>
      <p:pic>
        <p:nvPicPr>
          <p:cNvPr descr="Picture 3" id="135" name="Google Shape;13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4709" y="1700783"/>
            <a:ext cx="4938891" cy="370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1738078" y="5491746"/>
            <a:ext cx="3497534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https://youtu.be/tyUFnQlaN7Q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3" id="141" name="Google Shape;141;p22"/>
          <p:cNvPicPr preferRelativeResize="0"/>
          <p:nvPr/>
        </p:nvPicPr>
        <p:blipFill rotWithShape="1">
          <a:blip r:embed="rId3">
            <a:alphaModFix/>
          </a:blip>
          <a:srcRect b="2499" l="2580" r="2653" t="910"/>
          <a:stretch/>
        </p:blipFill>
        <p:spPr>
          <a:xfrm>
            <a:off x="6071615" y="731519"/>
            <a:ext cx="5157217" cy="5361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886967" y="873093"/>
            <a:ext cx="5017010" cy="5400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Ladies' Home Journal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article in June 1918 said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"The generally accepted rule is pink for the boys, and blue for the girls. The reason is that pink, being a more decided and stronger color, is more suitable for the boy, while blue, which is more delicate and dainty, is prettier for the girl."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sources said blue was flattering for blonds, pink for brunettes; or blue was for blue-eyed babies, pink for brown-eyed babies, according to Paoletti.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1927,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magazine printed a chart showing sex-appropriate colors for girls and boys according to leading U.S. stores. In Boston, Filene's told parents to dress boys in pink. So did Best &amp; Co. in New York City, Halle's in Cleveland and Marshall Field in Chicago.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ent Placeholder 5"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8756" y="1629641"/>
            <a:ext cx="3919971" cy="363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872835" y="3031064"/>
            <a:ext cx="4405746" cy="2854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Yellow?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Pink?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Black?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Red?</a:t>
            </a:r>
            <a:endParaRPr/>
          </a:p>
        </p:txBody>
      </p:sp>
      <p:pic>
        <p:nvPicPr>
          <p:cNvPr descr="Picture 6" id="149" name="Google Shape;14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23896"/>
            <a:ext cx="2277120" cy="15939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1759803" y="1023896"/>
            <a:ext cx="3473059" cy="2250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 to colours!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colour might I use on the heart to suggest </a:t>
            </a:r>
            <a:r>
              <a:rPr b="1" i="0" lang="en-US" sz="2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ent Placeholder 4"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8316" y="1074304"/>
            <a:ext cx="5470526" cy="473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>
            <p:ph idx="4294967295" type="body"/>
          </p:nvPr>
        </p:nvSpPr>
        <p:spPr>
          <a:xfrm>
            <a:off x="997526" y="1174029"/>
            <a:ext cx="3717926" cy="2438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7170" lvl="0" marL="217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97"/>
              <a:buChar char="•"/>
            </a:pPr>
            <a:r>
              <a:rPr lang="en-US" sz="2432"/>
              <a:t>We learn at a very young age that red usually means love.</a:t>
            </a:r>
            <a:endParaRPr/>
          </a:p>
          <a:p>
            <a:pPr indent="-217170" lvl="0" marL="21717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97"/>
              <a:buChar char="•"/>
            </a:pPr>
            <a:r>
              <a:rPr lang="en-US" sz="2432"/>
              <a:t>What else could the colour red stand for or represent? </a:t>
            </a:r>
            <a:endParaRPr/>
          </a:p>
        </p:txBody>
      </p:sp>
      <p:grpSp>
        <p:nvGrpSpPr>
          <p:cNvPr id="157" name="Google Shape;157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58" name="Google Shape;158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24"/>
            <p:cNvSpPr txBox="1"/>
            <p:nvPr/>
          </p:nvSpPr>
          <p:spPr>
            <a:xfrm>
              <a:off x="39837" y="172890"/>
              <a:ext cx="112733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End</a:t>
              </a:r>
              <a:endParaRPr/>
            </a:p>
          </p:txBody>
        </p:sp>
      </p:grpSp>
      <p:grpSp>
        <p:nvGrpSpPr>
          <p:cNvPr id="160" name="Google Shape;160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61" name="Google Shape;161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</p:grpSp>
      <p:grpSp>
        <p:nvGrpSpPr>
          <p:cNvPr id="163" name="Google Shape;163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64" name="Google Shape;164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</p:grpSp>
      <p:grpSp>
        <p:nvGrpSpPr>
          <p:cNvPr id="166" name="Google Shape;166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67" name="Google Shape;167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  <p:grpSp>
        <p:nvGrpSpPr>
          <p:cNvPr id="169" name="Google Shape;169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70" name="Google Shape;170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/>
            </a:p>
          </p:txBody>
        </p:sp>
      </p:grpSp>
      <p:grpSp>
        <p:nvGrpSpPr>
          <p:cNvPr id="172" name="Google Shape;172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73" name="Google Shape;173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/>
            </a:p>
          </p:txBody>
        </p:sp>
      </p:grpSp>
      <p:grpSp>
        <p:nvGrpSpPr>
          <p:cNvPr id="175" name="Google Shape;175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76" name="Google Shape;176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/>
            </a:p>
          </p:txBody>
        </p:sp>
      </p:grpSp>
      <p:grpSp>
        <p:nvGrpSpPr>
          <p:cNvPr id="178" name="Google Shape;178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79" name="Google Shape;179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/>
            </a:p>
          </p:txBody>
        </p:sp>
      </p:grpSp>
      <p:grpSp>
        <p:nvGrpSpPr>
          <p:cNvPr id="181" name="Google Shape;181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82" name="Google Shape;182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/>
            </a:p>
          </p:txBody>
        </p:sp>
      </p:grpSp>
      <p:grpSp>
        <p:nvGrpSpPr>
          <p:cNvPr id="184" name="Google Shape;184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85" name="Google Shape;185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/>
            </a:p>
          </p:txBody>
        </p:sp>
      </p:grpSp>
      <p:grpSp>
        <p:nvGrpSpPr>
          <p:cNvPr id="187" name="Google Shape;187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88" name="Google Shape;188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/>
            </a:p>
          </p:txBody>
        </p:sp>
      </p:grpSp>
      <p:grpSp>
        <p:nvGrpSpPr>
          <p:cNvPr id="190" name="Google Shape;190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91" name="Google Shape;191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  <a:endParaRPr/>
            </a:p>
          </p:txBody>
        </p:sp>
      </p:grpSp>
      <p:grpSp>
        <p:nvGrpSpPr>
          <p:cNvPr id="193" name="Google Shape;193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94" name="Google Shape;194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</a:t>
              </a:r>
              <a:endParaRPr/>
            </a:p>
          </p:txBody>
        </p:sp>
      </p:grpSp>
      <p:grpSp>
        <p:nvGrpSpPr>
          <p:cNvPr id="196" name="Google Shape;196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197" name="Google Shape;197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13</a:t>
              </a:r>
              <a:endParaRPr/>
            </a:p>
          </p:txBody>
        </p:sp>
      </p:grpSp>
      <p:grpSp>
        <p:nvGrpSpPr>
          <p:cNvPr id="199" name="Google Shape;199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00" name="Google Shape;200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/>
            </a:p>
          </p:txBody>
        </p:sp>
      </p:grpSp>
      <p:grpSp>
        <p:nvGrpSpPr>
          <p:cNvPr id="202" name="Google Shape;202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03" name="Google Shape;203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15</a:t>
              </a:r>
              <a:endParaRPr/>
            </a:p>
          </p:txBody>
        </p:sp>
      </p:grpSp>
      <p:grpSp>
        <p:nvGrpSpPr>
          <p:cNvPr id="205" name="Google Shape;205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06" name="Google Shape;206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16</a:t>
              </a:r>
              <a:endParaRPr/>
            </a:p>
          </p:txBody>
        </p:sp>
      </p:grpSp>
      <p:grpSp>
        <p:nvGrpSpPr>
          <p:cNvPr id="208" name="Google Shape;208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09" name="Google Shape;209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17</a:t>
              </a:r>
              <a:endParaRPr/>
            </a:p>
          </p:txBody>
        </p:sp>
      </p:grpSp>
      <p:grpSp>
        <p:nvGrpSpPr>
          <p:cNvPr id="211" name="Google Shape;211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12" name="Google Shape;212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</a:t>
              </a:r>
              <a:endParaRPr/>
            </a:p>
          </p:txBody>
        </p:sp>
      </p:grpSp>
      <p:grpSp>
        <p:nvGrpSpPr>
          <p:cNvPr id="214" name="Google Shape;214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15" name="Google Shape;215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19</a:t>
              </a:r>
              <a:endParaRPr/>
            </a:p>
          </p:txBody>
        </p:sp>
      </p:grpSp>
      <p:grpSp>
        <p:nvGrpSpPr>
          <p:cNvPr id="217" name="Google Shape;217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18" name="Google Shape;218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/>
            </a:p>
          </p:txBody>
        </p:sp>
      </p:grpSp>
      <p:grpSp>
        <p:nvGrpSpPr>
          <p:cNvPr id="220" name="Google Shape;220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21" name="Google Shape;221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21</a:t>
              </a:r>
              <a:endParaRPr/>
            </a:p>
          </p:txBody>
        </p:sp>
      </p:grpSp>
      <p:grpSp>
        <p:nvGrpSpPr>
          <p:cNvPr id="223" name="Google Shape;223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24" name="Google Shape;224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22</a:t>
              </a:r>
              <a:endParaRPr/>
            </a:p>
          </p:txBody>
        </p:sp>
      </p:grpSp>
      <p:grpSp>
        <p:nvGrpSpPr>
          <p:cNvPr id="226" name="Google Shape;226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27" name="Google Shape;227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23</a:t>
              </a:r>
              <a:endParaRPr/>
            </a:p>
          </p:txBody>
        </p:sp>
      </p:grpSp>
      <p:grpSp>
        <p:nvGrpSpPr>
          <p:cNvPr id="229" name="Google Shape;229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30" name="Google Shape;230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/>
            </a:p>
          </p:txBody>
        </p:sp>
      </p:grpSp>
      <p:grpSp>
        <p:nvGrpSpPr>
          <p:cNvPr id="232" name="Google Shape;232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33" name="Google Shape;233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25</a:t>
              </a:r>
              <a:endParaRPr/>
            </a:p>
          </p:txBody>
        </p:sp>
      </p:grpSp>
      <p:grpSp>
        <p:nvGrpSpPr>
          <p:cNvPr id="235" name="Google Shape;235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36" name="Google Shape;236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26</a:t>
              </a:r>
              <a:endParaRPr/>
            </a:p>
          </p:txBody>
        </p:sp>
      </p:grpSp>
      <p:grpSp>
        <p:nvGrpSpPr>
          <p:cNvPr id="238" name="Google Shape;238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39" name="Google Shape;239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27</a:t>
              </a:r>
              <a:endParaRPr/>
            </a:p>
          </p:txBody>
        </p:sp>
      </p:grpSp>
      <p:grpSp>
        <p:nvGrpSpPr>
          <p:cNvPr id="241" name="Google Shape;241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42" name="Google Shape;242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28</a:t>
              </a:r>
              <a:endParaRPr/>
            </a:p>
          </p:txBody>
        </p:sp>
      </p:grpSp>
      <p:grpSp>
        <p:nvGrpSpPr>
          <p:cNvPr id="244" name="Google Shape;244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45" name="Google Shape;245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</a:t>
              </a:r>
              <a:endParaRPr/>
            </a:p>
          </p:txBody>
        </p:sp>
      </p:grpSp>
      <p:grpSp>
        <p:nvGrpSpPr>
          <p:cNvPr id="247" name="Google Shape;247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48" name="Google Shape;248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</a:t>
              </a:r>
              <a:endParaRPr/>
            </a:p>
          </p:txBody>
        </p:sp>
      </p:grpSp>
      <p:grpSp>
        <p:nvGrpSpPr>
          <p:cNvPr id="250" name="Google Shape;250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51" name="Google Shape;251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31</a:t>
              </a:r>
              <a:endParaRPr/>
            </a:p>
          </p:txBody>
        </p:sp>
      </p:grpSp>
      <p:grpSp>
        <p:nvGrpSpPr>
          <p:cNvPr id="253" name="Google Shape;253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54" name="Google Shape;254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32</a:t>
              </a:r>
              <a:endParaRPr/>
            </a:p>
          </p:txBody>
        </p:sp>
      </p:grpSp>
      <p:grpSp>
        <p:nvGrpSpPr>
          <p:cNvPr id="256" name="Google Shape;256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57" name="Google Shape;257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33</a:t>
              </a:r>
              <a:endParaRPr/>
            </a:p>
          </p:txBody>
        </p:sp>
      </p:grpSp>
      <p:grpSp>
        <p:nvGrpSpPr>
          <p:cNvPr id="259" name="Google Shape;259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60" name="Google Shape;260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34</a:t>
              </a:r>
              <a:endParaRPr/>
            </a:p>
          </p:txBody>
        </p:sp>
      </p:grpSp>
      <p:grpSp>
        <p:nvGrpSpPr>
          <p:cNvPr id="262" name="Google Shape;262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63" name="Google Shape;263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35</a:t>
              </a:r>
              <a:endParaRPr/>
            </a:p>
          </p:txBody>
        </p:sp>
      </p:grpSp>
      <p:grpSp>
        <p:nvGrpSpPr>
          <p:cNvPr id="265" name="Google Shape;265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66" name="Google Shape;266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36</a:t>
              </a:r>
              <a:endParaRPr/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69" name="Google Shape;269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37</a:t>
              </a:r>
              <a:endParaRPr/>
            </a:p>
          </p:txBody>
        </p:sp>
      </p:grpSp>
      <p:grpSp>
        <p:nvGrpSpPr>
          <p:cNvPr id="271" name="Google Shape;271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72" name="Google Shape;272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38</a:t>
              </a:r>
              <a:endParaRPr/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75" name="Google Shape;275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39</a:t>
              </a:r>
              <a:endParaRPr/>
            </a:p>
          </p:txBody>
        </p:sp>
      </p:grpSp>
      <p:grpSp>
        <p:nvGrpSpPr>
          <p:cNvPr id="277" name="Google Shape;277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78" name="Google Shape;278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40</a:t>
              </a:r>
              <a:endParaRPr/>
            </a:p>
          </p:txBody>
        </p:sp>
      </p:grpSp>
      <p:grpSp>
        <p:nvGrpSpPr>
          <p:cNvPr id="280" name="Google Shape;280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81" name="Google Shape;281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41</a:t>
              </a:r>
              <a:endParaRPr/>
            </a:p>
          </p:txBody>
        </p:sp>
      </p:grpSp>
      <p:grpSp>
        <p:nvGrpSpPr>
          <p:cNvPr id="283" name="Google Shape;283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84" name="Google Shape;284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42</a:t>
              </a:r>
              <a:endParaRPr/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87" name="Google Shape;287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Google Shape;288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43</a:t>
              </a:r>
              <a:endParaRPr/>
            </a:p>
          </p:txBody>
        </p:sp>
      </p:grpSp>
      <p:grpSp>
        <p:nvGrpSpPr>
          <p:cNvPr id="289" name="Google Shape;289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90" name="Google Shape;290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44</a:t>
              </a:r>
              <a:endParaRPr/>
            </a:p>
          </p:txBody>
        </p:sp>
      </p:grpSp>
      <p:grpSp>
        <p:nvGrpSpPr>
          <p:cNvPr id="292" name="Google Shape;292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93" name="Google Shape;293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Google Shape;294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45</a:t>
              </a:r>
              <a:endParaRPr/>
            </a:p>
          </p:txBody>
        </p:sp>
      </p:grpSp>
      <p:grpSp>
        <p:nvGrpSpPr>
          <p:cNvPr id="295" name="Google Shape;295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96" name="Google Shape;296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46</a:t>
              </a:r>
              <a:endParaRPr/>
            </a:p>
          </p:txBody>
        </p:sp>
      </p:grpSp>
      <p:grpSp>
        <p:nvGrpSpPr>
          <p:cNvPr id="298" name="Google Shape;298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299" name="Google Shape;299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0" name="Google Shape;300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47</a:t>
              </a:r>
              <a:endParaRPr/>
            </a:p>
          </p:txBody>
        </p:sp>
      </p:grpSp>
      <p:grpSp>
        <p:nvGrpSpPr>
          <p:cNvPr id="301" name="Google Shape;301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02" name="Google Shape;302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48</a:t>
              </a:r>
              <a:endParaRPr/>
            </a:p>
          </p:txBody>
        </p:sp>
      </p:grpSp>
      <p:grpSp>
        <p:nvGrpSpPr>
          <p:cNvPr id="304" name="Google Shape;304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05" name="Google Shape;305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49</a:t>
              </a:r>
              <a:endParaRPr/>
            </a:p>
          </p:txBody>
        </p:sp>
      </p:grpSp>
      <p:grpSp>
        <p:nvGrpSpPr>
          <p:cNvPr id="307" name="Google Shape;307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08" name="Google Shape;308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50</a:t>
              </a:r>
              <a:endParaRPr/>
            </a:p>
          </p:txBody>
        </p:sp>
      </p:grpSp>
      <p:grpSp>
        <p:nvGrpSpPr>
          <p:cNvPr id="310" name="Google Shape;310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11" name="Google Shape;311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51</a:t>
              </a:r>
              <a:endParaRPr/>
            </a:p>
          </p:txBody>
        </p:sp>
      </p:grpSp>
      <p:grpSp>
        <p:nvGrpSpPr>
          <p:cNvPr id="313" name="Google Shape;313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14" name="Google Shape;314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52</a:t>
              </a:r>
              <a:endParaRPr/>
            </a:p>
          </p:txBody>
        </p:sp>
      </p:grpSp>
      <p:grpSp>
        <p:nvGrpSpPr>
          <p:cNvPr id="316" name="Google Shape;316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17" name="Google Shape;317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53</a:t>
              </a:r>
              <a:endParaRPr/>
            </a:p>
          </p:txBody>
        </p:sp>
      </p:grpSp>
      <p:grpSp>
        <p:nvGrpSpPr>
          <p:cNvPr id="319" name="Google Shape;319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20" name="Google Shape;320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54</a:t>
              </a:r>
              <a:endParaRPr/>
            </a:p>
          </p:txBody>
        </p:sp>
      </p:grpSp>
      <p:grpSp>
        <p:nvGrpSpPr>
          <p:cNvPr id="322" name="Google Shape;322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23" name="Google Shape;323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55</a:t>
              </a:r>
              <a:endParaRPr/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26" name="Google Shape;326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56</a:t>
              </a:r>
              <a:endParaRPr/>
            </a:p>
          </p:txBody>
        </p:sp>
      </p:grpSp>
      <p:grpSp>
        <p:nvGrpSpPr>
          <p:cNvPr id="328" name="Google Shape;328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29" name="Google Shape;329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57</a:t>
              </a:r>
              <a:endParaRPr/>
            </a:p>
          </p:txBody>
        </p:sp>
      </p:grpSp>
      <p:grpSp>
        <p:nvGrpSpPr>
          <p:cNvPr id="331" name="Google Shape;331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32" name="Google Shape;332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58</a:t>
              </a:r>
              <a:endParaRPr/>
            </a:p>
          </p:txBody>
        </p:sp>
      </p:grpSp>
      <p:grpSp>
        <p:nvGrpSpPr>
          <p:cNvPr id="334" name="Google Shape;334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35" name="Google Shape;335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59</a:t>
              </a:r>
              <a:endParaRPr/>
            </a:p>
          </p:txBody>
        </p:sp>
      </p:grpSp>
      <p:grpSp>
        <p:nvGrpSpPr>
          <p:cNvPr id="337" name="Google Shape;337;p24"/>
          <p:cNvGrpSpPr/>
          <p:nvPr/>
        </p:nvGrpSpPr>
        <p:grpSpPr>
          <a:xfrm>
            <a:off x="3976807" y="4688382"/>
            <a:ext cx="1207013" cy="1123026"/>
            <a:chOff x="-1" y="-1"/>
            <a:chExt cx="1207012" cy="1123024"/>
          </a:xfrm>
        </p:grpSpPr>
        <p:sp>
          <p:nvSpPr>
            <p:cNvPr id="338" name="Google Shape;338;p24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24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60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/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entury Gothic"/>
              <a:buNone/>
            </a:pPr>
            <a:r>
              <a:rPr b="1" lang="en-US" sz="6600">
                <a:solidFill>
                  <a:srgbClr val="FF0000"/>
                </a:solidFill>
              </a:rPr>
              <a:t>Red</a:t>
            </a:r>
            <a:endParaRPr/>
          </a:p>
        </p:txBody>
      </p:sp>
      <p:sp>
        <p:nvSpPr>
          <p:cNvPr id="345" name="Google Shape;345;p25"/>
          <p:cNvSpPr txBox="1"/>
          <p:nvPr>
            <p:ph idx="1" type="body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Anger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Violence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Danger</a:t>
            </a:r>
            <a:endParaRPr/>
          </a:p>
        </p:txBody>
      </p:sp>
      <p:pic>
        <p:nvPicPr>
          <p:cNvPr descr="Picture 5" id="346" name="Google Shape;34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064" y="4139429"/>
            <a:ext cx="4436294" cy="1955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347" name="Google Shape;34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1391" y="1193393"/>
            <a:ext cx="1797172" cy="2570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348" name="Google Shape;34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2282" y="1056121"/>
            <a:ext cx="2857501" cy="28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rganic">
  <a:themeElements>
    <a:clrScheme name="1_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rganic">
  <a:themeElements>
    <a:clrScheme name="1_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