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7" r:id="rId13"/>
    <p:sldId id="284" r:id="rId14"/>
    <p:sldId id="285" r:id="rId15"/>
    <p:sldId id="257" r:id="rId16"/>
    <p:sldId id="259" r:id="rId17"/>
    <p:sldId id="261" r:id="rId18"/>
    <p:sldId id="267" r:id="rId19"/>
    <p:sldId id="266" r:id="rId20"/>
    <p:sldId id="270" r:id="rId21"/>
    <p:sldId id="272" r:id="rId22"/>
    <p:sldId id="286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E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C6EC8-3C0B-4755-B433-4B87A33081AC}" type="datetimeFigureOut">
              <a:rPr lang="en-NZ" smtClean="0"/>
              <a:pPr/>
              <a:t>14/03/2013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74705-F13F-4051-A713-CDEE8386103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345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What</a:t>
            </a:r>
            <a:r>
              <a:rPr lang="en-NZ" baseline="0" dirty="0" smtClean="0"/>
              <a:t> do the colours in these posters make you think of?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4705-F13F-4051-A713-CDEE83861037}" type="slidenum">
              <a:rPr lang="en-NZ" smtClean="0"/>
              <a:pPr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4705-F13F-4051-A713-CDEE83861037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034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11C-AE36-4FBC-AAA4-9398F681ADBB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0ED0-89E6-4DE9-AAAE-5685BBC6F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11C-AE36-4FBC-AAA4-9398F681ADBB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0ED0-89E6-4DE9-AAAE-5685BBC6F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11C-AE36-4FBC-AAA4-9398F681ADBB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0ED0-89E6-4DE9-AAAE-5685BBC6F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11C-AE36-4FBC-AAA4-9398F681ADBB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0ED0-89E6-4DE9-AAAE-5685BBC6F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11C-AE36-4FBC-AAA4-9398F681ADBB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0ED0-89E6-4DE9-AAAE-5685BBC6F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11C-AE36-4FBC-AAA4-9398F681ADBB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0ED0-89E6-4DE9-AAAE-5685BBC6F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11C-AE36-4FBC-AAA4-9398F681ADBB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0ED0-89E6-4DE9-AAAE-5685BBC6F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11C-AE36-4FBC-AAA4-9398F681ADBB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0ED0-89E6-4DE9-AAAE-5685BBC6F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11C-AE36-4FBC-AAA4-9398F681ADBB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0ED0-89E6-4DE9-AAAE-5685BBC6F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11C-AE36-4FBC-AAA4-9398F681ADBB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0ED0-89E6-4DE9-AAAE-5685BBC6F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11C-AE36-4FBC-AAA4-9398F681ADBB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0ED0-89E6-4DE9-AAAE-5685BBC6F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A011C-AE36-4FBC-AAA4-9398F681ADBB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50ED0-89E6-4DE9-AAAE-5685BBC6F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55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Static Images – The Elements of a Poster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60" y="2211293"/>
            <a:ext cx="4150838" cy="41508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010400" cy="472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5105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/>
              <a:t>What do you notice about the balance and layout of this image?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684" y="5836693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NZ" dirty="0"/>
              <a:t>Large figure on the left is balanced by the block of writing on the right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/>
              <a:t>Dominant image is </a:t>
            </a:r>
            <a:r>
              <a:rPr lang="en-NZ" dirty="0" smtClean="0"/>
              <a:t>off-centre, rule of thirds</a:t>
            </a:r>
            <a:endParaRPr lang="en-NZ" dirty="0"/>
          </a:p>
          <a:p>
            <a:endParaRPr lang="en-NZ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228600"/>
            <a:ext cx="0" cy="464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91200" y="228600"/>
            <a:ext cx="0" cy="4724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33617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Lines… 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096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410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The use of lines in a static image can direct the viewers eye across the image towards central images or words 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88341754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NZ" dirty="0" smtClean="0"/>
              <a:t>Cropping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Don’t be afraid to crop your images and align them to the edges of the page… </a:t>
            </a:r>
            <a:endParaRPr lang="en-NZ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1304"/>
            <a:ext cx="4369790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61363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Symbolism…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438" r="4000"/>
          <a:stretch>
            <a:fillRect/>
          </a:stretch>
        </p:blipFill>
        <p:spPr bwMode="auto">
          <a:xfrm>
            <a:off x="457200" y="1219200"/>
            <a:ext cx="453647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657600" cy="54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4419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What might the </a:t>
            </a:r>
            <a:r>
              <a:rPr lang="en-NZ" dirty="0" err="1" smtClean="0"/>
              <a:t>lightbulb</a:t>
            </a:r>
            <a:r>
              <a:rPr lang="en-NZ" dirty="0" smtClean="0"/>
              <a:t> symbolise?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562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What does the skull symbolise?</a:t>
            </a:r>
          </a:p>
          <a:p>
            <a:endParaRPr lang="en-NZ" dirty="0"/>
          </a:p>
          <a:p>
            <a:r>
              <a:rPr lang="en-NZ" dirty="0" smtClean="0"/>
              <a:t>What about the crutches? </a:t>
            </a:r>
          </a:p>
        </p:txBody>
      </p:sp>
    </p:spTree>
    <p:extLst>
      <p:ext uri="{BB962C8B-B14F-4D97-AF65-F5344CB8AC3E}">
        <p14:creationId xmlns:p14="http://schemas.microsoft.com/office/powerpoint/2010/main" val="30441431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8001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>
                <a:latin typeface="Arial Black" pitchFamily="34" charset="0"/>
              </a:rPr>
              <a:t>VERBAL FEATURES OF A STATIC IMAGE</a:t>
            </a:r>
          </a:p>
          <a:p>
            <a:endParaRPr lang="en-N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NZ" sz="3200" dirty="0" smtClean="0"/>
              <a:t>Your VERBAL features must link to the VISUAL features that you choose. They must complement each other. </a:t>
            </a:r>
          </a:p>
          <a:p>
            <a:endParaRPr lang="en-NZ" sz="3200" dirty="0" smtClean="0"/>
          </a:p>
          <a:p>
            <a:endParaRPr lang="en-NZ" sz="3200" dirty="0" smtClean="0"/>
          </a:p>
          <a:p>
            <a:pPr algn="ctr"/>
            <a:endParaRPr lang="en-NZ" sz="3200" dirty="0"/>
          </a:p>
          <a:p>
            <a:pPr algn="ctr"/>
            <a:r>
              <a:rPr lang="en-NZ" sz="3200" dirty="0" smtClean="0"/>
              <a:t>Verbal features can be used to </a:t>
            </a:r>
            <a:r>
              <a:rPr lang="en-NZ" sz="3200" b="1" dirty="0" smtClean="0"/>
              <a:t>ATTRACT ATTENTION</a:t>
            </a:r>
            <a:r>
              <a:rPr lang="en-NZ" sz="3200" dirty="0" smtClean="0"/>
              <a:t>, </a:t>
            </a:r>
            <a:r>
              <a:rPr lang="en-NZ" sz="3200" b="1" dirty="0" smtClean="0"/>
              <a:t>DELIVER A MESSAGE </a:t>
            </a:r>
            <a:r>
              <a:rPr lang="en-NZ" sz="3200" dirty="0" smtClean="0"/>
              <a:t>or to </a:t>
            </a:r>
            <a:r>
              <a:rPr lang="en-NZ" sz="3200" b="1" dirty="0" smtClean="0"/>
              <a:t>CONVEY AN IDEA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776248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Alliteration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repetition of consonant sounds, usually at the beginning of words.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2344"/>
            <a:ext cx="4584292" cy="64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Metaphors or Similes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Metaphor - </a:t>
            </a:r>
            <a:r>
              <a:rPr lang="en-US" sz="2400" dirty="0"/>
              <a:t>A direct comparison between two things where one thing is said to be another.</a:t>
            </a:r>
          </a:p>
          <a:p>
            <a:r>
              <a:rPr lang="en-US" sz="2400" dirty="0" smtClean="0"/>
              <a:t>Simile - </a:t>
            </a:r>
            <a:r>
              <a:rPr lang="en-US" sz="2400" dirty="0"/>
              <a:t>A comparison using "Like" or "as"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18667" b="30667"/>
          <a:stretch>
            <a:fillRect/>
          </a:stretch>
        </p:blipFill>
        <p:spPr bwMode="auto">
          <a:xfrm>
            <a:off x="685799" y="3200400"/>
            <a:ext cx="802105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418"/>
            <a:ext cx="4419600" cy="4525963"/>
          </a:xfrm>
        </p:spPr>
        <p:txBody>
          <a:bodyPr>
            <a:normAutofit/>
          </a:bodyPr>
          <a:lstStyle/>
          <a:p>
            <a:r>
              <a:rPr lang="en-NZ" sz="2400" dirty="0"/>
              <a:t>Repeating certain </a:t>
            </a:r>
            <a:r>
              <a:rPr lang="en-NZ" sz="2400" dirty="0" smtClean="0"/>
              <a:t>words, phrases or images</a:t>
            </a:r>
            <a:endParaRPr lang="en-NZ" sz="2400" dirty="0"/>
          </a:p>
          <a:p>
            <a:r>
              <a:rPr lang="en-NZ" sz="2400" dirty="0" smtClean="0"/>
              <a:t>This helps to CAPTURE ATTENTION and make the poster MEMORABLE</a:t>
            </a:r>
            <a:endParaRPr lang="en-N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7333" t="32877" r="12000" b="11332"/>
          <a:stretch>
            <a:fillRect/>
          </a:stretch>
        </p:blipFill>
        <p:spPr bwMode="auto">
          <a:xfrm>
            <a:off x="4191000" y="1398303"/>
            <a:ext cx="483189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goldenscissors.files.wordpress.com/2011/11/repetition.jpg?w=5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46143"/>
            <a:ext cx="3048001" cy="29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Second-Person </a:t>
            </a:r>
            <a:r>
              <a:rPr lang="en-GB" dirty="0"/>
              <a:t>P</a:t>
            </a:r>
            <a:r>
              <a:rPr lang="en-GB" dirty="0" smtClean="0"/>
              <a:t>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 smtClean="0"/>
              <a:t>Using </a:t>
            </a:r>
            <a:r>
              <a:rPr lang="en-NZ" sz="2400" dirty="0"/>
              <a:t>the pronoun </a:t>
            </a:r>
            <a:r>
              <a:rPr lang="en-NZ" sz="2400" b="1" u="sng" dirty="0"/>
              <a:t>you</a:t>
            </a:r>
            <a:r>
              <a:rPr lang="en-NZ" sz="2400" b="1" u="sng" dirty="0" smtClean="0"/>
              <a:t>.</a:t>
            </a:r>
          </a:p>
          <a:p>
            <a:r>
              <a:rPr lang="en-NZ" sz="2400" dirty="0"/>
              <a:t>Makes the viewer fell they are being addressed personally.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3629025" cy="41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Pun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767" y="1371600"/>
            <a:ext cx="8229600" cy="4525963"/>
          </a:xfrm>
        </p:spPr>
        <p:txBody>
          <a:bodyPr/>
          <a:lstStyle/>
          <a:p>
            <a:r>
              <a:rPr lang="en-NZ" dirty="0"/>
              <a:t>A play on words where a word </a:t>
            </a:r>
            <a:r>
              <a:rPr lang="en-NZ" dirty="0" smtClean="0"/>
              <a:t>or phrase has </a:t>
            </a:r>
            <a:r>
              <a:rPr lang="en-NZ" dirty="0"/>
              <a:t>two meanings.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689746"/>
            <a:ext cx="3381265" cy="369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6250" t="12704" r="21250"/>
          <a:stretch>
            <a:fillRect/>
          </a:stretch>
        </p:blipFill>
        <p:spPr bwMode="auto">
          <a:xfrm>
            <a:off x="457200" y="2790479"/>
            <a:ext cx="44196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NZ" sz="6600" b="1" dirty="0" smtClean="0"/>
              <a:t>Static Images aim to CAPTURE ATTENTION</a:t>
            </a:r>
          </a:p>
          <a:p>
            <a:pPr marL="0" indent="0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dirty="0" smtClean="0"/>
              <a:t>This is achieved by using a variety of VISUAL and VERBAL features and combining them to </a:t>
            </a:r>
          </a:p>
          <a:p>
            <a:pPr marL="0" indent="0" algn="ctr">
              <a:buNone/>
            </a:pPr>
            <a:r>
              <a:rPr lang="en-NZ" dirty="0" smtClean="0"/>
              <a:t>DELIVER A MESSAGE or KEY IDEA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932212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/>
              <a:t>Rhetorical Q</a:t>
            </a:r>
            <a:r>
              <a:rPr lang="en-NZ" dirty="0" smtClean="0"/>
              <a:t>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038599"/>
          </a:xfrm>
        </p:spPr>
        <p:txBody>
          <a:bodyPr>
            <a:normAutofit/>
          </a:bodyPr>
          <a:lstStyle/>
          <a:p>
            <a:r>
              <a:rPr lang="en-US" sz="2400" dirty="0"/>
              <a:t>Is a question that is asked in order to make a point and without the expectation of a reply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It makes the reader ACTIVE and makes them THINK about what the image is saying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581400" cy="505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Emotive L</a:t>
            </a:r>
            <a:r>
              <a:rPr lang="en-GB" dirty="0" smtClean="0"/>
              <a:t>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2057399"/>
          </a:xfrm>
        </p:spPr>
        <p:txBody>
          <a:bodyPr/>
          <a:lstStyle/>
          <a:p>
            <a:r>
              <a:rPr lang="en-US" sz="2400" dirty="0"/>
              <a:t>Language which is charged with </a:t>
            </a:r>
            <a:r>
              <a:rPr lang="en-US" sz="2400" dirty="0" smtClean="0"/>
              <a:t>emotion</a:t>
            </a:r>
          </a:p>
          <a:p>
            <a:r>
              <a:rPr lang="en-US" sz="2400" dirty="0" smtClean="0"/>
              <a:t>Language </a:t>
            </a:r>
            <a:r>
              <a:rPr lang="en-US" sz="2400" dirty="0"/>
              <a:t>deliberately designed to arouse the emotions.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6838950" cy="397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61713"/>
            <a:ext cx="3886200" cy="1143000"/>
          </a:xfrm>
        </p:spPr>
        <p:txBody>
          <a:bodyPr/>
          <a:lstStyle/>
          <a:p>
            <a:r>
              <a:rPr lang="en-NZ" dirty="0" smtClean="0"/>
              <a:t>Quotes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7847"/>
            <a:ext cx="304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Using a quote from a book or film can be used to convey a key idea or message</a:t>
            </a:r>
          </a:p>
          <a:p>
            <a:endParaRPr lang="en-NZ" b="1" dirty="0"/>
          </a:p>
          <a:p>
            <a:r>
              <a:rPr lang="en-NZ" b="1" dirty="0" smtClean="0"/>
              <a:t>“Just </a:t>
            </a:r>
            <a:r>
              <a:rPr lang="en-NZ" b="1" dirty="0"/>
              <a:t>because I like ballet doesn't mean I'm a poof, you </a:t>
            </a:r>
            <a:r>
              <a:rPr lang="en-NZ" b="1" dirty="0" smtClean="0"/>
              <a:t>know”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b="1" dirty="0" smtClean="0"/>
              <a:t>“I </a:t>
            </a:r>
            <a:r>
              <a:rPr lang="en-NZ" b="1" dirty="0"/>
              <a:t>don't want a childhood. I want to be a ballet </a:t>
            </a:r>
            <a:r>
              <a:rPr lang="en-NZ" b="1" dirty="0" smtClean="0"/>
              <a:t>dancer”</a:t>
            </a:r>
          </a:p>
          <a:p>
            <a:endParaRPr lang="en-NZ" dirty="0" smtClean="0"/>
          </a:p>
          <a:p>
            <a:endParaRPr lang="en-NZ" dirty="0"/>
          </a:p>
          <a:p>
            <a:r>
              <a:rPr lang="en-NZ" b="1" dirty="0" smtClean="0"/>
              <a:t>“All </a:t>
            </a:r>
            <a:r>
              <a:rPr lang="en-NZ" b="1" dirty="0"/>
              <a:t>right for your Nana, for girls. No, not for lads, Billy. Lads do football... or boxing... or wrestling. Not </a:t>
            </a:r>
            <a:r>
              <a:rPr lang="en-NZ" b="1" dirty="0" err="1"/>
              <a:t>friggin</a:t>
            </a:r>
            <a:r>
              <a:rPr lang="en-NZ" b="1" dirty="0"/>
              <a:t>' </a:t>
            </a:r>
            <a:r>
              <a:rPr lang="en-NZ" b="1" dirty="0" smtClean="0"/>
              <a:t>ballet”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4098" name="Picture 2" descr="http://i2.listal.com/image/890870/936full-billy-elliot-screen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15" y="316173"/>
            <a:ext cx="536006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2812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coley\Downloads\Drink Driv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8500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 descr="C:\Users\Nicoley\Downloads\fightfortheamazo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46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baradene.school.nz\Users\home\staff\guest6\documents\Static Images\all as 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9" y="233361"/>
            <a:ext cx="428625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838200"/>
            <a:ext cx="3886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/>
              <a:t>Look at this image …</a:t>
            </a:r>
          </a:p>
          <a:p>
            <a:endParaRPr lang="en-NZ" sz="4800" dirty="0" smtClean="0"/>
          </a:p>
          <a:p>
            <a:endParaRPr lang="en-NZ" sz="4800" dirty="0" smtClean="0"/>
          </a:p>
          <a:p>
            <a:r>
              <a:rPr lang="en-NZ" sz="4800" dirty="0" smtClean="0"/>
              <a:t>Closely… 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572970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NZ" dirty="0" smtClean="0"/>
              <a:t>Write down the first 3 things you can remember about the image</a:t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What Colours? What Images? What Words? What Ideas? 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 smtClean="0"/>
              <a:t>What captured your attention?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9096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NZ" dirty="0" smtClean="0"/>
              <a:t>Visual Features of a Static Image… 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44779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 smtClean="0">
                <a:solidFill>
                  <a:srgbClr val="FF0000"/>
                </a:solidFill>
              </a:rPr>
              <a:t>C</a:t>
            </a:r>
            <a:r>
              <a:rPr lang="en-NZ" sz="4400" b="1" dirty="0" smtClean="0">
                <a:solidFill>
                  <a:srgbClr val="FFC000"/>
                </a:solidFill>
              </a:rPr>
              <a:t>O</a:t>
            </a:r>
            <a:r>
              <a:rPr lang="en-NZ" sz="4400" b="1" dirty="0" smtClean="0">
                <a:solidFill>
                  <a:srgbClr val="FFFF00"/>
                </a:solidFill>
              </a:rPr>
              <a:t>L</a:t>
            </a:r>
            <a:r>
              <a:rPr lang="en-NZ" sz="4400" b="1" dirty="0" smtClean="0">
                <a:solidFill>
                  <a:srgbClr val="33ED49"/>
                </a:solidFill>
              </a:rPr>
              <a:t>O</a:t>
            </a:r>
            <a:r>
              <a:rPr lang="en-N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NZ" sz="4400" b="1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endParaRPr lang="en-NZ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988" y="1219200"/>
            <a:ext cx="2974662" cy="440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219200"/>
            <a:ext cx="2971800" cy="440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/>
          <p:nvPr/>
        </p:nvSpPr>
        <p:spPr>
          <a:xfrm>
            <a:off x="307075" y="5805100"/>
            <a:ext cx="4114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Exaggerated, bright </a:t>
            </a:r>
            <a:r>
              <a:rPr lang="en-US" dirty="0" err="1" smtClean="0"/>
              <a:t>colours</a:t>
            </a:r>
            <a:r>
              <a:rPr lang="en-US" dirty="0" smtClean="0"/>
              <a:t> lead you to think this movie could be a fantasy/magical film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14900" y="5805100"/>
            <a:ext cx="4038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colour</a:t>
            </a:r>
            <a:r>
              <a:rPr lang="en-US" dirty="0" smtClean="0"/>
              <a:t> pink reinforces that this film is targeting females. Pink is a </a:t>
            </a:r>
            <a:r>
              <a:rPr lang="en-US" dirty="0" err="1" smtClean="0"/>
              <a:t>colour</a:t>
            </a:r>
            <a:r>
              <a:rPr lang="en-US" dirty="0" smtClean="0"/>
              <a:t> that represents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40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5350"/>
          </a:xfrm>
        </p:spPr>
        <p:txBody>
          <a:bodyPr>
            <a:normAutofit fontScale="90000"/>
          </a:bodyPr>
          <a:lstStyle/>
          <a:p>
            <a:r>
              <a:rPr lang="en-NZ" sz="3200" dirty="0" smtClean="0"/>
              <a:t>What do you notice about repeated colour in this image? </a:t>
            </a:r>
            <a:endParaRPr lang="en-N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9988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7" y="1363639"/>
            <a:ext cx="6660553" cy="500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34200" y="1371600"/>
            <a:ext cx="190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Yellow in the font matches the yellow in the warrior’s singlet. </a:t>
            </a:r>
          </a:p>
          <a:p>
            <a:endParaRPr lang="en-NZ" sz="2400" dirty="0"/>
          </a:p>
          <a:p>
            <a:r>
              <a:rPr lang="en-NZ" sz="2400" dirty="0" smtClean="0"/>
              <a:t/>
            </a:r>
            <a:br>
              <a:rPr lang="en-NZ" sz="2400" dirty="0" smtClean="0"/>
            </a:br>
            <a:r>
              <a:rPr lang="en-NZ" sz="2400" dirty="0" smtClean="0"/>
              <a:t>White and blue lettering matches the colours of the image</a:t>
            </a:r>
            <a:r>
              <a:rPr lang="en-NZ" dirty="0" smtClean="0"/>
              <a:t>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36562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</p:spPr>
        <p:txBody>
          <a:bodyPr/>
          <a:lstStyle/>
          <a:p>
            <a:r>
              <a:rPr lang="en-NZ" dirty="0" smtClean="0">
                <a:solidFill>
                  <a:srgbClr val="FF0000"/>
                </a:solidFill>
              </a:rPr>
              <a:t>Colour can also be a symbol… </a:t>
            </a:r>
            <a:endParaRPr lang="en-NZ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800"/>
            <a:ext cx="4267200" cy="552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Why has the designer selected red for this poster? What does it symbolise? </a:t>
            </a:r>
          </a:p>
          <a:p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164681"/>
            <a:ext cx="373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NZ" sz="2400" dirty="0" smtClean="0">
              <a:solidFill>
                <a:prstClr val="black"/>
              </a:solidFill>
            </a:endParaRPr>
          </a:p>
          <a:p>
            <a:pPr lvl="0"/>
            <a:r>
              <a:rPr lang="en-NZ" sz="2400" dirty="0" smtClean="0">
                <a:solidFill>
                  <a:prstClr val="black"/>
                </a:solidFill>
              </a:rPr>
              <a:t>There is also an ALLUSION in this image – can anyone recognise it? </a:t>
            </a:r>
          </a:p>
          <a:p>
            <a:pPr lvl="0"/>
            <a:r>
              <a:rPr lang="en-NZ" sz="2400" dirty="0" smtClean="0">
                <a:solidFill>
                  <a:prstClr val="black"/>
                </a:solidFill>
              </a:rPr>
              <a:t>(Note: an allusion is where the creator uses the knowledge that people already have to make links and imply messages)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15030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96530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657600" y="4010167"/>
            <a:ext cx="1905000" cy="76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5562600" y="16764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fingerprint replacing the letter ‘O’ is an allusion. </a:t>
            </a:r>
          </a:p>
          <a:p>
            <a:endParaRPr lang="en-NZ" dirty="0"/>
          </a:p>
          <a:p>
            <a:r>
              <a:rPr lang="en-NZ" dirty="0" smtClean="0"/>
              <a:t>It plays on the idea that the audience will associate fingerprints with crime. </a:t>
            </a:r>
          </a:p>
          <a:p>
            <a:r>
              <a:rPr lang="en-NZ" dirty="0" smtClean="0"/>
              <a:t>It therefore gives us a hint about the movie and it’s genre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27732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Layout &amp; Balance</a:t>
            </a:r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308906"/>
            <a:ext cx="4129755" cy="51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1447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Don’t be afraid to have deliberate blank space – it can help balance your poster and make it visually pleasing.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7551" y="3093493"/>
            <a:ext cx="4129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1" y="4800600"/>
            <a:ext cx="41338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2819400"/>
            <a:ext cx="3581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 smtClean="0"/>
              <a:t>The Rule of Thirds..</a:t>
            </a:r>
          </a:p>
          <a:p>
            <a:endParaRPr lang="en-NZ" dirty="0" smtClean="0"/>
          </a:p>
          <a:p>
            <a:r>
              <a:rPr lang="en-NZ" dirty="0" smtClean="0"/>
              <a:t>The focus image should not be central, but in one of the ‘third’ spaces. This makes the static image more aesthetically pleasing. In this image, it draws our attention upwards.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740292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670</Words>
  <Application>Microsoft Office PowerPoint</Application>
  <PresentationFormat>On-screen Show (4:3)</PresentationFormat>
  <Paragraphs>87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Static Images – The Elements of a Poster</vt:lpstr>
      <vt:lpstr>PowerPoint Presentation</vt:lpstr>
      <vt:lpstr>PowerPoint Presentation</vt:lpstr>
      <vt:lpstr>Write down the first 3 things you can remember about the image  What Colours? What Images? What Words? What Ideas? </vt:lpstr>
      <vt:lpstr>Visual Features of a Static Image… </vt:lpstr>
      <vt:lpstr>What do you notice about repeated colour in this image? </vt:lpstr>
      <vt:lpstr>Colour can also be a symbol… </vt:lpstr>
      <vt:lpstr>PowerPoint Presentation</vt:lpstr>
      <vt:lpstr>Layout &amp; Balance</vt:lpstr>
      <vt:lpstr>PowerPoint Presentation</vt:lpstr>
      <vt:lpstr>Lines… </vt:lpstr>
      <vt:lpstr>Cropping</vt:lpstr>
      <vt:lpstr>Symbolism…</vt:lpstr>
      <vt:lpstr>PowerPoint Presentation</vt:lpstr>
      <vt:lpstr>Alliteration</vt:lpstr>
      <vt:lpstr>Metaphors or Similes</vt:lpstr>
      <vt:lpstr>Repetition</vt:lpstr>
      <vt:lpstr>Second-Person Pronouns</vt:lpstr>
      <vt:lpstr>Pun</vt:lpstr>
      <vt:lpstr>Rhetorical Question</vt:lpstr>
      <vt:lpstr>Emotive Language</vt:lpstr>
      <vt:lpstr>Quotes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Verbal Techniques in Static Images</dc:title>
  <dc:creator>Renee</dc:creator>
  <cp:lastModifiedBy>Heather Walsh</cp:lastModifiedBy>
  <cp:revision>49</cp:revision>
  <dcterms:created xsi:type="dcterms:W3CDTF">2012-05-09T00:48:56Z</dcterms:created>
  <dcterms:modified xsi:type="dcterms:W3CDTF">2013-03-14T01:03:32Z</dcterms:modified>
</cp:coreProperties>
</file>