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schemas.openxmlformats.org/officeDocument/2006/relationships/slide" Target="slides/slide7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f8c6b0e74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f8c6b0e74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f8c6b0e748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f8c6b0e748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f8c6b0e748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f8c6b0e748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f8c6b0e748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f8c6b0e748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f8c6b0e748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f8c6b0e748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f8c6b0e748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f8c6b0e748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AA84F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Forest Workouts!!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Forest workouts</a:t>
            </a:r>
            <a:endParaRPr/>
          </a:p>
        </p:txBody>
      </p:sp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Kia ora Forest!!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Here are 5 different workouts for you to complete in your own time this week!! You can select which ones work best for you!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Try and do at least 2 different ones in the week!!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On </a:t>
            </a:r>
            <a:r>
              <a:rPr b="1" lang="en"/>
              <a:t>Friday at 10am</a:t>
            </a:r>
            <a:r>
              <a:rPr lang="en"/>
              <a:t> we need everyone to come onto the google meet sent out by Miss Young to workout together as a whanau!! It is a way to keep connected and keep our minds working!!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Each workout is only 20-30mins long!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Good Luck and see you all on Friday!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4A7D6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311700" y="445025"/>
            <a:ext cx="3549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Alphabet workout</a:t>
            </a:r>
            <a:endParaRPr/>
          </a:p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311700" y="1152475"/>
            <a:ext cx="3483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In this workout you need to spell out your first and last name!!</a:t>
            </a:r>
            <a:endParaRPr/>
          </a:p>
        </p:txBody>
      </p:sp>
      <p:pic>
        <p:nvPicPr>
          <p:cNvPr id="67" name="Google Shape;6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21691" y="0"/>
            <a:ext cx="4855517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599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title"/>
          </p:nvPr>
        </p:nvSpPr>
        <p:spPr>
          <a:xfrm>
            <a:off x="311700" y="445025"/>
            <a:ext cx="4023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5-4-3-2-1 Workout</a:t>
            </a:r>
            <a:endParaRPr/>
          </a:p>
        </p:txBody>
      </p:sp>
      <p:sp>
        <p:nvSpPr>
          <p:cNvPr id="73" name="Google Shape;73;p16"/>
          <p:cNvSpPr txBox="1"/>
          <p:nvPr>
            <p:ph idx="1" type="body"/>
          </p:nvPr>
        </p:nvSpPr>
        <p:spPr>
          <a:xfrm>
            <a:off x="311700" y="1152475"/>
            <a:ext cx="3777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Read through each of the exercises. You start with 5mins and complete the 5mins workout before moving onto 4,3,2,1</a:t>
            </a:r>
            <a:endParaRPr/>
          </a:p>
        </p:txBody>
      </p:sp>
      <p:pic>
        <p:nvPicPr>
          <p:cNvPr id="74" name="Google Shape;7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54362" y="0"/>
            <a:ext cx="488962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5A6BD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Continuous workout</a:t>
            </a:r>
            <a:endParaRPr/>
          </a:p>
        </p:txBody>
      </p:sp>
      <p:sp>
        <p:nvSpPr>
          <p:cNvPr id="80" name="Google Shape;80;p17"/>
          <p:cNvSpPr txBox="1"/>
          <p:nvPr>
            <p:ph idx="1" type="body"/>
          </p:nvPr>
        </p:nvSpPr>
        <p:spPr>
          <a:xfrm>
            <a:off x="311700" y="1152475"/>
            <a:ext cx="37452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For this workout you need to get outside and go for a 30min walk or run. See if can to 10,000 steps in the day.</a:t>
            </a:r>
            <a:endParaRPr/>
          </a:p>
        </p:txBody>
      </p:sp>
      <p:pic>
        <p:nvPicPr>
          <p:cNvPr id="81" name="Google Shape;8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56900" y="82900"/>
            <a:ext cx="5087100" cy="4989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6D7A8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/>
          <p:nvPr>
            <p:ph type="title"/>
          </p:nvPr>
        </p:nvSpPr>
        <p:spPr>
          <a:xfrm>
            <a:off x="311700" y="445025"/>
            <a:ext cx="3532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Coin workout</a:t>
            </a:r>
            <a:endParaRPr/>
          </a:p>
        </p:txBody>
      </p:sp>
      <p:sp>
        <p:nvSpPr>
          <p:cNvPr id="87" name="Google Shape;87;p18"/>
          <p:cNvSpPr txBox="1"/>
          <p:nvPr>
            <p:ph idx="1" type="body"/>
          </p:nvPr>
        </p:nvSpPr>
        <p:spPr>
          <a:xfrm>
            <a:off x="311700" y="1152475"/>
            <a:ext cx="3647100" cy="35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 this workout you will need a coin. You need to flip it each time. If heads you complete the heads workout and if tails the tails workout!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Flip the coin 9 times</a:t>
            </a:r>
            <a:endParaRPr/>
          </a:p>
        </p:txBody>
      </p:sp>
      <p:pic>
        <p:nvPicPr>
          <p:cNvPr id="88" name="Google Shape;8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58825" y="0"/>
            <a:ext cx="5185175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4C2F4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311700" y="445025"/>
            <a:ext cx="3892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Total Abs workout</a:t>
            </a:r>
            <a:endParaRPr/>
          </a:p>
        </p:txBody>
      </p:sp>
      <p:sp>
        <p:nvSpPr>
          <p:cNvPr id="94" name="Google Shape;94;p19"/>
          <p:cNvSpPr txBox="1"/>
          <p:nvPr>
            <p:ph idx="1" type="body"/>
          </p:nvPr>
        </p:nvSpPr>
        <p:spPr>
          <a:xfrm>
            <a:off x="311700" y="1152475"/>
            <a:ext cx="3984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This workout is for those abs!! Go through each exercise and try to complete 2 - 3 rounds!!</a:t>
            </a:r>
            <a:endParaRPr/>
          </a:p>
        </p:txBody>
      </p:sp>
      <p:pic>
        <p:nvPicPr>
          <p:cNvPr id="95" name="Google Shape;9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96300" y="82900"/>
            <a:ext cx="4717075" cy="4956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