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Source Code Pro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AF3E657-4706-4B1B-9C8D-79C934C06016}">
  <a:tblStyle styleId="{EAF3E657-4706-4B1B-9C8D-79C934C060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SourceCodePro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SourceCodePro-italic.fntdata"/><Relationship Id="rId25" Type="http://schemas.openxmlformats.org/officeDocument/2006/relationships/font" Target="fonts/SourceCodePro-bold.fntdata"/><Relationship Id="rId28" Type="http://schemas.openxmlformats.org/officeDocument/2006/relationships/font" Target="fonts/Oswald-regular.fntdata"/><Relationship Id="rId27" Type="http://schemas.openxmlformats.org/officeDocument/2006/relationships/font" Target="fonts/SourceCodePr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6d80cf91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76d80cf91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6d80cf91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6d80cf91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6d80cf91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6d80cf91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6d80cf91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76d80cf91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6d80cf91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6d80cf91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6d80cf91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76d80cf91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6d80cf912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6d80cf912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6d80cf912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6d80cf912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xUp3Xmf_Yjw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nz.pinterest.com/pin/450641506437656786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learnz.org.nz/location192/bg-standard-f/m%C4%81ori-arrival-in-aotearoa#:~:text=Hunting%2C%20gathering%20and%20growing&amp;text=They%20hunted%20native%20birds%20with,native%20vegetables%2C%20roots%20and%20berries." TargetMode="External"/><Relationship Id="rId4" Type="http://schemas.openxmlformats.org/officeDocument/2006/relationships/hyperlink" Target="https://docs.google.com/presentation/d/1--uuJ-_N_IMHY4ls0a-HOcMVAMScKif1KhEWYCX3mxg/edit#slide=id.g276c4e3ef0f_0_767" TargetMode="External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Letter Writing Slideshow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L.I: We are EXPLORING letter writing by recognising how texts include or exclude people, places, or ideas in different cultural, historical, political and social contexts.</a:t>
            </a:r>
            <a:endParaRPr sz="140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100" y="177350"/>
            <a:ext cx="3438875" cy="14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Of A Letter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Watch the following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"/>
              <a:t> about parts of a letter from 4:05 to 4:49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1825" y="1290800"/>
            <a:ext cx="4227126" cy="23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Read the following letter example which shows the parts of a letter as well. The link is </a:t>
            </a:r>
            <a:r>
              <a:rPr lang="en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here</a:t>
            </a: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too if you want to access it.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9675" y="126275"/>
            <a:ext cx="4926725" cy="410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Read the letter which is on the previous slide.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Then write the topic of what each paragraph is about.</a:t>
            </a:r>
            <a:endParaRPr sz="180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2250" y="1340075"/>
            <a:ext cx="4128601" cy="24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What Maori Did Before Anybody Arrived In NZ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Hunting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Fishing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Growing crops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Building houses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Making weapons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Making tools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Praying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Telling stories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Fighting in wars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2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need to write a letter to the Maori before anybody arrived in NZ asking about how they did what they did.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first, on the next slide you will see a template of where to put researched information for your letter. Use this 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link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help write your letter as well as the 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Explanation Writing Slideshow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3575" y="1387500"/>
            <a:ext cx="4345374" cy="24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9"/>
          <p:cNvGraphicFramePr/>
          <p:nvPr/>
        </p:nvGraphicFramePr>
        <p:xfrm>
          <a:off x="952500" y="13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{EAF3E657-4706-4B1B-9C8D-79C934C06016}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Lato"/>
                        <a:buAutoNum type="arabicPeriod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Introduction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      Your current knowledge of what Maori did when they first arrived in NZ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       The modern ways of people doing what Maori did when they first arrived in NZ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     What you would like to know more from the Maori when they first arrived in NZ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5.   Conclusion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3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Write a </a:t>
            </a:r>
            <a:r>
              <a:rPr lang="en" sz="1400">
                <a:solidFill>
                  <a:srgbClr val="000000"/>
                </a:solidFill>
              </a:rPr>
              <a:t>letter to the Maori before anybody arrived in NZ asking about how they did what they did.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You can use the structure on the previous slide to help you write your letter.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575" y="1387500"/>
            <a:ext cx="4335524" cy="2455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4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Draw, label and colour in a picture of what your letter is about into your English books </a:t>
            </a:r>
            <a:r>
              <a:rPr lang="en">
                <a:solidFill>
                  <a:srgbClr val="202729"/>
                </a:solidFill>
              </a:rPr>
              <a:t>to</a:t>
            </a:r>
            <a:r>
              <a:rPr lang="en"/>
              <a:t> </a:t>
            </a:r>
            <a:r>
              <a:rPr b="1" lang="en" sz="1800" u="sng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AT LEAST A YEAR NINE STANDARD</a:t>
            </a:r>
            <a:r>
              <a:rPr lang="en"/>
              <a:t>.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375" y="1458300"/>
            <a:ext cx="4118750" cy="22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