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5143500" cx="9144000"/>
  <p:notesSz cx="6858000" cy="9144000"/>
  <p:embeddedFontLst>
    <p:embeddedFont>
      <p:font typeface="Raleway"/>
      <p:regular r:id="rId27"/>
      <p:bold r:id="rId28"/>
      <p:italic r:id="rId29"/>
      <p:boldItalic r:id="rId30"/>
    </p:embeddedFont>
    <p:embeddedFont>
      <p:font typeface="Roboto"/>
      <p:regular r:id="rId31"/>
      <p:bold r:id="rId32"/>
      <p:italic r:id="rId33"/>
      <p:boldItalic r:id="rId34"/>
    </p:embeddedFont>
    <p:embeddedFont>
      <p:font typeface="Lato"/>
      <p:regular r:id="rId35"/>
      <p:bold r:id="rId36"/>
      <p:italic r:id="rId37"/>
      <p:boldItalic r:id="rId38"/>
    </p:embeddedFont>
    <p:embeddedFont>
      <p:font typeface="Chelsea Market"/>
      <p:regular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0" roundtripDataSignature="AMtx7mj67UJ+xeGVJHmcTxIiloLyIkmb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Raleway-bold.fntdata"/><Relationship Id="rId27" Type="http://schemas.openxmlformats.org/officeDocument/2006/relationships/font" Target="fonts/Raleway-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Raleway-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regular.fntdata"/><Relationship Id="rId30" Type="http://schemas.openxmlformats.org/officeDocument/2006/relationships/font" Target="fonts/Raleway-boldItalic.fntdata"/><Relationship Id="rId11" Type="http://schemas.openxmlformats.org/officeDocument/2006/relationships/slide" Target="slides/slide4.xml"/><Relationship Id="rId33" Type="http://schemas.openxmlformats.org/officeDocument/2006/relationships/font" Target="fonts/Roboto-italic.fntdata"/><Relationship Id="rId10" Type="http://schemas.openxmlformats.org/officeDocument/2006/relationships/slide" Target="slides/slide3.xml"/><Relationship Id="rId32" Type="http://schemas.openxmlformats.org/officeDocument/2006/relationships/font" Target="fonts/Roboto-bold.fntdata"/><Relationship Id="rId13" Type="http://schemas.openxmlformats.org/officeDocument/2006/relationships/slide" Target="slides/slide6.xml"/><Relationship Id="rId35" Type="http://schemas.openxmlformats.org/officeDocument/2006/relationships/font" Target="fonts/Lato-regular.fntdata"/><Relationship Id="rId12" Type="http://schemas.openxmlformats.org/officeDocument/2006/relationships/slide" Target="slides/slide5.xml"/><Relationship Id="rId34" Type="http://schemas.openxmlformats.org/officeDocument/2006/relationships/font" Target="fonts/Roboto-boldItalic.fntdata"/><Relationship Id="rId15" Type="http://schemas.openxmlformats.org/officeDocument/2006/relationships/slide" Target="slides/slide8.xml"/><Relationship Id="rId37" Type="http://schemas.openxmlformats.org/officeDocument/2006/relationships/font" Target="fonts/Lato-italic.fntdata"/><Relationship Id="rId14" Type="http://schemas.openxmlformats.org/officeDocument/2006/relationships/slide" Target="slides/slide7.xml"/><Relationship Id="rId36" Type="http://schemas.openxmlformats.org/officeDocument/2006/relationships/font" Target="fonts/Lato-bold.fntdata"/><Relationship Id="rId17" Type="http://schemas.openxmlformats.org/officeDocument/2006/relationships/slide" Target="slides/slide10.xml"/><Relationship Id="rId39" Type="http://schemas.openxmlformats.org/officeDocument/2006/relationships/font" Target="fonts/ChelseaMarket-regular.fntdata"/><Relationship Id="rId16" Type="http://schemas.openxmlformats.org/officeDocument/2006/relationships/slide" Target="slides/slide9.xml"/><Relationship Id="rId38" Type="http://schemas.openxmlformats.org/officeDocument/2006/relationships/font" Target="fonts/Lato-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4639cc480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g24639cc480e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4639cc480e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g24639cc480e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cf2bb946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cf2bb946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cf2bb946b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cf2bb946b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d02d506671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d02d506671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d02d506671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d02d506671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d02d506671_0_2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g2d02d506671_0_2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g2d02d506671_0_2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hyperlink" Target="https://www.twinkl.co.uk/"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g"/><Relationship Id="rId3" Type="http://schemas.openxmlformats.org/officeDocument/2006/relationships/hyperlink" Target="https://www.twinkl.co.uk/"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2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54" name="Shape 54"/>
        <p:cNvGrpSpPr/>
        <p:nvPr/>
      </p:nvGrpSpPr>
      <p:grpSpPr>
        <a:xfrm>
          <a:off x="0" y="0"/>
          <a:ext cx="0" cy="0"/>
          <a:chOff x="0" y="0"/>
          <a:chExt cx="0" cy="0"/>
        </a:xfrm>
      </p:grpSpPr>
      <p:sp>
        <p:nvSpPr>
          <p:cNvPr id="55" name="Google Shape;55;g2d02d506671_0_89"/>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 name="Google Shape;56;g2d02d506671_0_89"/>
          <p:cNvGrpSpPr/>
          <p:nvPr/>
        </p:nvGrpSpPr>
        <p:grpSpPr>
          <a:xfrm>
            <a:off x="830392" y="1191256"/>
            <a:ext cx="745763" cy="45826"/>
            <a:chOff x="4580561" y="2589004"/>
            <a:chExt cx="1064464" cy="25200"/>
          </a:xfrm>
        </p:grpSpPr>
        <p:sp>
          <p:nvSpPr>
            <p:cNvPr id="57" name="Google Shape;57;g2d02d506671_0_8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2d02d506671_0_8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g2d02d506671_0_89"/>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60" name="Google Shape;60;g2d02d506671_0_89"/>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1" name="Google Shape;61;g2d02d506671_0_8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2" name="Shape 62"/>
        <p:cNvGrpSpPr/>
        <p:nvPr/>
      </p:nvGrpSpPr>
      <p:grpSpPr>
        <a:xfrm>
          <a:off x="0" y="0"/>
          <a:ext cx="0" cy="0"/>
          <a:chOff x="0" y="0"/>
          <a:chExt cx="0" cy="0"/>
        </a:xfrm>
      </p:grpSpPr>
      <p:grpSp>
        <p:nvGrpSpPr>
          <p:cNvPr id="63" name="Google Shape;63;g2d02d506671_0_97"/>
          <p:cNvGrpSpPr/>
          <p:nvPr/>
        </p:nvGrpSpPr>
        <p:grpSpPr>
          <a:xfrm>
            <a:off x="830392" y="1191256"/>
            <a:ext cx="745763" cy="45826"/>
            <a:chOff x="4580561" y="2589004"/>
            <a:chExt cx="1064464" cy="25200"/>
          </a:xfrm>
        </p:grpSpPr>
        <p:sp>
          <p:nvSpPr>
            <p:cNvPr id="64" name="Google Shape;64;g2d02d506671_0_97"/>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2d02d506671_0_97"/>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g2d02d506671_0_97"/>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7" name="Google Shape;67;g2d02d506671_0_9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8" name="Shape 68"/>
        <p:cNvGrpSpPr/>
        <p:nvPr/>
      </p:nvGrpSpPr>
      <p:grpSpPr>
        <a:xfrm>
          <a:off x="0" y="0"/>
          <a:ext cx="0" cy="0"/>
          <a:chOff x="0" y="0"/>
          <a:chExt cx="0" cy="0"/>
        </a:xfrm>
      </p:grpSpPr>
      <p:sp>
        <p:nvSpPr>
          <p:cNvPr id="69" name="Google Shape;69;g2d02d506671_0_103"/>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 name="Google Shape;70;g2d02d506671_0_103"/>
          <p:cNvGrpSpPr/>
          <p:nvPr/>
        </p:nvGrpSpPr>
        <p:grpSpPr>
          <a:xfrm>
            <a:off x="830392" y="1191256"/>
            <a:ext cx="745763" cy="45826"/>
            <a:chOff x="4580561" y="2589004"/>
            <a:chExt cx="1064464" cy="25200"/>
          </a:xfrm>
        </p:grpSpPr>
        <p:sp>
          <p:nvSpPr>
            <p:cNvPr id="71" name="Google Shape;71;g2d02d506671_0_10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2d02d506671_0_10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 name="Google Shape;73;g2d02d506671_0_103"/>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74" name="Google Shape;74;g2d02d506671_0_103"/>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75" name="Google Shape;75;g2d02d506671_0_10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6" name="Shape 76"/>
        <p:cNvGrpSpPr/>
        <p:nvPr/>
      </p:nvGrpSpPr>
      <p:grpSpPr>
        <a:xfrm>
          <a:off x="0" y="0"/>
          <a:ext cx="0" cy="0"/>
          <a:chOff x="0" y="0"/>
          <a:chExt cx="0" cy="0"/>
        </a:xfrm>
      </p:grpSpPr>
      <p:sp>
        <p:nvSpPr>
          <p:cNvPr id="77" name="Google Shape;77;g2d02d506671_0_111"/>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 name="Google Shape;78;g2d02d506671_0_111"/>
          <p:cNvGrpSpPr/>
          <p:nvPr/>
        </p:nvGrpSpPr>
        <p:grpSpPr>
          <a:xfrm>
            <a:off x="830392" y="1191256"/>
            <a:ext cx="745763" cy="45826"/>
            <a:chOff x="4580561" y="2589004"/>
            <a:chExt cx="1064464" cy="25200"/>
          </a:xfrm>
        </p:grpSpPr>
        <p:sp>
          <p:nvSpPr>
            <p:cNvPr id="79" name="Google Shape;79;g2d02d506671_0_11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2d02d506671_0_11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g2d02d506671_0_111"/>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82" name="Google Shape;82;g2d02d506671_0_111"/>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83" name="Google Shape;83;g2d02d506671_0_111"/>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84" name="Google Shape;84;g2d02d506671_0_1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 name="Shape 85"/>
        <p:cNvGrpSpPr/>
        <p:nvPr/>
      </p:nvGrpSpPr>
      <p:grpSpPr>
        <a:xfrm>
          <a:off x="0" y="0"/>
          <a:ext cx="0" cy="0"/>
          <a:chOff x="0" y="0"/>
          <a:chExt cx="0" cy="0"/>
        </a:xfrm>
      </p:grpSpPr>
      <p:sp>
        <p:nvSpPr>
          <p:cNvPr id="86" name="Google Shape;86;g2d02d506671_0_120"/>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 name="Google Shape;87;g2d02d506671_0_120"/>
          <p:cNvGrpSpPr/>
          <p:nvPr/>
        </p:nvGrpSpPr>
        <p:grpSpPr>
          <a:xfrm>
            <a:off x="830392" y="1191256"/>
            <a:ext cx="745763" cy="45826"/>
            <a:chOff x="4580561" y="2589004"/>
            <a:chExt cx="1064464" cy="25200"/>
          </a:xfrm>
        </p:grpSpPr>
        <p:sp>
          <p:nvSpPr>
            <p:cNvPr id="88" name="Google Shape;88;g2d02d506671_0_12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g2d02d506671_0_12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g2d02d506671_0_120"/>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91" name="Google Shape;91;g2d02d506671_0_12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2" name="Shape 92"/>
        <p:cNvGrpSpPr/>
        <p:nvPr/>
      </p:nvGrpSpPr>
      <p:grpSpPr>
        <a:xfrm>
          <a:off x="0" y="0"/>
          <a:ext cx="0" cy="0"/>
          <a:chOff x="0" y="0"/>
          <a:chExt cx="0" cy="0"/>
        </a:xfrm>
      </p:grpSpPr>
      <p:sp>
        <p:nvSpPr>
          <p:cNvPr id="93" name="Google Shape;93;g2d02d506671_0_12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 name="Google Shape;94;g2d02d506671_0_127"/>
          <p:cNvGrpSpPr/>
          <p:nvPr/>
        </p:nvGrpSpPr>
        <p:grpSpPr>
          <a:xfrm>
            <a:off x="830392" y="1191256"/>
            <a:ext cx="745763" cy="45826"/>
            <a:chOff x="4580561" y="2589004"/>
            <a:chExt cx="1064464" cy="25200"/>
          </a:xfrm>
        </p:grpSpPr>
        <p:sp>
          <p:nvSpPr>
            <p:cNvPr id="95" name="Google Shape;95;g2d02d506671_0_12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g2d02d506671_0_12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g2d02d506671_0_12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98" name="Google Shape;98;g2d02d506671_0_12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99" name="Google Shape;99;g2d02d506671_0_12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00" name="Shape 100"/>
        <p:cNvGrpSpPr/>
        <p:nvPr/>
      </p:nvGrpSpPr>
      <p:grpSpPr>
        <a:xfrm>
          <a:off x="0" y="0"/>
          <a:ext cx="0" cy="0"/>
          <a:chOff x="0" y="0"/>
          <a:chExt cx="0" cy="0"/>
        </a:xfrm>
      </p:grpSpPr>
      <p:grpSp>
        <p:nvGrpSpPr>
          <p:cNvPr id="101" name="Google Shape;101;g2d02d506671_0_135"/>
          <p:cNvGrpSpPr/>
          <p:nvPr/>
        </p:nvGrpSpPr>
        <p:grpSpPr>
          <a:xfrm>
            <a:off x="830392" y="4169130"/>
            <a:ext cx="745763" cy="45826"/>
            <a:chOff x="4580561" y="2589004"/>
            <a:chExt cx="1064464" cy="25200"/>
          </a:xfrm>
        </p:grpSpPr>
        <p:sp>
          <p:nvSpPr>
            <p:cNvPr id="102" name="Google Shape;102;g2d02d506671_0_13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2d02d506671_0_13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 name="Google Shape;104;g2d02d506671_0_135"/>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05" name="Google Shape;105;g2d02d506671_0_13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6" name="Shape 106"/>
        <p:cNvGrpSpPr/>
        <p:nvPr/>
      </p:nvGrpSpPr>
      <p:grpSpPr>
        <a:xfrm>
          <a:off x="0" y="0"/>
          <a:ext cx="0" cy="0"/>
          <a:chOff x="0" y="0"/>
          <a:chExt cx="0" cy="0"/>
        </a:xfrm>
      </p:grpSpPr>
      <p:sp>
        <p:nvSpPr>
          <p:cNvPr id="107" name="Google Shape;107;g2d02d506671_0_141"/>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 name="Google Shape;108;g2d02d506671_0_141"/>
          <p:cNvGrpSpPr/>
          <p:nvPr/>
        </p:nvGrpSpPr>
        <p:grpSpPr>
          <a:xfrm>
            <a:off x="830392" y="1191256"/>
            <a:ext cx="745763" cy="45826"/>
            <a:chOff x="4580561" y="2589004"/>
            <a:chExt cx="1064464" cy="25200"/>
          </a:xfrm>
        </p:grpSpPr>
        <p:sp>
          <p:nvSpPr>
            <p:cNvPr id="109" name="Google Shape;109;g2d02d506671_0_14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2d02d506671_0_14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g2d02d506671_0_141"/>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12" name="Google Shape;112;g2d02d506671_0_141"/>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13" name="Google Shape;113;g2d02d506671_0_141"/>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14" name="Google Shape;114;g2d02d506671_0_14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5" name="Shape 115"/>
        <p:cNvGrpSpPr/>
        <p:nvPr/>
      </p:nvGrpSpPr>
      <p:grpSpPr>
        <a:xfrm>
          <a:off x="0" y="0"/>
          <a:ext cx="0" cy="0"/>
          <a:chOff x="0" y="0"/>
          <a:chExt cx="0" cy="0"/>
        </a:xfrm>
      </p:grpSpPr>
      <p:sp>
        <p:nvSpPr>
          <p:cNvPr id="116" name="Google Shape;116;g2d02d506671_0_15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300"/>
              <a:buNone/>
              <a:defRPr/>
            </a:lvl1pPr>
          </a:lstStyle>
          <a:p/>
        </p:txBody>
      </p:sp>
      <p:sp>
        <p:nvSpPr>
          <p:cNvPr id="117" name="Google Shape;117;g2d02d506671_0_15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18" name="Shape 118"/>
        <p:cNvGrpSpPr/>
        <p:nvPr/>
      </p:nvGrpSpPr>
      <p:grpSpPr>
        <a:xfrm>
          <a:off x="0" y="0"/>
          <a:ext cx="0" cy="0"/>
          <a:chOff x="0" y="0"/>
          <a:chExt cx="0" cy="0"/>
        </a:xfrm>
      </p:grpSpPr>
      <p:grpSp>
        <p:nvGrpSpPr>
          <p:cNvPr id="119" name="Google Shape;119;g2d02d506671_0_153"/>
          <p:cNvGrpSpPr/>
          <p:nvPr/>
        </p:nvGrpSpPr>
        <p:grpSpPr>
          <a:xfrm>
            <a:off x="830392" y="4169130"/>
            <a:ext cx="745763" cy="45826"/>
            <a:chOff x="4580561" y="2589004"/>
            <a:chExt cx="1064464" cy="25200"/>
          </a:xfrm>
        </p:grpSpPr>
        <p:sp>
          <p:nvSpPr>
            <p:cNvPr id="120" name="Google Shape;120;g2d02d506671_0_15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2d02d506671_0_15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 name="Google Shape;122;g2d02d506671_0_153"/>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123" name="Google Shape;123;g2d02d506671_0_153"/>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0"/>
              </a:spcBef>
              <a:spcAft>
                <a:spcPts val="0"/>
              </a:spcAft>
              <a:buClr>
                <a:schemeClr val="lt1"/>
              </a:buClr>
              <a:buSzPts val="1100"/>
              <a:buChar char="○"/>
              <a:defRPr>
                <a:solidFill>
                  <a:schemeClr val="lt1"/>
                </a:solidFill>
              </a:defRPr>
            </a:lvl2pPr>
            <a:lvl3pPr indent="-298450" lvl="2" marL="1371600" rtl="0">
              <a:spcBef>
                <a:spcPts val="0"/>
              </a:spcBef>
              <a:spcAft>
                <a:spcPts val="0"/>
              </a:spcAft>
              <a:buClr>
                <a:schemeClr val="lt1"/>
              </a:buClr>
              <a:buSzPts val="1100"/>
              <a:buChar char="■"/>
              <a:defRPr>
                <a:solidFill>
                  <a:schemeClr val="lt1"/>
                </a:solidFill>
              </a:defRPr>
            </a:lvl3pPr>
            <a:lvl4pPr indent="-298450" lvl="3" marL="1828800" rtl="0">
              <a:spcBef>
                <a:spcPts val="0"/>
              </a:spcBef>
              <a:spcAft>
                <a:spcPts val="0"/>
              </a:spcAft>
              <a:buClr>
                <a:schemeClr val="lt1"/>
              </a:buClr>
              <a:buSzPts val="1100"/>
              <a:buChar char="●"/>
              <a:defRPr>
                <a:solidFill>
                  <a:schemeClr val="lt1"/>
                </a:solidFill>
              </a:defRPr>
            </a:lvl4pPr>
            <a:lvl5pPr indent="-298450" lvl="4" marL="2286000" rtl="0">
              <a:spcBef>
                <a:spcPts val="0"/>
              </a:spcBef>
              <a:spcAft>
                <a:spcPts val="0"/>
              </a:spcAft>
              <a:buClr>
                <a:schemeClr val="lt1"/>
              </a:buClr>
              <a:buSzPts val="11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8450" lvl="6" marL="3200400" rtl="0">
              <a:spcBef>
                <a:spcPts val="0"/>
              </a:spcBef>
              <a:spcAft>
                <a:spcPts val="0"/>
              </a:spcAft>
              <a:buClr>
                <a:schemeClr val="lt1"/>
              </a:buClr>
              <a:buSzPts val="1100"/>
              <a:buChar char="●"/>
              <a:defRPr>
                <a:solidFill>
                  <a:schemeClr val="lt1"/>
                </a:solidFill>
              </a:defRPr>
            </a:lvl7pPr>
            <a:lvl8pPr indent="-298450" lvl="7" marL="3657600" rtl="0">
              <a:spcBef>
                <a:spcPts val="0"/>
              </a:spcBef>
              <a:spcAft>
                <a:spcPts val="0"/>
              </a:spcAft>
              <a:buClr>
                <a:schemeClr val="lt1"/>
              </a:buClr>
              <a:buSzPts val="1100"/>
              <a:buChar char="○"/>
              <a:defRPr>
                <a:solidFill>
                  <a:schemeClr val="lt1"/>
                </a:solidFill>
              </a:defRPr>
            </a:lvl8pPr>
            <a:lvl9pPr indent="-298450" lvl="8" marL="4114800" rtl="0">
              <a:spcBef>
                <a:spcPts val="0"/>
              </a:spcBef>
              <a:spcAft>
                <a:spcPts val="0"/>
              </a:spcAft>
              <a:buClr>
                <a:schemeClr val="lt1"/>
              </a:buClr>
              <a:buSzPts val="1100"/>
              <a:buChar char="■"/>
              <a:defRPr>
                <a:solidFill>
                  <a:schemeClr val="lt1"/>
                </a:solidFill>
              </a:defRPr>
            </a:lvl9pPr>
          </a:lstStyle>
          <a:p/>
        </p:txBody>
      </p:sp>
      <p:sp>
        <p:nvSpPr>
          <p:cNvPr id="124" name="Google Shape;124;g2d02d506671_0_15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g2d02d506671_0_16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30" name="Shape 130"/>
        <p:cNvGrpSpPr/>
        <p:nvPr/>
      </p:nvGrpSpPr>
      <p:grpSpPr>
        <a:xfrm>
          <a:off x="0" y="0"/>
          <a:ext cx="0" cy="0"/>
          <a:chOff x="0" y="0"/>
          <a:chExt cx="0" cy="0"/>
        </a:xfrm>
      </p:grpSpPr>
      <p:sp>
        <p:nvSpPr>
          <p:cNvPr id="131" name="Google Shape;131;g2d02d506671_0_287">
            <a:hlinkClick r:id="rId3"/>
          </p:cNvPr>
          <p:cNvSpPr/>
          <p:nvPr/>
        </p:nvSpPr>
        <p:spPr>
          <a:xfrm>
            <a:off x="4137660" y="2364366"/>
            <a:ext cx="868800" cy="414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blipFill>
          <a:blip r:embed="rId2">
            <a:alphaModFix/>
          </a:blip>
          <a:stretch>
            <a:fillRect/>
          </a:stretch>
        </a:blipFill>
      </p:bgPr>
    </p:bg>
    <p:spTree>
      <p:nvGrpSpPr>
        <p:cNvPr id="132" name="Shape 132"/>
        <p:cNvGrpSpPr/>
        <p:nvPr/>
      </p:nvGrpSpPr>
      <p:grpSpPr>
        <a:xfrm>
          <a:off x="0" y="0"/>
          <a:ext cx="0" cy="0"/>
          <a:chOff x="0" y="0"/>
          <a:chExt cx="0" cy="0"/>
        </a:xfrm>
      </p:grpSpPr>
      <p:sp>
        <p:nvSpPr>
          <p:cNvPr id="133" name="Google Shape;133;g2d02d506671_0_289"/>
          <p:cNvSpPr/>
          <p:nvPr/>
        </p:nvSpPr>
        <p:spPr>
          <a:xfrm>
            <a:off x="457198" y="328613"/>
            <a:ext cx="8220000" cy="4468500"/>
          </a:xfrm>
          <a:prstGeom prst="rect">
            <a:avLst/>
          </a:prstGeom>
          <a:solidFill>
            <a:schemeClr val="lt1"/>
          </a:solidFill>
          <a:ln cap="rnd" cmpd="sng" w="25400">
            <a:solidFill>
              <a:srgbClr val="DE1E5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 sz="135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4" name="Google Shape;134;g2d02d506671_0_289"/>
          <p:cNvSpPr txBox="1"/>
          <p:nvPr>
            <p:ph type="title"/>
          </p:nvPr>
        </p:nvSpPr>
        <p:spPr>
          <a:xfrm>
            <a:off x="457198" y="328613"/>
            <a:ext cx="8220000" cy="745800"/>
          </a:xfrm>
          <a:prstGeom prst="rect">
            <a:avLst/>
          </a:prstGeom>
          <a:noFill/>
          <a:ln>
            <a:noFill/>
          </a:ln>
        </p:spPr>
        <p:txBody>
          <a:bodyPr anchorCtr="1" anchor="ctr" bIns="252000" lIns="252000" spcFirstLastPara="1" rIns="252000" wrap="square" tIns="252000">
            <a:noAutofit/>
          </a:bodyPr>
          <a:lstStyle>
            <a:lvl1pPr lvl="0" rtl="0" algn="l">
              <a:lnSpc>
                <a:spcPct val="90000"/>
              </a:lnSpc>
              <a:spcBef>
                <a:spcPts val="0"/>
              </a:spcBef>
              <a:spcAft>
                <a:spcPts val="0"/>
              </a:spcAft>
              <a:buClr>
                <a:srgbClr val="1C1C1C"/>
              </a:buClr>
              <a:buSzPts val="3600"/>
              <a:buFont typeface="Arial"/>
              <a:buNone/>
              <a:defRPr sz="36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ms Slide">
  <p:cSld name="Aims Slide">
    <p:spTree>
      <p:nvGrpSpPr>
        <p:cNvPr id="135" name="Shape 135"/>
        <p:cNvGrpSpPr/>
        <p:nvPr/>
      </p:nvGrpSpPr>
      <p:grpSpPr>
        <a:xfrm>
          <a:off x="0" y="0"/>
          <a:ext cx="0" cy="0"/>
          <a:chOff x="0" y="0"/>
          <a:chExt cx="0" cy="0"/>
        </a:xfrm>
      </p:grpSpPr>
      <p:sp>
        <p:nvSpPr>
          <p:cNvPr id="136" name="Google Shape;136;g2d02d506671_0_292"/>
          <p:cNvSpPr/>
          <p:nvPr/>
        </p:nvSpPr>
        <p:spPr>
          <a:xfrm>
            <a:off x="503239" y="2197826"/>
            <a:ext cx="8137500" cy="2561100"/>
          </a:xfrm>
          <a:prstGeom prst="roundRect">
            <a:avLst>
              <a:gd fmla="val 6409"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 sz="135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7" name="Google Shape;137;g2d02d506671_0_292"/>
          <p:cNvSpPr/>
          <p:nvPr/>
        </p:nvSpPr>
        <p:spPr>
          <a:xfrm>
            <a:off x="503239" y="384572"/>
            <a:ext cx="8137500" cy="1644900"/>
          </a:xfrm>
          <a:prstGeom prst="roundRect">
            <a:avLst>
              <a:gd fmla="val 6409"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 sz="135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8" name="Google Shape;138;g2d02d506671_0_292"/>
          <p:cNvSpPr/>
          <p:nvPr>
            <p:ph idx="1" type="body"/>
          </p:nvPr>
        </p:nvSpPr>
        <p:spPr>
          <a:xfrm>
            <a:off x="755651" y="777763"/>
            <a:ext cx="7632600" cy="1101900"/>
          </a:xfrm>
          <a:prstGeom prst="roundRect">
            <a:avLst>
              <a:gd fmla="val 2585" name="adj"/>
            </a:avLst>
          </a:prstGeom>
          <a:noFill/>
          <a:ln>
            <a:noFill/>
          </a:ln>
        </p:spPr>
        <p:txBody>
          <a:bodyPr anchorCtr="0" anchor="t" bIns="252000" lIns="252000" spcFirstLastPara="1" rIns="252000" wrap="square" tIns="252000">
            <a:noAutofit/>
          </a:bodyPr>
          <a:lstStyle>
            <a:lvl1pPr indent="-342900" lvl="0" marL="457200" rtl="0" algn="l">
              <a:lnSpc>
                <a:spcPct val="90000"/>
              </a:lnSpc>
              <a:spcBef>
                <a:spcPts val="1000"/>
              </a:spcBef>
              <a:spcAft>
                <a:spcPts val="0"/>
              </a:spcAft>
              <a:buClr>
                <a:srgbClr val="1C1C1C"/>
              </a:buClr>
              <a:buSzPts val="1800"/>
              <a:buChar char="•"/>
              <a:defRPr/>
            </a:lvl1pPr>
            <a:lvl2pPr indent="-342900" lvl="1" marL="914400" rtl="0" algn="l">
              <a:lnSpc>
                <a:spcPct val="90000"/>
              </a:lnSpc>
              <a:spcBef>
                <a:spcPts val="500"/>
              </a:spcBef>
              <a:spcAft>
                <a:spcPts val="0"/>
              </a:spcAft>
              <a:buClr>
                <a:srgbClr val="1C1C1C"/>
              </a:buClr>
              <a:buSzPts val="1800"/>
              <a:buChar char="•"/>
              <a:defRPr/>
            </a:lvl2pPr>
            <a:lvl3pPr indent="-342900" lvl="2" marL="1371600" rtl="0" algn="l">
              <a:lnSpc>
                <a:spcPct val="90000"/>
              </a:lnSpc>
              <a:spcBef>
                <a:spcPts val="500"/>
              </a:spcBef>
              <a:spcAft>
                <a:spcPts val="0"/>
              </a:spcAft>
              <a:buClr>
                <a:srgbClr val="1C1C1C"/>
              </a:buClr>
              <a:buSzPts val="1800"/>
              <a:buChar char="•"/>
              <a:defRPr/>
            </a:lvl3pPr>
            <a:lvl4pPr indent="-342900" lvl="3" marL="1828800" rtl="0" algn="l">
              <a:lnSpc>
                <a:spcPct val="90000"/>
              </a:lnSpc>
              <a:spcBef>
                <a:spcPts val="500"/>
              </a:spcBef>
              <a:spcAft>
                <a:spcPts val="0"/>
              </a:spcAft>
              <a:buClr>
                <a:srgbClr val="1C1C1C"/>
              </a:buClr>
              <a:buSzPts val="1800"/>
              <a:buChar char="•"/>
              <a:defRPr/>
            </a:lvl4pPr>
            <a:lvl5pPr indent="-342900" lvl="4" marL="2286000" rtl="0" algn="l">
              <a:lnSpc>
                <a:spcPct val="90000"/>
              </a:lnSpc>
              <a:spcBef>
                <a:spcPts val="500"/>
              </a:spcBef>
              <a:spcAft>
                <a:spcPts val="0"/>
              </a:spcAft>
              <a:buClr>
                <a:srgbClr val="1C1C1C"/>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9" name="Google Shape;139;g2d02d506671_0_292"/>
          <p:cNvSpPr/>
          <p:nvPr>
            <p:ph idx="2" type="body"/>
          </p:nvPr>
        </p:nvSpPr>
        <p:spPr>
          <a:xfrm>
            <a:off x="755651" y="2584217"/>
            <a:ext cx="7632600" cy="1101900"/>
          </a:xfrm>
          <a:prstGeom prst="roundRect">
            <a:avLst>
              <a:gd fmla="val 2585" name="adj"/>
            </a:avLst>
          </a:prstGeom>
          <a:noFill/>
          <a:ln>
            <a:noFill/>
          </a:ln>
        </p:spPr>
        <p:txBody>
          <a:bodyPr anchorCtr="0" anchor="t" bIns="252000" lIns="252000" spcFirstLastPara="1" rIns="252000" wrap="square" tIns="252000">
            <a:noAutofit/>
          </a:bodyPr>
          <a:lstStyle>
            <a:lvl1pPr indent="-342900" lvl="0" marL="457200" rtl="0" algn="l">
              <a:lnSpc>
                <a:spcPct val="90000"/>
              </a:lnSpc>
              <a:spcBef>
                <a:spcPts val="1000"/>
              </a:spcBef>
              <a:spcAft>
                <a:spcPts val="0"/>
              </a:spcAft>
              <a:buClr>
                <a:srgbClr val="1C1C1C"/>
              </a:buClr>
              <a:buSzPts val="1800"/>
              <a:buChar char="•"/>
              <a:defRPr/>
            </a:lvl1pPr>
            <a:lvl2pPr indent="-342900" lvl="1" marL="914400" rtl="0" algn="l">
              <a:lnSpc>
                <a:spcPct val="90000"/>
              </a:lnSpc>
              <a:spcBef>
                <a:spcPts val="500"/>
              </a:spcBef>
              <a:spcAft>
                <a:spcPts val="0"/>
              </a:spcAft>
              <a:buClr>
                <a:srgbClr val="1C1C1C"/>
              </a:buClr>
              <a:buSzPts val="1800"/>
              <a:buChar char="•"/>
              <a:defRPr/>
            </a:lvl2pPr>
            <a:lvl3pPr indent="-342900" lvl="2" marL="1371600" rtl="0" algn="l">
              <a:lnSpc>
                <a:spcPct val="90000"/>
              </a:lnSpc>
              <a:spcBef>
                <a:spcPts val="500"/>
              </a:spcBef>
              <a:spcAft>
                <a:spcPts val="0"/>
              </a:spcAft>
              <a:buClr>
                <a:srgbClr val="1C1C1C"/>
              </a:buClr>
              <a:buSzPts val="1800"/>
              <a:buChar char="•"/>
              <a:defRPr/>
            </a:lvl3pPr>
            <a:lvl4pPr indent="-342900" lvl="3" marL="1828800" rtl="0" algn="l">
              <a:lnSpc>
                <a:spcPct val="90000"/>
              </a:lnSpc>
              <a:spcBef>
                <a:spcPts val="500"/>
              </a:spcBef>
              <a:spcAft>
                <a:spcPts val="0"/>
              </a:spcAft>
              <a:buClr>
                <a:srgbClr val="1C1C1C"/>
              </a:buClr>
              <a:buSzPts val="1800"/>
              <a:buChar char="•"/>
              <a:defRPr/>
            </a:lvl4pPr>
            <a:lvl5pPr indent="-342900" lvl="4" marL="2286000" rtl="0" algn="l">
              <a:lnSpc>
                <a:spcPct val="90000"/>
              </a:lnSpc>
              <a:spcBef>
                <a:spcPts val="500"/>
              </a:spcBef>
              <a:spcAft>
                <a:spcPts val="0"/>
              </a:spcAft>
              <a:buClr>
                <a:srgbClr val="1C1C1C"/>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0" name="Google Shape;140;g2d02d506671_0_292"/>
          <p:cNvSpPr/>
          <p:nvPr>
            <p:ph idx="3" type="body"/>
          </p:nvPr>
        </p:nvSpPr>
        <p:spPr>
          <a:xfrm>
            <a:off x="755650" y="384572"/>
            <a:ext cx="7632600" cy="377400"/>
          </a:xfrm>
          <a:prstGeom prst="roundRect">
            <a:avLst>
              <a:gd fmla="val 2585" name="adj"/>
            </a:avLst>
          </a:prstGeom>
          <a:noFill/>
          <a:ln>
            <a:noFill/>
          </a:ln>
        </p:spPr>
        <p:txBody>
          <a:bodyPr anchorCtr="0" anchor="ctr" bIns="0" lIns="0" spcFirstLastPara="1" rIns="0" wrap="square" tIns="252000">
            <a:noAutofit/>
          </a:bodyPr>
          <a:lstStyle>
            <a:lvl1pPr indent="-228600" lvl="0" marL="457200" rtl="0" algn="ctr">
              <a:lnSpc>
                <a:spcPct val="90000"/>
              </a:lnSpc>
              <a:spcBef>
                <a:spcPts val="1000"/>
              </a:spcBef>
              <a:spcAft>
                <a:spcPts val="0"/>
              </a:spcAft>
              <a:buClr>
                <a:srgbClr val="1C1C1C"/>
              </a:buClr>
              <a:buSzPts val="3600"/>
              <a:buNone/>
              <a:defRPr b="1" sz="3600"/>
            </a:lvl1pPr>
            <a:lvl2pPr indent="-342900" lvl="1" marL="914400" rtl="0" algn="l">
              <a:lnSpc>
                <a:spcPct val="90000"/>
              </a:lnSpc>
              <a:spcBef>
                <a:spcPts val="500"/>
              </a:spcBef>
              <a:spcAft>
                <a:spcPts val="0"/>
              </a:spcAft>
              <a:buClr>
                <a:srgbClr val="1C1C1C"/>
              </a:buClr>
              <a:buSzPts val="1800"/>
              <a:buChar char="•"/>
              <a:defRPr/>
            </a:lvl2pPr>
            <a:lvl3pPr indent="-342900" lvl="2" marL="1371600" rtl="0" algn="l">
              <a:lnSpc>
                <a:spcPct val="90000"/>
              </a:lnSpc>
              <a:spcBef>
                <a:spcPts val="500"/>
              </a:spcBef>
              <a:spcAft>
                <a:spcPts val="0"/>
              </a:spcAft>
              <a:buClr>
                <a:srgbClr val="1C1C1C"/>
              </a:buClr>
              <a:buSzPts val="1800"/>
              <a:buChar char="•"/>
              <a:defRPr/>
            </a:lvl3pPr>
            <a:lvl4pPr indent="-342900" lvl="3" marL="1828800" rtl="0" algn="l">
              <a:lnSpc>
                <a:spcPct val="90000"/>
              </a:lnSpc>
              <a:spcBef>
                <a:spcPts val="500"/>
              </a:spcBef>
              <a:spcAft>
                <a:spcPts val="0"/>
              </a:spcAft>
              <a:buClr>
                <a:srgbClr val="1C1C1C"/>
              </a:buClr>
              <a:buSzPts val="1800"/>
              <a:buChar char="•"/>
              <a:defRPr/>
            </a:lvl4pPr>
            <a:lvl5pPr indent="-342900" lvl="4" marL="2286000" rtl="0" algn="l">
              <a:lnSpc>
                <a:spcPct val="90000"/>
              </a:lnSpc>
              <a:spcBef>
                <a:spcPts val="500"/>
              </a:spcBef>
              <a:spcAft>
                <a:spcPts val="0"/>
              </a:spcAft>
              <a:buClr>
                <a:srgbClr val="1C1C1C"/>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1" name="Google Shape;141;g2d02d506671_0_292"/>
          <p:cNvSpPr/>
          <p:nvPr>
            <p:ph idx="4" type="body"/>
          </p:nvPr>
        </p:nvSpPr>
        <p:spPr>
          <a:xfrm>
            <a:off x="755649" y="2197826"/>
            <a:ext cx="7632600" cy="377400"/>
          </a:xfrm>
          <a:prstGeom prst="roundRect">
            <a:avLst>
              <a:gd fmla="val 2585" name="adj"/>
            </a:avLst>
          </a:prstGeom>
          <a:noFill/>
          <a:ln>
            <a:noFill/>
          </a:ln>
        </p:spPr>
        <p:txBody>
          <a:bodyPr anchorCtr="0" anchor="ctr" bIns="0" lIns="0" spcFirstLastPara="1" rIns="0" wrap="square" tIns="252000">
            <a:noAutofit/>
          </a:bodyPr>
          <a:lstStyle>
            <a:lvl1pPr indent="-228600" lvl="0" marL="457200" rtl="0" algn="ctr">
              <a:lnSpc>
                <a:spcPct val="90000"/>
              </a:lnSpc>
              <a:spcBef>
                <a:spcPts val="1000"/>
              </a:spcBef>
              <a:spcAft>
                <a:spcPts val="0"/>
              </a:spcAft>
              <a:buClr>
                <a:srgbClr val="1C1C1C"/>
              </a:buClr>
              <a:buSzPts val="3600"/>
              <a:buNone/>
              <a:defRPr b="1" sz="3600"/>
            </a:lvl1pPr>
            <a:lvl2pPr indent="-342900" lvl="1" marL="914400" rtl="0" algn="l">
              <a:lnSpc>
                <a:spcPct val="90000"/>
              </a:lnSpc>
              <a:spcBef>
                <a:spcPts val="500"/>
              </a:spcBef>
              <a:spcAft>
                <a:spcPts val="0"/>
              </a:spcAft>
              <a:buClr>
                <a:srgbClr val="1C1C1C"/>
              </a:buClr>
              <a:buSzPts val="1800"/>
              <a:buChar char="•"/>
              <a:defRPr/>
            </a:lvl2pPr>
            <a:lvl3pPr indent="-342900" lvl="2" marL="1371600" rtl="0" algn="l">
              <a:lnSpc>
                <a:spcPct val="90000"/>
              </a:lnSpc>
              <a:spcBef>
                <a:spcPts val="500"/>
              </a:spcBef>
              <a:spcAft>
                <a:spcPts val="0"/>
              </a:spcAft>
              <a:buClr>
                <a:srgbClr val="1C1C1C"/>
              </a:buClr>
              <a:buSzPts val="1800"/>
              <a:buChar char="•"/>
              <a:defRPr/>
            </a:lvl3pPr>
            <a:lvl4pPr indent="-342900" lvl="3" marL="1828800" rtl="0" algn="l">
              <a:lnSpc>
                <a:spcPct val="90000"/>
              </a:lnSpc>
              <a:spcBef>
                <a:spcPts val="500"/>
              </a:spcBef>
              <a:spcAft>
                <a:spcPts val="0"/>
              </a:spcAft>
              <a:buClr>
                <a:srgbClr val="1C1C1C"/>
              </a:buClr>
              <a:buSzPts val="1800"/>
              <a:buChar char="•"/>
              <a:defRPr/>
            </a:lvl4pPr>
            <a:lvl5pPr indent="-342900" lvl="4" marL="2286000" rtl="0" algn="l">
              <a:lnSpc>
                <a:spcPct val="90000"/>
              </a:lnSpc>
              <a:spcBef>
                <a:spcPts val="500"/>
              </a:spcBef>
              <a:spcAft>
                <a:spcPts val="0"/>
              </a:spcAft>
              <a:buClr>
                <a:srgbClr val="1C1C1C"/>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480">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142" name="Shape 142"/>
        <p:cNvGrpSpPr/>
        <p:nvPr/>
      </p:nvGrpSpPr>
      <p:grpSpPr>
        <a:xfrm>
          <a:off x="0" y="0"/>
          <a:ext cx="0" cy="0"/>
          <a:chOff x="0" y="0"/>
          <a:chExt cx="0" cy="0"/>
        </a:xfrm>
      </p:grpSpPr>
      <p:sp>
        <p:nvSpPr>
          <p:cNvPr id="143" name="Google Shape;143;g2d02d506671_0_299">
            <a:hlinkClick r:id="rId3"/>
          </p:cNvPr>
          <p:cNvSpPr/>
          <p:nvPr/>
        </p:nvSpPr>
        <p:spPr>
          <a:xfrm>
            <a:off x="4137660" y="2364366"/>
            <a:ext cx="868800" cy="414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1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1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1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2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2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0" name="Shape 50"/>
        <p:cNvGrpSpPr/>
        <p:nvPr/>
      </p:nvGrpSpPr>
      <p:grpSpPr>
        <a:xfrm>
          <a:off x="0" y="0"/>
          <a:ext cx="0" cy="0"/>
          <a:chOff x="0" y="0"/>
          <a:chExt cx="0" cy="0"/>
        </a:xfrm>
      </p:grpSpPr>
      <p:sp>
        <p:nvSpPr>
          <p:cNvPr id="51" name="Google Shape;51;g2d02d506671_0_8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52" name="Google Shape;52;g2d02d506671_0_8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53" name="Google Shape;53;g2d02d506671_0_8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27" name="Shape 127"/>
        <p:cNvGrpSpPr/>
        <p:nvPr/>
      </p:nvGrpSpPr>
      <p:grpSpPr>
        <a:xfrm>
          <a:off x="0" y="0"/>
          <a:ext cx="0" cy="0"/>
          <a:chOff x="0" y="0"/>
          <a:chExt cx="0" cy="0"/>
        </a:xfrm>
      </p:grpSpPr>
      <p:sp>
        <p:nvSpPr>
          <p:cNvPr id="128" name="Google Shape;128;g2d02d506671_0_284"/>
          <p:cNvSpPr/>
          <p:nvPr>
            <p:ph type="title"/>
          </p:nvPr>
        </p:nvSpPr>
        <p:spPr>
          <a:xfrm>
            <a:off x="489745" y="521494"/>
            <a:ext cx="8164500" cy="863100"/>
          </a:xfrm>
          <a:prstGeom prst="roundRect">
            <a:avLst>
              <a:gd fmla="val 9641"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Clr>
                <a:srgbClr val="1C1C1C"/>
              </a:buClr>
              <a:buSzPts val="3600"/>
              <a:buFont typeface="Arial"/>
              <a:buNone/>
              <a:defRPr b="1" i="0" sz="3600" u="none" cap="none" strike="noStrike">
                <a:solidFill>
                  <a:srgbClr val="1C1C1C"/>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9" name="Google Shape;129;g2d02d506671_0_284"/>
          <p:cNvSpPr/>
          <p:nvPr>
            <p:ph idx="1" type="body"/>
          </p:nvPr>
        </p:nvSpPr>
        <p:spPr>
          <a:xfrm>
            <a:off x="489745" y="1468040"/>
            <a:ext cx="8164500" cy="3290700"/>
          </a:xfrm>
          <a:prstGeom prst="roundRect">
            <a:avLst>
              <a:gd fmla="val 2585"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en.wikipedia.org/wiki/Rituals" TargetMode="External"/><Relationship Id="rId4" Type="http://schemas.openxmlformats.org/officeDocument/2006/relationships/hyperlink" Target="https://en.wikipedia.org/wiki/Polynesian_narrative" TargetMode="External"/><Relationship Id="rId5" Type="http://schemas.openxmlformats.org/officeDocument/2006/relationships/hyperlink" Target="https://en.wikipedia.org/wiki/Hawaiki" TargetMode="External"/><Relationship Id="rId6" Type="http://schemas.openxmlformats.org/officeDocument/2006/relationships/hyperlink" Target="https://en.wikipedia.org/wiki/Iwi" TargetMode="External"/><Relationship Id="rId7" Type="http://schemas.openxmlformats.org/officeDocument/2006/relationships/hyperlink" Target="https://en.wikipedia.org/wiki/Hap%C5%AB"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scribd.com/document/369596913/australia-facts-doc#"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hyperlink" Target="https://www.youtube.com/watch?v=EeKZiybllzA"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https://info.flip.com/en-u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latin typeface="Chelsea Market"/>
                <a:ea typeface="Chelsea Market"/>
                <a:cs typeface="Chelsea Market"/>
                <a:sym typeface="Chelsea Market"/>
              </a:rPr>
              <a:t>Maori Gods &amp; Goddesses Slideshow</a:t>
            </a:r>
            <a:endParaRPr>
              <a:latin typeface="Chelsea Market"/>
              <a:ea typeface="Chelsea Market"/>
              <a:cs typeface="Chelsea Market"/>
              <a:sym typeface="Chelsea Market"/>
            </a:endParaRPr>
          </a:p>
        </p:txBody>
      </p:sp>
      <p:sp>
        <p:nvSpPr>
          <p:cNvPr id="149" name="Google Shape;149;p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1200">
                <a:solidFill>
                  <a:srgbClr val="495057"/>
                </a:solidFill>
                <a:highlight>
                  <a:srgbClr val="FFFFFF"/>
                </a:highlight>
                <a:latin typeface="Roboto"/>
                <a:ea typeface="Roboto"/>
                <a:cs typeface="Roboto"/>
                <a:sym typeface="Roboto"/>
              </a:rPr>
              <a:t>L.I: We are FOCUSING on Māori connection to te taiao by </a:t>
            </a:r>
            <a:r>
              <a:rPr i="1" lang="en" sz="1200">
                <a:solidFill>
                  <a:srgbClr val="495057"/>
                </a:solidFill>
                <a:highlight>
                  <a:srgbClr val="FFFFFF"/>
                </a:highlight>
                <a:latin typeface="Roboto"/>
                <a:ea typeface="Roboto"/>
                <a:cs typeface="Roboto"/>
                <a:sym typeface="Roboto"/>
              </a:rPr>
              <a:t>explaining</a:t>
            </a:r>
            <a:r>
              <a:rPr lang="en" sz="1200">
                <a:solidFill>
                  <a:srgbClr val="495057"/>
                </a:solidFill>
                <a:highlight>
                  <a:srgbClr val="FFFFFF"/>
                </a:highlight>
                <a:latin typeface="Roboto"/>
                <a:ea typeface="Roboto"/>
                <a:cs typeface="Roboto"/>
                <a:sym typeface="Roboto"/>
              </a:rPr>
              <a:t> Māori concepts of whakapapa, manaakitanga, mauri, &amp; kaitiakitanga and the importance of the environment within Te Ao Māori (the Māori world view).</a:t>
            </a: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Origins</a:t>
            </a:r>
            <a:endParaRPr/>
          </a:p>
        </p:txBody>
      </p:sp>
      <p:sp>
        <p:nvSpPr>
          <p:cNvPr id="208" name="Google Shape;208;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pic>
        <p:nvPicPr>
          <p:cNvPr id="209" name="Google Shape;209;p6"/>
          <p:cNvPicPr preferRelativeResize="0"/>
          <p:nvPr/>
        </p:nvPicPr>
        <p:blipFill rotWithShape="1">
          <a:blip r:embed="rId3">
            <a:alphaModFix/>
          </a:blip>
          <a:srcRect b="0" l="0" r="0" t="0"/>
          <a:stretch/>
        </p:blipFill>
        <p:spPr>
          <a:xfrm>
            <a:off x="1644700" y="1214075"/>
            <a:ext cx="5854576" cy="32932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en"/>
              <a:t>Point of Information (Time to write)</a:t>
            </a:r>
            <a:endParaRPr/>
          </a:p>
        </p:txBody>
      </p:sp>
      <p:sp>
        <p:nvSpPr>
          <p:cNvPr id="215" name="Google Shape;215;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SzPts val="1800"/>
              <a:buChar char="●"/>
            </a:pPr>
            <a:r>
              <a:rPr lang="en">
                <a:solidFill>
                  <a:srgbClr val="202122"/>
                </a:solidFill>
                <a:highlight>
                  <a:srgbClr val="FFFFFF"/>
                </a:highlight>
              </a:rPr>
              <a:t>The </a:t>
            </a:r>
            <a:r>
              <a:rPr lang="en">
                <a:solidFill>
                  <a:srgbClr val="0645AD"/>
                </a:solidFill>
                <a:highlight>
                  <a:srgbClr val="FFFFFF"/>
                </a:highlight>
                <a:uFill>
                  <a:noFill/>
                </a:uFill>
                <a:hlinkClick r:id="rId3">
                  <a:extLst>
                    <a:ext uri="{A12FA001-AC4F-418D-AE19-62706E023703}">
                      <ahyp:hlinkClr val="tx"/>
                    </a:ext>
                  </a:extLst>
                </a:hlinkClick>
              </a:rPr>
              <a:t>rituals</a:t>
            </a:r>
            <a:r>
              <a:rPr lang="en">
                <a:solidFill>
                  <a:srgbClr val="202122"/>
                </a:solidFill>
                <a:highlight>
                  <a:srgbClr val="FFFFFF"/>
                </a:highlight>
              </a:rPr>
              <a:t>, beliefs, and general worldview of Māori society were ultimately based on an elaborate mythology that had been </a:t>
            </a:r>
            <a:r>
              <a:rPr lang="en">
                <a:solidFill>
                  <a:srgbClr val="0645AD"/>
                </a:solidFill>
                <a:highlight>
                  <a:srgbClr val="FFFFFF"/>
                </a:highlight>
                <a:uFill>
                  <a:noFill/>
                </a:uFill>
                <a:hlinkClick r:id="rId4">
                  <a:extLst>
                    <a:ext uri="{A12FA001-AC4F-418D-AE19-62706E023703}">
                      <ahyp:hlinkClr val="tx"/>
                    </a:ext>
                  </a:extLst>
                </a:hlinkClick>
              </a:rPr>
              <a:t>inherited from</a:t>
            </a:r>
            <a:r>
              <a:rPr lang="en">
                <a:solidFill>
                  <a:srgbClr val="202122"/>
                </a:solidFill>
                <a:highlight>
                  <a:srgbClr val="FFFFFF"/>
                </a:highlight>
              </a:rPr>
              <a:t> a Polynesian homeland (</a:t>
            </a:r>
            <a:r>
              <a:rPr lang="en">
                <a:solidFill>
                  <a:srgbClr val="0645AD"/>
                </a:solidFill>
                <a:highlight>
                  <a:srgbClr val="FFFFFF"/>
                </a:highlight>
                <a:uFill>
                  <a:noFill/>
                </a:uFill>
                <a:hlinkClick r:id="rId5">
                  <a:extLst>
                    <a:ext uri="{A12FA001-AC4F-418D-AE19-62706E023703}">
                      <ahyp:hlinkClr val="tx"/>
                    </a:ext>
                  </a:extLst>
                </a:hlinkClick>
              </a:rPr>
              <a:t>Hawaiki</a:t>
            </a:r>
            <a:r>
              <a:rPr lang="en">
                <a:solidFill>
                  <a:srgbClr val="202122"/>
                </a:solidFill>
                <a:highlight>
                  <a:srgbClr val="FFFFFF"/>
                </a:highlight>
              </a:rPr>
              <a:t>) and adapted and developed in the new setting.</a:t>
            </a:r>
            <a:endParaRPr>
              <a:solidFill>
                <a:srgbClr val="202122"/>
              </a:solidFill>
              <a:highlight>
                <a:srgbClr val="FFFFFF"/>
              </a:highlight>
            </a:endParaRPr>
          </a:p>
          <a:p>
            <a:pPr indent="-342900" lvl="0" marL="457200" rtl="0" algn="l">
              <a:lnSpc>
                <a:spcPct val="115000"/>
              </a:lnSpc>
              <a:spcBef>
                <a:spcPts val="0"/>
              </a:spcBef>
              <a:spcAft>
                <a:spcPts val="0"/>
              </a:spcAft>
              <a:buClr>
                <a:srgbClr val="202122"/>
              </a:buClr>
              <a:buSzPts val="1800"/>
              <a:buChar char="●"/>
            </a:pPr>
            <a:r>
              <a:rPr lang="en">
                <a:solidFill>
                  <a:srgbClr val="202122"/>
                </a:solidFill>
                <a:highlight>
                  <a:srgbClr val="FFFFFF"/>
                </a:highlight>
              </a:rPr>
              <a:t>Alongside different Polynesian cultures having different versions of a given tradition, often the same story for a character, event, or object will have many different variations for every </a:t>
            </a:r>
            <a:r>
              <a:rPr i="1" lang="en">
                <a:solidFill>
                  <a:srgbClr val="0645AD"/>
                </a:solidFill>
                <a:highlight>
                  <a:srgbClr val="FFFFFF"/>
                </a:highlight>
                <a:uFill>
                  <a:noFill/>
                </a:uFill>
                <a:hlinkClick r:id="rId6">
                  <a:extLst>
                    <a:ext uri="{A12FA001-AC4F-418D-AE19-62706E023703}">
                      <ahyp:hlinkClr val="tx"/>
                    </a:ext>
                  </a:extLst>
                </a:hlinkClick>
              </a:rPr>
              <a:t>iwi</a:t>
            </a:r>
            <a:r>
              <a:rPr lang="en">
                <a:solidFill>
                  <a:srgbClr val="202122"/>
                </a:solidFill>
                <a:highlight>
                  <a:srgbClr val="FFFFFF"/>
                </a:highlight>
              </a:rPr>
              <a:t>, </a:t>
            </a:r>
            <a:r>
              <a:rPr i="1" lang="en">
                <a:solidFill>
                  <a:srgbClr val="0645AD"/>
                </a:solidFill>
                <a:highlight>
                  <a:srgbClr val="FFFFFF"/>
                </a:highlight>
                <a:uFill>
                  <a:noFill/>
                </a:uFill>
                <a:hlinkClick r:id="rId7">
                  <a:extLst>
                    <a:ext uri="{A12FA001-AC4F-418D-AE19-62706E023703}">
                      <ahyp:hlinkClr val="tx"/>
                    </a:ext>
                  </a:extLst>
                </a:hlinkClick>
              </a:rPr>
              <a:t>hapū</a:t>
            </a:r>
            <a:r>
              <a:rPr lang="en">
                <a:solidFill>
                  <a:srgbClr val="202122"/>
                </a:solidFill>
                <a:highlight>
                  <a:srgbClr val="FFFFFF"/>
                </a:highlight>
              </a:rPr>
              <a:t>, or individual who retells it, meaning there is never a fixed or 'correct' version of any particular story.</a:t>
            </a:r>
            <a:endParaRPr>
              <a:solidFill>
                <a:srgbClr val="202122"/>
              </a:solidFill>
              <a:highlight>
                <a:srgbClr val="FFFFFF"/>
              </a:highlight>
            </a:endParaRPr>
          </a:p>
          <a:p>
            <a:pPr indent="-342900" lvl="0" marL="457200" rtl="0" algn="l">
              <a:lnSpc>
                <a:spcPct val="115000"/>
              </a:lnSpc>
              <a:spcBef>
                <a:spcPts val="0"/>
              </a:spcBef>
              <a:spcAft>
                <a:spcPts val="0"/>
              </a:spcAft>
              <a:buClr>
                <a:srgbClr val="202122"/>
              </a:buClr>
              <a:buSzPts val="1800"/>
              <a:buChar char="●"/>
            </a:pPr>
            <a:r>
              <a:rPr lang="en">
                <a:solidFill>
                  <a:srgbClr val="202122"/>
                </a:solidFill>
                <a:highlight>
                  <a:srgbClr val="FFFFFF"/>
                </a:highlight>
              </a:rPr>
              <a:t>Māori had yet to invent a writing system before European contact, beginning in 1769, so they had no method to permanently record their histories, traditions, or mythologies. They relied on oral retellings memorised from generation to generation.</a:t>
            </a:r>
            <a:endParaRPr>
              <a:solidFill>
                <a:srgbClr val="202122"/>
              </a:solidFill>
              <a:highlight>
                <a:srgbClr val="FFFFFF"/>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Maori stories</a:t>
            </a:r>
            <a:endParaRPr/>
          </a:p>
        </p:txBody>
      </p:sp>
      <p:sp>
        <p:nvSpPr>
          <p:cNvPr id="221" name="Google Shape;221;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pic>
        <p:nvPicPr>
          <p:cNvPr id="222" name="Google Shape;222;p8"/>
          <p:cNvPicPr preferRelativeResize="0"/>
          <p:nvPr/>
        </p:nvPicPr>
        <p:blipFill rotWithShape="1">
          <a:blip r:embed="rId3">
            <a:alphaModFix/>
          </a:blip>
          <a:srcRect b="0" l="0" r="0" t="0"/>
          <a:stretch/>
        </p:blipFill>
        <p:spPr>
          <a:xfrm>
            <a:off x="2102350" y="1242900"/>
            <a:ext cx="5117050" cy="3239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en"/>
              <a:t>Point of Information (Time to write)</a:t>
            </a:r>
            <a:endParaRPr/>
          </a:p>
        </p:txBody>
      </p:sp>
      <p:sp>
        <p:nvSpPr>
          <p:cNvPr id="228" name="Google Shape;228;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SzPts val="1800"/>
              <a:buChar char="●"/>
            </a:pPr>
            <a:r>
              <a:rPr lang="en">
                <a:solidFill>
                  <a:srgbClr val="333333"/>
                </a:solidFill>
                <a:highlight>
                  <a:srgbClr val="FFFFFF"/>
                </a:highlight>
              </a:rPr>
              <a:t>Māui’s grandmother, Murirangawhenua, provided him with her jawbone, to enable him to fish up the North Island and slow down the sun.</a:t>
            </a:r>
            <a:endParaRPr>
              <a:solidFill>
                <a:srgbClr val="333333"/>
              </a:solidFill>
              <a:highlight>
                <a:srgbClr val="FFFFFF"/>
              </a:highlight>
            </a:endParaRPr>
          </a:p>
          <a:p>
            <a:pPr indent="-342900" lvl="0" marL="457200" rtl="0" algn="l">
              <a:lnSpc>
                <a:spcPct val="115000"/>
              </a:lnSpc>
              <a:spcBef>
                <a:spcPts val="0"/>
              </a:spcBef>
              <a:spcAft>
                <a:spcPts val="0"/>
              </a:spcAft>
              <a:buClr>
                <a:srgbClr val="333333"/>
              </a:buClr>
              <a:buSzPts val="1800"/>
              <a:buChar char="●"/>
            </a:pPr>
            <a:r>
              <a:rPr lang="en">
                <a:solidFill>
                  <a:srgbClr val="333333"/>
                </a:solidFill>
                <a:highlight>
                  <a:srgbClr val="FFFFFF"/>
                </a:highlight>
              </a:rPr>
              <a:t>Māui’s encounters with Mahuika provided the source of fire.</a:t>
            </a:r>
            <a:endParaRPr>
              <a:solidFill>
                <a:srgbClr val="333333"/>
              </a:solidFill>
              <a:highlight>
                <a:srgbClr val="FFFFFF"/>
              </a:highlight>
            </a:endParaRPr>
          </a:p>
          <a:p>
            <a:pPr indent="-342900" lvl="0" marL="457200" rtl="0" algn="l">
              <a:lnSpc>
                <a:spcPct val="115000"/>
              </a:lnSpc>
              <a:spcBef>
                <a:spcPts val="0"/>
              </a:spcBef>
              <a:spcAft>
                <a:spcPts val="0"/>
              </a:spcAft>
              <a:buClr>
                <a:srgbClr val="333333"/>
              </a:buClr>
              <a:buSzPts val="1800"/>
              <a:buChar char="●"/>
            </a:pPr>
            <a:r>
              <a:rPr lang="en">
                <a:solidFill>
                  <a:srgbClr val="333333"/>
                </a:solidFill>
                <a:highlight>
                  <a:srgbClr val="FFFFFF"/>
                </a:highlight>
              </a:rPr>
              <a:t>I</a:t>
            </a:r>
            <a:r>
              <a:rPr lang="en">
                <a:solidFill>
                  <a:srgbClr val="202124"/>
                </a:solidFill>
                <a:highlight>
                  <a:srgbClr val="FFFFFF"/>
                </a:highlight>
              </a:rPr>
              <a:t>n </a:t>
            </a:r>
            <a:r>
              <a:rPr b="1" lang="en">
                <a:solidFill>
                  <a:srgbClr val="202124"/>
                </a:solidFill>
                <a:highlight>
                  <a:srgbClr val="FFFFFF"/>
                </a:highlight>
              </a:rPr>
              <a:t>Māori</a:t>
            </a:r>
            <a:r>
              <a:rPr lang="en">
                <a:solidFill>
                  <a:srgbClr val="202124"/>
                </a:solidFill>
                <a:highlight>
                  <a:srgbClr val="FFFFFF"/>
                </a:highlight>
              </a:rPr>
              <a:t> myth Rona was carrying water in hue (water gourds), when the </a:t>
            </a:r>
            <a:r>
              <a:rPr b="1" lang="en">
                <a:solidFill>
                  <a:srgbClr val="202124"/>
                </a:solidFill>
                <a:highlight>
                  <a:srgbClr val="FFFFFF"/>
                </a:highlight>
              </a:rPr>
              <a:t>moon</a:t>
            </a:r>
            <a:r>
              <a:rPr lang="en">
                <a:solidFill>
                  <a:srgbClr val="202124"/>
                </a:solidFill>
                <a:highlight>
                  <a:srgbClr val="FFFFFF"/>
                </a:highlight>
              </a:rPr>
              <a:t> went behind a cloud, causing her to stumble. She cursed the </a:t>
            </a:r>
            <a:r>
              <a:rPr b="1" lang="en">
                <a:solidFill>
                  <a:srgbClr val="202124"/>
                </a:solidFill>
                <a:highlight>
                  <a:srgbClr val="FFFFFF"/>
                </a:highlight>
              </a:rPr>
              <a:t>moon</a:t>
            </a:r>
            <a:r>
              <a:rPr lang="en">
                <a:solidFill>
                  <a:srgbClr val="202124"/>
                </a:solidFill>
                <a:highlight>
                  <a:srgbClr val="FFFFFF"/>
                </a:highlight>
              </a:rPr>
              <a:t>, which snatched her up along with the gourds and a tree that she clung to. </a:t>
            </a:r>
            <a:r>
              <a:rPr b="1" lang="en">
                <a:solidFill>
                  <a:srgbClr val="202124"/>
                </a:solidFill>
                <a:highlight>
                  <a:srgbClr val="FFFFFF"/>
                </a:highlight>
              </a:rPr>
              <a:t>Māori</a:t>
            </a:r>
            <a:r>
              <a:rPr lang="en">
                <a:solidFill>
                  <a:srgbClr val="202124"/>
                </a:solidFill>
                <a:highlight>
                  <a:srgbClr val="FFFFFF"/>
                </a:highlight>
              </a:rPr>
              <a:t> were able to see her in the features of the </a:t>
            </a:r>
            <a:r>
              <a:rPr b="1" lang="en">
                <a:solidFill>
                  <a:srgbClr val="202124"/>
                </a:solidFill>
                <a:highlight>
                  <a:srgbClr val="FFFFFF"/>
                </a:highlight>
              </a:rPr>
              <a:t>moon</a:t>
            </a:r>
            <a:r>
              <a:rPr lang="en">
                <a:solidFill>
                  <a:srgbClr val="202124"/>
                </a:solidFill>
                <a:highlight>
                  <a:srgbClr val="FFFFFF"/>
                </a:highlight>
              </a:rPr>
              <a:t>.</a:t>
            </a:r>
            <a:endParaRPr>
              <a:solidFill>
                <a:srgbClr val="202124"/>
              </a:solidFill>
              <a:highlight>
                <a:srgbClr val="FFFFFF"/>
              </a:highlight>
            </a:endParaRPr>
          </a:p>
          <a:p>
            <a:pPr indent="-342900" lvl="0" marL="457200" rtl="0" algn="l">
              <a:lnSpc>
                <a:spcPct val="115000"/>
              </a:lnSpc>
              <a:spcBef>
                <a:spcPts val="0"/>
              </a:spcBef>
              <a:spcAft>
                <a:spcPts val="0"/>
              </a:spcAft>
              <a:buClr>
                <a:srgbClr val="202124"/>
              </a:buClr>
              <a:buSzPts val="1800"/>
              <a:buChar char="●"/>
            </a:pPr>
            <a:r>
              <a:rPr lang="en">
                <a:solidFill>
                  <a:srgbClr val="202124"/>
                </a:solidFill>
                <a:highlight>
                  <a:srgbClr val="FFFFFF"/>
                </a:highlight>
              </a:rPr>
              <a:t>The </a:t>
            </a:r>
            <a:r>
              <a:rPr b="1" lang="en">
                <a:solidFill>
                  <a:srgbClr val="202124"/>
                </a:solidFill>
                <a:highlight>
                  <a:srgbClr val="FFFFFF"/>
                </a:highlight>
              </a:rPr>
              <a:t>Māori creation story</a:t>
            </a:r>
            <a:r>
              <a:rPr lang="en">
                <a:solidFill>
                  <a:srgbClr val="202124"/>
                </a:solidFill>
                <a:highlight>
                  <a:srgbClr val="FFFFFF"/>
                </a:highlight>
              </a:rPr>
              <a:t> begins with a description of darkness and nothingness, out of which Ranginui, the sky father, and Papatūānuku, the earth mother, emerge. Initially, earth and sky are joined together, and their children are born. Tane pushes them apart and everything is created.</a:t>
            </a:r>
            <a:endParaRPr>
              <a:solidFill>
                <a:srgbClr val="202124"/>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Names</a:t>
            </a:r>
            <a:endParaRPr/>
          </a:p>
        </p:txBody>
      </p:sp>
      <p:sp>
        <p:nvSpPr>
          <p:cNvPr id="234" name="Google Shape;234;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85000" lnSpcReduction="20000"/>
          </a:bodyPr>
          <a:lstStyle/>
          <a:p>
            <a:pPr indent="-325755" lvl="0" marL="457200" rtl="0" algn="l">
              <a:lnSpc>
                <a:spcPct val="115000"/>
              </a:lnSpc>
              <a:spcBef>
                <a:spcPts val="0"/>
              </a:spcBef>
              <a:spcAft>
                <a:spcPts val="0"/>
              </a:spcAft>
              <a:buSzPct val="100000"/>
              <a:buAutoNum type="arabicPeriod"/>
            </a:pPr>
            <a:r>
              <a:rPr lang="en"/>
              <a:t>Tawhirimatea: God of the wind and storms</a:t>
            </a:r>
            <a:endParaRPr/>
          </a:p>
          <a:p>
            <a:pPr indent="-325755" lvl="0" marL="457200" rtl="0" algn="l">
              <a:lnSpc>
                <a:spcPct val="115000"/>
              </a:lnSpc>
              <a:spcBef>
                <a:spcPts val="0"/>
              </a:spcBef>
              <a:spcAft>
                <a:spcPts val="0"/>
              </a:spcAft>
              <a:buSzPct val="100000"/>
              <a:buAutoNum type="arabicPeriod"/>
            </a:pPr>
            <a:r>
              <a:rPr lang="en"/>
              <a:t>Tane mahuta: God of the forest</a:t>
            </a:r>
            <a:endParaRPr/>
          </a:p>
          <a:p>
            <a:pPr indent="-325755" lvl="0" marL="457200" rtl="0" algn="l">
              <a:lnSpc>
                <a:spcPct val="115000"/>
              </a:lnSpc>
              <a:spcBef>
                <a:spcPts val="0"/>
              </a:spcBef>
              <a:spcAft>
                <a:spcPts val="0"/>
              </a:spcAft>
              <a:buSzPct val="100000"/>
              <a:buAutoNum type="arabicPeriod"/>
            </a:pPr>
            <a:r>
              <a:rPr lang="en"/>
              <a:t>Papatuanuku: Mother Earth</a:t>
            </a:r>
            <a:endParaRPr/>
          </a:p>
          <a:p>
            <a:pPr indent="-325755" lvl="0" marL="457200" rtl="0" algn="l">
              <a:lnSpc>
                <a:spcPct val="115000"/>
              </a:lnSpc>
              <a:spcBef>
                <a:spcPts val="0"/>
              </a:spcBef>
              <a:spcAft>
                <a:spcPts val="0"/>
              </a:spcAft>
              <a:buSzPct val="100000"/>
              <a:buAutoNum type="arabicPeriod"/>
            </a:pPr>
            <a:r>
              <a:rPr lang="en"/>
              <a:t>Ranginui: Father sky</a:t>
            </a:r>
            <a:endParaRPr/>
          </a:p>
          <a:p>
            <a:pPr indent="-325755" lvl="0" marL="457200" rtl="0" algn="l">
              <a:lnSpc>
                <a:spcPct val="115000"/>
              </a:lnSpc>
              <a:spcBef>
                <a:spcPts val="0"/>
              </a:spcBef>
              <a:spcAft>
                <a:spcPts val="0"/>
              </a:spcAft>
              <a:buSzPct val="100000"/>
              <a:buAutoNum type="arabicPeriod"/>
            </a:pPr>
            <a:r>
              <a:rPr lang="en"/>
              <a:t>Tangaroa: God of the sea, rivers, lakes</a:t>
            </a:r>
            <a:endParaRPr/>
          </a:p>
          <a:p>
            <a:pPr indent="-325755" lvl="0" marL="457200" rtl="0" algn="l">
              <a:lnSpc>
                <a:spcPct val="115000"/>
              </a:lnSpc>
              <a:spcBef>
                <a:spcPts val="0"/>
              </a:spcBef>
              <a:spcAft>
                <a:spcPts val="0"/>
              </a:spcAft>
              <a:buSzPct val="100000"/>
              <a:buAutoNum type="arabicPeriod"/>
            </a:pPr>
            <a:r>
              <a:rPr lang="en"/>
              <a:t>Tumatauenga: God of war</a:t>
            </a:r>
            <a:endParaRPr/>
          </a:p>
          <a:p>
            <a:pPr indent="-325755" lvl="0" marL="457200" rtl="0" algn="l">
              <a:lnSpc>
                <a:spcPct val="115000"/>
              </a:lnSpc>
              <a:spcBef>
                <a:spcPts val="0"/>
              </a:spcBef>
              <a:spcAft>
                <a:spcPts val="0"/>
              </a:spcAft>
              <a:buSzPct val="100000"/>
              <a:buAutoNum type="arabicPeriod"/>
            </a:pPr>
            <a:r>
              <a:rPr lang="en"/>
              <a:t>Rongo: God of peace</a:t>
            </a:r>
            <a:endParaRPr/>
          </a:p>
          <a:p>
            <a:pPr indent="-325755" lvl="0" marL="457200" rtl="0" algn="l">
              <a:lnSpc>
                <a:spcPct val="115000"/>
              </a:lnSpc>
              <a:spcBef>
                <a:spcPts val="0"/>
              </a:spcBef>
              <a:spcAft>
                <a:spcPts val="0"/>
              </a:spcAft>
              <a:buSzPct val="100000"/>
              <a:buAutoNum type="arabicPeriod"/>
            </a:pPr>
            <a:r>
              <a:rPr lang="en"/>
              <a:t>Ruaumoko: God of earthquakes and volcanoes</a:t>
            </a:r>
            <a:endParaRPr/>
          </a:p>
          <a:p>
            <a:pPr indent="-325755" lvl="0" marL="457200" rtl="0" algn="l">
              <a:lnSpc>
                <a:spcPct val="115000"/>
              </a:lnSpc>
              <a:spcBef>
                <a:spcPts val="0"/>
              </a:spcBef>
              <a:spcAft>
                <a:spcPts val="0"/>
              </a:spcAft>
              <a:buSzPct val="100000"/>
              <a:buAutoNum type="arabicPeriod"/>
            </a:pPr>
            <a:r>
              <a:rPr lang="en"/>
              <a:t>Rongo ma Tane: God of kumara and all cultivated foods</a:t>
            </a:r>
            <a:endParaRPr/>
          </a:p>
          <a:p>
            <a:pPr indent="-325755" lvl="0" marL="457200" rtl="0" algn="l">
              <a:lnSpc>
                <a:spcPct val="115000"/>
              </a:lnSpc>
              <a:spcBef>
                <a:spcPts val="0"/>
              </a:spcBef>
              <a:spcAft>
                <a:spcPts val="0"/>
              </a:spcAft>
              <a:buSzPct val="100000"/>
              <a:buAutoNum type="arabicPeriod"/>
            </a:pPr>
            <a:r>
              <a:rPr lang="en"/>
              <a:t>Haumia-tiketike: Guardian spirit of wild food</a:t>
            </a:r>
            <a:endParaRPr/>
          </a:p>
          <a:p>
            <a:pPr indent="-325755" lvl="0" marL="457200" rtl="0" algn="l">
              <a:lnSpc>
                <a:spcPct val="115000"/>
              </a:lnSpc>
              <a:spcBef>
                <a:spcPts val="0"/>
              </a:spcBef>
              <a:spcAft>
                <a:spcPts val="0"/>
              </a:spcAft>
              <a:buSzPct val="100000"/>
              <a:buAutoNum type="arabicPeriod"/>
            </a:pPr>
            <a:r>
              <a:rPr lang="en"/>
              <a:t>Whiro: God of darkness</a:t>
            </a:r>
            <a:endParaRPr/>
          </a:p>
          <a:p>
            <a:pPr indent="0" lvl="0" marL="0" rtl="0" algn="l">
              <a:lnSpc>
                <a:spcPct val="115000"/>
              </a:lnSpc>
              <a:spcBef>
                <a:spcPts val="1200"/>
              </a:spcBef>
              <a:spcAft>
                <a:spcPts val="0"/>
              </a:spcAft>
              <a:buSzPct val="117647"/>
              <a:buNone/>
            </a:pPr>
            <a:r>
              <a:t/>
            </a:r>
            <a:endParaRPr/>
          </a:p>
          <a:p>
            <a:pPr indent="0" lvl="0" marL="0" rtl="0" algn="l">
              <a:lnSpc>
                <a:spcPct val="115000"/>
              </a:lnSpc>
              <a:spcBef>
                <a:spcPts val="1200"/>
              </a:spcBef>
              <a:spcAft>
                <a:spcPts val="1200"/>
              </a:spcAft>
              <a:buSzPct val="117647"/>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en"/>
              <a:t>Activity (Mild)</a:t>
            </a:r>
            <a:endParaRPr/>
          </a:p>
        </p:txBody>
      </p:sp>
      <p:sp>
        <p:nvSpPr>
          <p:cNvPr id="240" name="Google Shape;240;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t>See if you can match the following Maori gods and goddesses in the slide below with the correct names.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11"/>
          <p:cNvPicPr preferRelativeResize="0"/>
          <p:nvPr/>
        </p:nvPicPr>
        <p:blipFill rotWithShape="1">
          <a:blip r:embed="rId3">
            <a:alphaModFix/>
          </a:blip>
          <a:srcRect b="0" l="0" r="0" t="0"/>
          <a:stretch/>
        </p:blipFill>
        <p:spPr>
          <a:xfrm>
            <a:off x="105775" y="152400"/>
            <a:ext cx="1680500" cy="2409825"/>
          </a:xfrm>
          <a:prstGeom prst="rect">
            <a:avLst/>
          </a:prstGeom>
          <a:noFill/>
          <a:ln>
            <a:noFill/>
          </a:ln>
        </p:spPr>
      </p:pic>
      <p:pic>
        <p:nvPicPr>
          <p:cNvPr id="246" name="Google Shape;246;p11"/>
          <p:cNvPicPr preferRelativeResize="0"/>
          <p:nvPr/>
        </p:nvPicPr>
        <p:blipFill rotWithShape="1">
          <a:blip r:embed="rId4">
            <a:alphaModFix/>
          </a:blip>
          <a:srcRect b="0" l="0" r="0" t="0"/>
          <a:stretch/>
        </p:blipFill>
        <p:spPr>
          <a:xfrm>
            <a:off x="1878825" y="2479550"/>
            <a:ext cx="1603187" cy="2409825"/>
          </a:xfrm>
          <a:prstGeom prst="rect">
            <a:avLst/>
          </a:prstGeom>
          <a:noFill/>
          <a:ln>
            <a:noFill/>
          </a:ln>
        </p:spPr>
      </p:pic>
      <p:pic>
        <p:nvPicPr>
          <p:cNvPr id="247" name="Google Shape;247;p11"/>
          <p:cNvPicPr preferRelativeResize="0"/>
          <p:nvPr/>
        </p:nvPicPr>
        <p:blipFill rotWithShape="1">
          <a:blip r:embed="rId5">
            <a:alphaModFix/>
          </a:blip>
          <a:srcRect b="0" l="0" r="0" t="0"/>
          <a:stretch/>
        </p:blipFill>
        <p:spPr>
          <a:xfrm>
            <a:off x="3565887" y="152400"/>
            <a:ext cx="1757787" cy="2409825"/>
          </a:xfrm>
          <a:prstGeom prst="rect">
            <a:avLst/>
          </a:prstGeom>
          <a:noFill/>
          <a:ln>
            <a:noFill/>
          </a:ln>
        </p:spPr>
      </p:pic>
      <p:pic>
        <p:nvPicPr>
          <p:cNvPr id="248" name="Google Shape;248;p11"/>
          <p:cNvPicPr preferRelativeResize="0"/>
          <p:nvPr/>
        </p:nvPicPr>
        <p:blipFill rotWithShape="1">
          <a:blip r:embed="rId6">
            <a:alphaModFix/>
          </a:blip>
          <a:srcRect b="0" l="0" r="0" t="0"/>
          <a:stretch/>
        </p:blipFill>
        <p:spPr>
          <a:xfrm>
            <a:off x="5419900" y="2479550"/>
            <a:ext cx="1680500" cy="2409824"/>
          </a:xfrm>
          <a:prstGeom prst="rect">
            <a:avLst/>
          </a:prstGeom>
          <a:noFill/>
          <a:ln>
            <a:noFill/>
          </a:ln>
        </p:spPr>
      </p:pic>
      <p:pic>
        <p:nvPicPr>
          <p:cNvPr id="249" name="Google Shape;249;p11"/>
          <p:cNvPicPr preferRelativeResize="0"/>
          <p:nvPr/>
        </p:nvPicPr>
        <p:blipFill rotWithShape="1">
          <a:blip r:embed="rId7">
            <a:alphaModFix/>
          </a:blip>
          <a:srcRect b="0" l="0" r="0" t="0"/>
          <a:stretch/>
        </p:blipFill>
        <p:spPr>
          <a:xfrm>
            <a:off x="7194550" y="152400"/>
            <a:ext cx="1796650" cy="22540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24639cc480e_1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Task 1 (Medium)</a:t>
            </a:r>
            <a:endParaRPr/>
          </a:p>
        </p:txBody>
      </p:sp>
      <p:sp>
        <p:nvSpPr>
          <p:cNvPr id="255" name="Google Shape;255;g24639cc480e_1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800"/>
              <a:buFont typeface="Arial"/>
              <a:buNone/>
            </a:pPr>
            <a:r>
              <a:rPr lang="en"/>
              <a:t>Make a comic strip about one of the stories that include Maori gods and goddesses. Your comic strip should be colourful and informative about the myths.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4639cc480e_1_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Task 2 (Spicy)</a:t>
            </a:r>
            <a:endParaRPr/>
          </a:p>
        </p:txBody>
      </p:sp>
      <p:sp>
        <p:nvSpPr>
          <p:cNvPr id="261" name="Google Shape;261;g24639cc480e_1_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Create a fact file of Tangaroa, the god of the seas and </a:t>
            </a:r>
            <a:r>
              <a:rPr lang="en" u="sng"/>
              <a:t>AT LEAST ONE</a:t>
            </a:r>
            <a:r>
              <a:rPr lang="en"/>
              <a:t> other Maori god/goddess. Also, create a fact file of </a:t>
            </a:r>
            <a:r>
              <a:rPr lang="en" u="sng"/>
              <a:t>TWO</a:t>
            </a:r>
            <a:r>
              <a:rPr lang="en"/>
              <a:t> other gods of your choice which can either be from another culture or your own creation. An example of a fact file is in this </a:t>
            </a:r>
            <a:r>
              <a:rPr lang="en" u="sng">
                <a:solidFill>
                  <a:schemeClr val="hlink"/>
                </a:solidFill>
                <a:hlinkClick r:id="rId3"/>
              </a:rPr>
              <a:t>link</a:t>
            </a:r>
            <a:r>
              <a:rPr lang="en"/>
              <a:t> or you can use the template which is on the next slide</a:t>
            </a:r>
            <a:r>
              <a:rPr lang="en"/>
              <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g2cf2bb946b0_0_0"/>
          <p:cNvPicPr preferRelativeResize="0"/>
          <p:nvPr/>
        </p:nvPicPr>
        <p:blipFill>
          <a:blip r:embed="rId3">
            <a:alphaModFix/>
          </a:blip>
          <a:stretch>
            <a:fillRect/>
          </a:stretch>
        </p:blipFill>
        <p:spPr>
          <a:xfrm>
            <a:off x="1418900" y="152400"/>
            <a:ext cx="6296351" cy="4838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cf2bb946b0_0_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King Of The Gods</a:t>
            </a:r>
            <a:endParaRPr/>
          </a:p>
        </p:txBody>
      </p:sp>
      <p:sp>
        <p:nvSpPr>
          <p:cNvPr id="155" name="Google Shape;155;g2cf2bb946b0_0_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Watch the following </a:t>
            </a:r>
            <a:r>
              <a:rPr lang="en" u="sng">
                <a:solidFill>
                  <a:schemeClr val="hlink"/>
                </a:solidFill>
                <a:hlinkClick r:id="rId3"/>
              </a:rPr>
              <a:t>video</a:t>
            </a:r>
            <a:r>
              <a:rPr lang="en"/>
              <a:t> about how Zeus became king of the gods.</a:t>
            </a:r>
            <a:endParaRPr/>
          </a:p>
        </p:txBody>
      </p:sp>
      <p:pic>
        <p:nvPicPr>
          <p:cNvPr id="156" name="Google Shape;156;g2cf2bb946b0_0_4"/>
          <p:cNvPicPr preferRelativeResize="0"/>
          <p:nvPr/>
        </p:nvPicPr>
        <p:blipFill>
          <a:blip r:embed="rId4">
            <a:alphaModFix/>
          </a:blip>
          <a:stretch>
            <a:fillRect/>
          </a:stretch>
        </p:blipFill>
        <p:spPr>
          <a:xfrm>
            <a:off x="3034850" y="152400"/>
            <a:ext cx="5956749" cy="4843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en">
                <a:latin typeface="Calibri"/>
                <a:ea typeface="Calibri"/>
                <a:cs typeface="Calibri"/>
                <a:sym typeface="Calibri"/>
              </a:rPr>
              <a:t>In this lesson you will learn...</a:t>
            </a:r>
            <a:endParaRPr/>
          </a:p>
        </p:txBody>
      </p:sp>
      <p:sp>
        <p:nvSpPr>
          <p:cNvPr id="162" name="Google Shape;162;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Maori mythology</a:t>
            </a:r>
            <a:endParaRPr/>
          </a:p>
          <a:p>
            <a:pPr indent="-342900" lvl="0" marL="457200" rtl="0" algn="l">
              <a:lnSpc>
                <a:spcPct val="115000"/>
              </a:lnSpc>
              <a:spcBef>
                <a:spcPts val="0"/>
              </a:spcBef>
              <a:spcAft>
                <a:spcPts val="0"/>
              </a:spcAft>
              <a:buSzPts val="1800"/>
              <a:buChar char="❏"/>
            </a:pPr>
            <a:r>
              <a:rPr lang="en"/>
              <a:t>Origins</a:t>
            </a:r>
            <a:endParaRPr/>
          </a:p>
          <a:p>
            <a:pPr indent="-342900" lvl="0" marL="457200" rtl="0" algn="l">
              <a:lnSpc>
                <a:spcPct val="115000"/>
              </a:lnSpc>
              <a:spcBef>
                <a:spcPts val="0"/>
              </a:spcBef>
              <a:spcAft>
                <a:spcPts val="0"/>
              </a:spcAft>
              <a:buSzPts val="1800"/>
              <a:buChar char="❏"/>
            </a:pPr>
            <a:r>
              <a:rPr lang="en"/>
              <a:t>Maori stories</a:t>
            </a:r>
            <a:endParaRPr/>
          </a:p>
          <a:p>
            <a:pPr indent="-342900" lvl="0" marL="457200" rtl="0" algn="l">
              <a:lnSpc>
                <a:spcPct val="115000"/>
              </a:lnSpc>
              <a:spcBef>
                <a:spcPts val="0"/>
              </a:spcBef>
              <a:spcAft>
                <a:spcPts val="0"/>
              </a:spcAft>
              <a:buSzPts val="1800"/>
              <a:buChar char="❏"/>
            </a:pPr>
            <a:r>
              <a:rPr lang="en"/>
              <a:t>Names</a:t>
            </a:r>
            <a:endParaRPr/>
          </a:p>
          <a:p>
            <a:pPr indent="-342900" lvl="0" marL="457200" rtl="0" algn="l">
              <a:lnSpc>
                <a:spcPct val="115000"/>
              </a:lnSpc>
              <a:spcBef>
                <a:spcPts val="0"/>
              </a:spcBef>
              <a:spcAft>
                <a:spcPts val="0"/>
              </a:spcAft>
              <a:buSzPts val="1800"/>
              <a:buChar char="❏"/>
            </a:pPr>
            <a:r>
              <a:rPr lang="en"/>
              <a:t>Activity</a:t>
            </a:r>
            <a:endParaRPr/>
          </a:p>
          <a:p>
            <a:pPr indent="-342900" lvl="0" marL="457200" rtl="0" algn="l">
              <a:lnSpc>
                <a:spcPct val="115000"/>
              </a:lnSpc>
              <a:spcBef>
                <a:spcPts val="0"/>
              </a:spcBef>
              <a:spcAft>
                <a:spcPts val="0"/>
              </a:spcAft>
              <a:buSzPts val="1800"/>
              <a:buChar char="❏"/>
            </a:pPr>
            <a:r>
              <a:rPr lang="en"/>
              <a:t>Tasks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2d02d506671_0_81"/>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Everyone should be able to complete the MILD task, if you finish it you can do the MEDIUM task and if that’s done you can do the SPICY task.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d02d506671_0_16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Flipgrid Video For Tasks</a:t>
            </a:r>
            <a:endParaRPr/>
          </a:p>
        </p:txBody>
      </p:sp>
      <p:sp>
        <p:nvSpPr>
          <p:cNvPr id="173" name="Google Shape;173;g2d02d506671_0_16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Create a video using </a:t>
            </a:r>
            <a:r>
              <a:rPr lang="en" u="sng">
                <a:solidFill>
                  <a:schemeClr val="hlink"/>
                </a:solidFill>
                <a:hlinkClick r:id="rId3"/>
              </a:rPr>
              <a:t>Flipgrid</a:t>
            </a:r>
            <a:r>
              <a:rPr lang="en"/>
              <a:t> to record the tasks that you did to help the others.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2d02d506671_0_276"/>
          <p:cNvSpPr/>
          <p:nvPr>
            <p:ph idx="1" type="body"/>
          </p:nvPr>
        </p:nvSpPr>
        <p:spPr>
          <a:xfrm>
            <a:off x="755651" y="777763"/>
            <a:ext cx="7632600" cy="1101900"/>
          </a:xfrm>
          <a:prstGeom prst="roundRect">
            <a:avLst>
              <a:gd fmla="val 16667" name="adj"/>
            </a:avLst>
          </a:prstGeom>
          <a:noFill/>
          <a:ln>
            <a:noFill/>
          </a:ln>
        </p:spPr>
        <p:txBody>
          <a:bodyPr anchorCtr="0" anchor="t" bIns="252000" lIns="252000" spcFirstLastPara="1" rIns="252000" wrap="square" tIns="252000">
            <a:noAutofit/>
          </a:bodyPr>
          <a:lstStyle/>
          <a:p>
            <a:pPr indent="0" lvl="0" marL="0" rtl="0" algn="l">
              <a:lnSpc>
                <a:spcPct val="90000"/>
              </a:lnSpc>
              <a:spcBef>
                <a:spcPts val="1000"/>
              </a:spcBef>
              <a:spcAft>
                <a:spcPts val="0"/>
              </a:spcAft>
              <a:buSzPts val="1800"/>
              <a:buNone/>
            </a:pPr>
            <a:r>
              <a:rPr lang="en"/>
              <a:t>Maori myths comes from what you see from the nature in NZ.</a:t>
            </a:r>
            <a:endParaRPr/>
          </a:p>
        </p:txBody>
      </p:sp>
      <p:sp>
        <p:nvSpPr>
          <p:cNvPr id="180" name="Google Shape;180;g2d02d506671_0_276"/>
          <p:cNvSpPr/>
          <p:nvPr>
            <p:ph idx="2" type="body"/>
          </p:nvPr>
        </p:nvSpPr>
        <p:spPr>
          <a:xfrm>
            <a:off x="755651" y="2584217"/>
            <a:ext cx="7632600" cy="1101900"/>
          </a:xfrm>
          <a:prstGeom prst="roundRect">
            <a:avLst>
              <a:gd fmla="val 16667" name="adj"/>
            </a:avLst>
          </a:prstGeom>
          <a:noFill/>
          <a:ln>
            <a:noFill/>
          </a:ln>
        </p:spPr>
        <p:txBody>
          <a:bodyPr anchorCtr="0" anchor="t" bIns="252000" lIns="252000" spcFirstLastPara="1" rIns="252000" wrap="square" tIns="252000">
            <a:noAutofit/>
          </a:bodyPr>
          <a:lstStyle/>
          <a:p>
            <a:pPr indent="0" lvl="0" marL="0" rtl="0" algn="l">
              <a:lnSpc>
                <a:spcPct val="90000"/>
              </a:lnSpc>
              <a:spcBef>
                <a:spcPts val="1000"/>
              </a:spcBef>
              <a:spcAft>
                <a:spcPts val="0"/>
              </a:spcAft>
              <a:buSzPts val="1800"/>
              <a:buNone/>
            </a:pPr>
            <a:r>
              <a:rPr lang="en"/>
              <a:t>The Sky Father and Earth Mother were separated by Tane and that is how the world was formed.</a:t>
            </a:r>
            <a:endParaRPr/>
          </a:p>
        </p:txBody>
      </p:sp>
      <p:sp>
        <p:nvSpPr>
          <p:cNvPr id="181" name="Google Shape;181;g2d02d506671_0_276"/>
          <p:cNvSpPr/>
          <p:nvPr>
            <p:ph idx="3" type="body"/>
          </p:nvPr>
        </p:nvSpPr>
        <p:spPr>
          <a:xfrm>
            <a:off x="755650" y="384572"/>
            <a:ext cx="7632600" cy="377400"/>
          </a:xfrm>
          <a:prstGeom prst="roundRect">
            <a:avLst>
              <a:gd fmla="val 16667" name="adj"/>
            </a:avLst>
          </a:prstGeom>
          <a:noFill/>
          <a:ln>
            <a:noFill/>
          </a:ln>
        </p:spPr>
        <p:txBody>
          <a:bodyPr anchorCtr="0" anchor="ctr" bIns="0" lIns="0" spcFirstLastPara="1" rIns="0" wrap="square" tIns="252000">
            <a:noAutofit/>
          </a:bodyPr>
          <a:lstStyle/>
          <a:p>
            <a:pPr indent="0" lvl="0" marL="0" rtl="0" algn="ctr">
              <a:lnSpc>
                <a:spcPct val="90000"/>
              </a:lnSpc>
              <a:spcBef>
                <a:spcPts val="1000"/>
              </a:spcBef>
              <a:spcAft>
                <a:spcPts val="0"/>
              </a:spcAft>
              <a:buSzPts val="3600"/>
              <a:buNone/>
            </a:pPr>
            <a:r>
              <a:rPr lang="en"/>
              <a:t>Summarised Point 1</a:t>
            </a:r>
            <a:endParaRPr/>
          </a:p>
        </p:txBody>
      </p:sp>
      <p:sp>
        <p:nvSpPr>
          <p:cNvPr id="182" name="Google Shape;182;g2d02d506671_0_276"/>
          <p:cNvSpPr/>
          <p:nvPr>
            <p:ph idx="4" type="body"/>
          </p:nvPr>
        </p:nvSpPr>
        <p:spPr>
          <a:xfrm>
            <a:off x="755649" y="2197826"/>
            <a:ext cx="7632600" cy="377400"/>
          </a:xfrm>
          <a:prstGeom prst="roundRect">
            <a:avLst>
              <a:gd fmla="val 16667" name="adj"/>
            </a:avLst>
          </a:prstGeom>
          <a:noFill/>
          <a:ln>
            <a:noFill/>
          </a:ln>
        </p:spPr>
        <p:txBody>
          <a:bodyPr anchorCtr="0" anchor="ctr" bIns="0" lIns="0" spcFirstLastPara="1" rIns="0" wrap="square" tIns="252000">
            <a:noAutofit/>
          </a:bodyPr>
          <a:lstStyle/>
          <a:p>
            <a:pPr indent="0" lvl="0" marL="0" rtl="0" algn="ctr">
              <a:lnSpc>
                <a:spcPct val="90000"/>
              </a:lnSpc>
              <a:spcBef>
                <a:spcPts val="1000"/>
              </a:spcBef>
              <a:spcAft>
                <a:spcPts val="0"/>
              </a:spcAft>
              <a:buSzPts val="3600"/>
              <a:buNone/>
            </a:pPr>
            <a:r>
              <a:rPr lang="en"/>
              <a:t>Summarised Point 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61109"/>
              <a:buFont typeface="Arial"/>
              <a:buNone/>
            </a:pPr>
            <a:r>
              <a:rPr lang="en" sz="1800"/>
              <a:t>There’s time during this lesson to summarise at least 3 notes from the slides on your doc.</a:t>
            </a:r>
            <a:endParaRPr/>
          </a:p>
        </p:txBody>
      </p:sp>
      <p:sp>
        <p:nvSpPr>
          <p:cNvPr id="188" name="Google Shape;188;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pic>
        <p:nvPicPr>
          <p:cNvPr id="189" name="Google Shape;189;p3"/>
          <p:cNvPicPr preferRelativeResize="0"/>
          <p:nvPr/>
        </p:nvPicPr>
        <p:blipFill rotWithShape="1">
          <a:blip r:embed="rId3">
            <a:alphaModFix/>
          </a:blip>
          <a:srcRect b="0" l="0" r="0" t="0"/>
          <a:stretch/>
        </p:blipFill>
        <p:spPr>
          <a:xfrm>
            <a:off x="2208125" y="1226000"/>
            <a:ext cx="4760050" cy="3269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en"/>
              <a:t>Maori mythology</a:t>
            </a:r>
            <a:endParaRPr/>
          </a:p>
        </p:txBody>
      </p:sp>
      <p:sp>
        <p:nvSpPr>
          <p:cNvPr id="195" name="Google Shape;195;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pic>
        <p:nvPicPr>
          <p:cNvPr id="196" name="Google Shape;196;p4"/>
          <p:cNvPicPr preferRelativeResize="0"/>
          <p:nvPr/>
        </p:nvPicPr>
        <p:blipFill rotWithShape="1">
          <a:blip r:embed="rId3">
            <a:alphaModFix/>
          </a:blip>
          <a:srcRect b="0" l="0" r="0" t="0"/>
          <a:stretch/>
        </p:blipFill>
        <p:spPr>
          <a:xfrm>
            <a:off x="1652800" y="1250950"/>
            <a:ext cx="5857500" cy="3219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en"/>
              <a:t>Point of Information (Time to write)</a:t>
            </a:r>
            <a:endParaRPr/>
          </a:p>
        </p:txBody>
      </p:sp>
      <p:sp>
        <p:nvSpPr>
          <p:cNvPr id="202" name="Google Shape;202;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202122"/>
              </a:buClr>
              <a:buSzPts val="1800"/>
              <a:buChar char="●"/>
            </a:pPr>
            <a:r>
              <a:rPr lang="en">
                <a:solidFill>
                  <a:srgbClr val="202122"/>
                </a:solidFill>
                <a:highlight>
                  <a:srgbClr val="FFFFFF"/>
                </a:highlight>
              </a:rPr>
              <a:t>The mythology accounts for natural phenomena, the weather, the stars and the moon, the fish of the sea, the birds of the forest, and the forests themselves.</a:t>
            </a:r>
            <a:endParaRPr>
              <a:solidFill>
                <a:srgbClr val="202122"/>
              </a:solidFill>
              <a:highlight>
                <a:srgbClr val="FFFFFF"/>
              </a:highlight>
            </a:endParaRPr>
          </a:p>
          <a:p>
            <a:pPr indent="-342900" lvl="0" marL="457200" rtl="0" algn="l">
              <a:lnSpc>
                <a:spcPct val="115000"/>
              </a:lnSpc>
              <a:spcBef>
                <a:spcPts val="0"/>
              </a:spcBef>
              <a:spcAft>
                <a:spcPts val="0"/>
              </a:spcAft>
              <a:buClr>
                <a:srgbClr val="202122"/>
              </a:buClr>
              <a:buSzPts val="1800"/>
              <a:buChar char="●"/>
            </a:pPr>
            <a:r>
              <a:rPr lang="en">
                <a:solidFill>
                  <a:srgbClr val="202122"/>
                </a:solidFill>
                <a:highlight>
                  <a:srgbClr val="FFFFFF"/>
                </a:highlight>
              </a:rPr>
              <a:t>Much of the culturally institutioned behaviour of the people finds its sanctions in myth, such as opening ceremonies performed at dawn to reflect the coming of light into the world.</a:t>
            </a:r>
            <a:endParaRPr>
              <a:solidFill>
                <a:srgbClr val="202122"/>
              </a:solidFill>
              <a:highlight>
                <a:srgbClr val="FFFFFF"/>
              </a:highlight>
            </a:endParaRPr>
          </a:p>
          <a:p>
            <a:pPr indent="-342900" lvl="0" marL="457200" rtl="0" algn="l">
              <a:lnSpc>
                <a:spcPct val="115000"/>
              </a:lnSpc>
              <a:spcBef>
                <a:spcPts val="0"/>
              </a:spcBef>
              <a:spcAft>
                <a:spcPts val="0"/>
              </a:spcAft>
              <a:buClr>
                <a:srgbClr val="202122"/>
              </a:buClr>
              <a:buSzPts val="1800"/>
              <a:buChar char="●"/>
            </a:pPr>
            <a:r>
              <a:rPr lang="en">
                <a:solidFill>
                  <a:srgbClr val="202122"/>
                </a:solidFill>
                <a:highlight>
                  <a:srgbClr val="FFFFFF"/>
                </a:highlight>
              </a:rPr>
              <a:t>Maori mythology is different from the true history that is told to people. Genealogical links with the present place history within the past millennium. They are geographically located in New Zealand and knowledge of them is confined to this country.</a:t>
            </a:r>
            <a:endParaRPr>
              <a:solidFill>
                <a:srgbClr val="202122"/>
              </a:solidFill>
              <a:highlight>
                <a:srgbClr val="FFFFFF"/>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lide Layouts">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