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4" name="Google Shape;4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5" name="Google Shape;5;n"/>
          <p:cNvSpPr/>
          <p:nvPr>
            <p:ph idx="2" type="sldImg"/>
          </p:nvPr>
        </p:nvSpPr>
        <p:spPr>
          <a:xfrm>
            <a:off x="-11798300" y="-11796712"/>
            <a:ext cx="11795125" cy="124888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1637" cy="41100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9" name="Google Shape;29;p1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30" name="Google Shape;30;p1:notes"/>
          <p:cNvSpPr txBox="1"/>
          <p:nvPr>
            <p:ph idx="1" type="body"/>
          </p:nvPr>
        </p:nvSpPr>
        <p:spPr>
          <a:xfrm>
            <a:off x="685800" y="4343400"/>
            <a:ext cx="5481637" cy="4110037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0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06" name="Google Shape;106;p10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07" name="Google Shape;107;p10:notes"/>
          <p:cNvSpPr txBox="1"/>
          <p:nvPr>
            <p:ph idx="1" type="body"/>
          </p:nvPr>
        </p:nvSpPr>
        <p:spPr>
          <a:xfrm>
            <a:off x="685800" y="4343400"/>
            <a:ext cx="5481637" cy="4110037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1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15" name="Google Shape;115;p11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16" name="Google Shape;116;p11:notes"/>
          <p:cNvSpPr txBox="1"/>
          <p:nvPr>
            <p:ph idx="1" type="body"/>
          </p:nvPr>
        </p:nvSpPr>
        <p:spPr>
          <a:xfrm>
            <a:off x="685800" y="4343400"/>
            <a:ext cx="5481637" cy="4110037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2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32" name="Google Shape;132;p12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33" name="Google Shape;133;p12:notes"/>
          <p:cNvSpPr txBox="1"/>
          <p:nvPr>
            <p:ph idx="1" type="body"/>
          </p:nvPr>
        </p:nvSpPr>
        <p:spPr>
          <a:xfrm>
            <a:off x="685800" y="4343400"/>
            <a:ext cx="5481637" cy="4110037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3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40" name="Google Shape;140;p13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41" name="Google Shape;141;p13:notes"/>
          <p:cNvSpPr txBox="1"/>
          <p:nvPr>
            <p:ph idx="1" type="body"/>
          </p:nvPr>
        </p:nvSpPr>
        <p:spPr>
          <a:xfrm>
            <a:off x="685800" y="4343400"/>
            <a:ext cx="5481637" cy="4110037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4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48" name="Google Shape;148;p14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49" name="Google Shape;149;p14:notes"/>
          <p:cNvSpPr txBox="1"/>
          <p:nvPr>
            <p:ph idx="1" type="body"/>
          </p:nvPr>
        </p:nvSpPr>
        <p:spPr>
          <a:xfrm>
            <a:off x="685800" y="4343400"/>
            <a:ext cx="5481637" cy="4110037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5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57" name="Google Shape;157;p15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58" name="Google Shape;158;p15:notes"/>
          <p:cNvSpPr txBox="1"/>
          <p:nvPr>
            <p:ph idx="1" type="body"/>
          </p:nvPr>
        </p:nvSpPr>
        <p:spPr>
          <a:xfrm>
            <a:off x="685800" y="4343400"/>
            <a:ext cx="5481637" cy="4110037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6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78" name="Google Shape;178;p16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79" name="Google Shape;179;p16:notes"/>
          <p:cNvSpPr txBox="1"/>
          <p:nvPr>
            <p:ph idx="1" type="body"/>
          </p:nvPr>
        </p:nvSpPr>
        <p:spPr>
          <a:xfrm>
            <a:off x="685800" y="4343400"/>
            <a:ext cx="5481637" cy="4110037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7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86" name="Google Shape;186;p17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87" name="Google Shape;187;p17:notes"/>
          <p:cNvSpPr txBox="1"/>
          <p:nvPr>
            <p:ph idx="1" type="body"/>
          </p:nvPr>
        </p:nvSpPr>
        <p:spPr>
          <a:xfrm>
            <a:off x="685800" y="4343400"/>
            <a:ext cx="5481637" cy="4110037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8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94" name="Google Shape;194;p18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95" name="Google Shape;195;p18:notes"/>
          <p:cNvSpPr txBox="1"/>
          <p:nvPr>
            <p:ph idx="1" type="body"/>
          </p:nvPr>
        </p:nvSpPr>
        <p:spPr>
          <a:xfrm>
            <a:off x="685800" y="4343400"/>
            <a:ext cx="5481637" cy="4110037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9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03" name="Google Shape;203;p19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04" name="Google Shape;204;p19:notes"/>
          <p:cNvSpPr txBox="1"/>
          <p:nvPr>
            <p:ph idx="1" type="body"/>
          </p:nvPr>
        </p:nvSpPr>
        <p:spPr>
          <a:xfrm>
            <a:off x="685800" y="4343400"/>
            <a:ext cx="5481637" cy="4110037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8" name="Google Shape;38;p2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39" name="Google Shape;39;p2:notes"/>
          <p:cNvSpPr txBox="1"/>
          <p:nvPr>
            <p:ph idx="1" type="body"/>
          </p:nvPr>
        </p:nvSpPr>
        <p:spPr>
          <a:xfrm>
            <a:off x="685800" y="4343400"/>
            <a:ext cx="5481637" cy="4110037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0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28" name="Google Shape;228;p20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29" name="Google Shape;229;p20:notes"/>
          <p:cNvSpPr txBox="1"/>
          <p:nvPr>
            <p:ph idx="1" type="body"/>
          </p:nvPr>
        </p:nvSpPr>
        <p:spPr>
          <a:xfrm>
            <a:off x="685800" y="4343400"/>
            <a:ext cx="5481637" cy="4110037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1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36" name="Google Shape;236;p21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37" name="Google Shape;237;p21:notes"/>
          <p:cNvSpPr txBox="1"/>
          <p:nvPr>
            <p:ph idx="1" type="body"/>
          </p:nvPr>
        </p:nvSpPr>
        <p:spPr>
          <a:xfrm>
            <a:off x="685800" y="4343400"/>
            <a:ext cx="5481637" cy="4110037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2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44" name="Google Shape;244;p22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45" name="Google Shape;245;p22:notes"/>
          <p:cNvSpPr txBox="1"/>
          <p:nvPr>
            <p:ph idx="1" type="body"/>
          </p:nvPr>
        </p:nvSpPr>
        <p:spPr>
          <a:xfrm>
            <a:off x="685800" y="4343400"/>
            <a:ext cx="5481637" cy="4110037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3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53" name="Google Shape;253;p23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54" name="Google Shape;254;p23:notes"/>
          <p:cNvSpPr txBox="1"/>
          <p:nvPr>
            <p:ph idx="1" type="body"/>
          </p:nvPr>
        </p:nvSpPr>
        <p:spPr>
          <a:xfrm>
            <a:off x="685800" y="4343400"/>
            <a:ext cx="5481637" cy="4110037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24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82" name="Google Shape;282;p24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83" name="Google Shape;283;p24:notes"/>
          <p:cNvSpPr txBox="1"/>
          <p:nvPr>
            <p:ph idx="1" type="body"/>
          </p:nvPr>
        </p:nvSpPr>
        <p:spPr>
          <a:xfrm>
            <a:off x="685800" y="4343400"/>
            <a:ext cx="5481637" cy="4110037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25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91" name="Google Shape;291;p25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92" name="Google Shape;292;p25:notes"/>
          <p:cNvSpPr txBox="1"/>
          <p:nvPr>
            <p:ph idx="1" type="body"/>
          </p:nvPr>
        </p:nvSpPr>
        <p:spPr>
          <a:xfrm>
            <a:off x="685800" y="4343400"/>
            <a:ext cx="5481637" cy="4110037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26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00" name="Google Shape;300;p26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301" name="Google Shape;301;p26:notes"/>
          <p:cNvSpPr txBox="1"/>
          <p:nvPr>
            <p:ph idx="1" type="body"/>
          </p:nvPr>
        </p:nvSpPr>
        <p:spPr>
          <a:xfrm>
            <a:off x="685800" y="4343400"/>
            <a:ext cx="5481637" cy="4110037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27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07" name="Google Shape;307;p27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308" name="Google Shape;308;p27:notes"/>
          <p:cNvSpPr txBox="1"/>
          <p:nvPr>
            <p:ph idx="1" type="body"/>
          </p:nvPr>
        </p:nvSpPr>
        <p:spPr>
          <a:xfrm>
            <a:off x="685800" y="4343400"/>
            <a:ext cx="5481637" cy="4110037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28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15" name="Google Shape;315;p28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316" name="Google Shape;316;p28:notes"/>
          <p:cNvSpPr txBox="1"/>
          <p:nvPr>
            <p:ph idx="1" type="body"/>
          </p:nvPr>
        </p:nvSpPr>
        <p:spPr>
          <a:xfrm>
            <a:off x="685800" y="4343400"/>
            <a:ext cx="5481637" cy="4110037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3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45" name="Google Shape;45;p3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46" name="Google Shape;46;p3:notes"/>
          <p:cNvSpPr txBox="1"/>
          <p:nvPr>
            <p:ph idx="1" type="body"/>
          </p:nvPr>
        </p:nvSpPr>
        <p:spPr>
          <a:xfrm>
            <a:off x="685800" y="4343400"/>
            <a:ext cx="5481637" cy="4110037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4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53" name="Google Shape;53;p4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54" name="Google Shape;54;p4:notes"/>
          <p:cNvSpPr txBox="1"/>
          <p:nvPr>
            <p:ph idx="1" type="body"/>
          </p:nvPr>
        </p:nvSpPr>
        <p:spPr>
          <a:xfrm>
            <a:off x="685800" y="4343400"/>
            <a:ext cx="5481637" cy="4110037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5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1" name="Google Shape;61;p5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62" name="Google Shape;62;p5:notes"/>
          <p:cNvSpPr txBox="1"/>
          <p:nvPr>
            <p:ph idx="1" type="body"/>
          </p:nvPr>
        </p:nvSpPr>
        <p:spPr>
          <a:xfrm>
            <a:off x="685800" y="4343400"/>
            <a:ext cx="5481637" cy="4110037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6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71" name="Google Shape;71;p6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2" name="Google Shape;72;p6:notes"/>
          <p:cNvSpPr txBox="1"/>
          <p:nvPr>
            <p:ph idx="1" type="body"/>
          </p:nvPr>
        </p:nvSpPr>
        <p:spPr>
          <a:xfrm>
            <a:off x="685800" y="4343400"/>
            <a:ext cx="5481637" cy="4110037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7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81" name="Google Shape;81;p7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82" name="Google Shape;82;p7:notes"/>
          <p:cNvSpPr txBox="1"/>
          <p:nvPr>
            <p:ph idx="1" type="body"/>
          </p:nvPr>
        </p:nvSpPr>
        <p:spPr>
          <a:xfrm>
            <a:off x="685800" y="4343400"/>
            <a:ext cx="5481637" cy="4110037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8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0" name="Google Shape;90;p8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91" name="Google Shape;91;p8:notes"/>
          <p:cNvSpPr txBox="1"/>
          <p:nvPr>
            <p:ph idx="1" type="body"/>
          </p:nvPr>
        </p:nvSpPr>
        <p:spPr>
          <a:xfrm>
            <a:off x="685800" y="4343400"/>
            <a:ext cx="5481637" cy="4110037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9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8" name="Google Shape;98;p9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99" name="Google Shape;99;p9:notes"/>
          <p:cNvSpPr txBox="1"/>
          <p:nvPr>
            <p:ph idx="1" type="body"/>
          </p:nvPr>
        </p:nvSpPr>
        <p:spPr>
          <a:xfrm>
            <a:off x="685800" y="4343400"/>
            <a:ext cx="5481637" cy="4110037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text on left, text on right" type="twoColTx">
  <p:cSld name="TITLE_AND_TWO_COLUMNS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245225"/>
            <a:ext cx="2128837" cy="47148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245225"/>
            <a:ext cx="2890837" cy="47148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245225"/>
            <a:ext cx="2128837" cy="47148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245225"/>
            <a:ext cx="2128837" cy="47148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245225"/>
            <a:ext cx="2890837" cy="47148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245225"/>
            <a:ext cx="2128837" cy="47148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128587"/>
            <a:ext cx="8224837" cy="1430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4837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245225"/>
            <a:ext cx="2128837" cy="47148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245225"/>
            <a:ext cx="2890837" cy="47148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245225"/>
            <a:ext cx="2128837" cy="47148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1"/>
          <p:cNvSpPr txBox="1"/>
          <p:nvPr>
            <p:ph type="title"/>
          </p:nvPr>
        </p:nvSpPr>
        <p:spPr>
          <a:xfrm>
            <a:off x="457200" y="128587"/>
            <a:ext cx="8224837" cy="1430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" type="body"/>
          </p:nvPr>
        </p:nvSpPr>
        <p:spPr>
          <a:xfrm>
            <a:off x="457200" y="1600200"/>
            <a:ext cx="8224837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0" type="dt"/>
          </p:nvPr>
        </p:nvSpPr>
        <p:spPr>
          <a:xfrm>
            <a:off x="457200" y="6245225"/>
            <a:ext cx="2128837" cy="47148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1" type="ftr"/>
          </p:nvPr>
        </p:nvSpPr>
        <p:spPr>
          <a:xfrm>
            <a:off x="3124200" y="6245225"/>
            <a:ext cx="2890837" cy="47148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2" type="sldNum"/>
          </p:nvPr>
        </p:nvSpPr>
        <p:spPr>
          <a:xfrm>
            <a:off x="6553200" y="6245225"/>
            <a:ext cx="2128837" cy="47148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mic Sans MS"/>
              <a:buNone/>
              <a:defRPr b="0" i="0" sz="1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mic Sans MS"/>
              <a:buNone/>
              <a:defRPr b="0" i="0" sz="1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mic Sans MS"/>
              <a:buNone/>
              <a:defRPr b="0" i="0" sz="1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mic Sans MS"/>
              <a:buNone/>
              <a:defRPr b="0" i="0" sz="1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mic Sans MS"/>
              <a:buNone/>
              <a:defRPr b="0" i="0" sz="1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mic Sans MS"/>
              <a:buNone/>
              <a:defRPr b="0" i="0" sz="1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mic Sans MS"/>
              <a:buNone/>
              <a:defRPr b="0" i="0" sz="1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mic Sans MS"/>
              <a:buNone/>
              <a:defRPr b="0" i="0" sz="1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mic Sans MS"/>
              <a:buNone/>
              <a:defRPr b="0" i="0" sz="1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jpg"/><Relationship Id="rId4" Type="http://schemas.openxmlformats.org/officeDocument/2006/relationships/image" Target="../media/image11.png"/><Relationship Id="rId5" Type="http://schemas.openxmlformats.org/officeDocument/2006/relationships/image" Target="../media/image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jpg"/><Relationship Id="rId4" Type="http://schemas.openxmlformats.org/officeDocument/2006/relationships/image" Target="../media/image11.png"/><Relationship Id="rId5" Type="http://schemas.openxmlformats.org/officeDocument/2006/relationships/image" Target="../media/image2.png"/><Relationship Id="rId6" Type="http://schemas.openxmlformats.org/officeDocument/2006/relationships/image" Target="../media/image8.png"/><Relationship Id="rId7" Type="http://schemas.openxmlformats.org/officeDocument/2006/relationships/image" Target="../media/image5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jpg"/><Relationship Id="rId4" Type="http://schemas.openxmlformats.org/officeDocument/2006/relationships/image" Target="../media/image2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jpg"/><Relationship Id="rId4" Type="http://schemas.openxmlformats.org/officeDocument/2006/relationships/image" Target="../media/image18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6.jpg"/><Relationship Id="rId4" Type="http://schemas.openxmlformats.org/officeDocument/2006/relationships/image" Target="../media/image18.png"/><Relationship Id="rId5" Type="http://schemas.openxmlformats.org/officeDocument/2006/relationships/image" Target="../media/image2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6.jpg"/><Relationship Id="rId4" Type="http://schemas.openxmlformats.org/officeDocument/2006/relationships/image" Target="../media/image11.png"/><Relationship Id="rId9" Type="http://schemas.openxmlformats.org/officeDocument/2006/relationships/image" Target="../media/image5.png"/><Relationship Id="rId5" Type="http://schemas.openxmlformats.org/officeDocument/2006/relationships/image" Target="../media/image21.png"/><Relationship Id="rId6" Type="http://schemas.openxmlformats.org/officeDocument/2006/relationships/image" Target="../media/image2.png"/><Relationship Id="rId7" Type="http://schemas.openxmlformats.org/officeDocument/2006/relationships/image" Target="../media/image8.png"/><Relationship Id="rId8" Type="http://schemas.openxmlformats.org/officeDocument/2006/relationships/image" Target="../media/image18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6.jpg"/><Relationship Id="rId4" Type="http://schemas.openxmlformats.org/officeDocument/2006/relationships/image" Target="../media/image15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6.jpg"/><Relationship Id="rId4" Type="http://schemas.openxmlformats.org/officeDocument/2006/relationships/image" Target="../media/image14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6.jpg"/><Relationship Id="rId4" Type="http://schemas.openxmlformats.org/officeDocument/2006/relationships/image" Target="../media/image14.png"/><Relationship Id="rId5" Type="http://schemas.openxmlformats.org/officeDocument/2006/relationships/image" Target="../media/image15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6.jpg"/><Relationship Id="rId4" Type="http://schemas.openxmlformats.org/officeDocument/2006/relationships/image" Target="../media/image11.png"/><Relationship Id="rId11" Type="http://schemas.openxmlformats.org/officeDocument/2006/relationships/image" Target="../media/image14.png"/><Relationship Id="rId10" Type="http://schemas.openxmlformats.org/officeDocument/2006/relationships/image" Target="../media/image5.png"/><Relationship Id="rId9" Type="http://schemas.openxmlformats.org/officeDocument/2006/relationships/image" Target="../media/image15.png"/><Relationship Id="rId5" Type="http://schemas.openxmlformats.org/officeDocument/2006/relationships/image" Target="../media/image21.png"/><Relationship Id="rId6" Type="http://schemas.openxmlformats.org/officeDocument/2006/relationships/image" Target="../media/image2.png"/><Relationship Id="rId7" Type="http://schemas.openxmlformats.org/officeDocument/2006/relationships/image" Target="../media/image8.png"/><Relationship Id="rId8" Type="http://schemas.openxmlformats.org/officeDocument/2006/relationships/image" Target="../media/image18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6.jpg"/><Relationship Id="rId4" Type="http://schemas.openxmlformats.org/officeDocument/2006/relationships/image" Target="../media/image22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6.jpg"/><Relationship Id="rId4" Type="http://schemas.openxmlformats.org/officeDocument/2006/relationships/image" Target="../media/image19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6.jpg"/><Relationship Id="rId4" Type="http://schemas.openxmlformats.org/officeDocument/2006/relationships/image" Target="../media/image19.png"/><Relationship Id="rId5" Type="http://schemas.openxmlformats.org/officeDocument/2006/relationships/image" Target="../media/image22.png"/></Relationships>
</file>

<file path=ppt/slides/_rels/slide23.xml.rels><?xml version="1.0" encoding="UTF-8" standalone="yes"?><Relationships xmlns="http://schemas.openxmlformats.org/package/2006/relationships"><Relationship Id="rId11" Type="http://schemas.openxmlformats.org/officeDocument/2006/relationships/image" Target="../media/image14.png"/><Relationship Id="rId10" Type="http://schemas.openxmlformats.org/officeDocument/2006/relationships/image" Target="../media/image5.png"/><Relationship Id="rId13" Type="http://schemas.openxmlformats.org/officeDocument/2006/relationships/image" Target="../media/image19.png"/><Relationship Id="rId1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6.jpg"/><Relationship Id="rId4" Type="http://schemas.openxmlformats.org/officeDocument/2006/relationships/image" Target="../media/image11.png"/><Relationship Id="rId9" Type="http://schemas.openxmlformats.org/officeDocument/2006/relationships/image" Target="../media/image15.png"/><Relationship Id="rId5" Type="http://schemas.openxmlformats.org/officeDocument/2006/relationships/image" Target="../media/image21.png"/><Relationship Id="rId6" Type="http://schemas.openxmlformats.org/officeDocument/2006/relationships/image" Target="../media/image2.png"/><Relationship Id="rId7" Type="http://schemas.openxmlformats.org/officeDocument/2006/relationships/image" Target="../media/image8.png"/><Relationship Id="rId8" Type="http://schemas.openxmlformats.org/officeDocument/2006/relationships/image" Target="../media/image18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5.png"/><Relationship Id="rId4" Type="http://schemas.openxmlformats.org/officeDocument/2006/relationships/image" Target="../media/image6.jp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6.jpg"/><Relationship Id="rId4" Type="http://schemas.openxmlformats.org/officeDocument/2006/relationships/image" Target="../media/image11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1" Type="http://schemas.openxmlformats.org/officeDocument/2006/relationships/image" Target="../media/image22.png"/><Relationship Id="rId10" Type="http://schemas.openxmlformats.org/officeDocument/2006/relationships/image" Target="../media/image14.png"/><Relationship Id="rId1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1.png"/><Relationship Id="rId4" Type="http://schemas.openxmlformats.org/officeDocument/2006/relationships/image" Target="../media/image21.png"/><Relationship Id="rId9" Type="http://schemas.openxmlformats.org/officeDocument/2006/relationships/image" Target="../media/image5.png"/><Relationship Id="rId5" Type="http://schemas.openxmlformats.org/officeDocument/2006/relationships/image" Target="../media/image2.png"/><Relationship Id="rId6" Type="http://schemas.openxmlformats.org/officeDocument/2006/relationships/image" Target="../media/image8.png"/><Relationship Id="rId7" Type="http://schemas.openxmlformats.org/officeDocument/2006/relationships/image" Target="../media/image18.png"/><Relationship Id="rId8" Type="http://schemas.openxmlformats.org/officeDocument/2006/relationships/image" Target="../media/image1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jpg"/><Relationship Id="rId4" Type="http://schemas.openxmlformats.org/officeDocument/2006/relationships/image" Target="../media/image8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jp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jpg"/><Relationship Id="rId4" Type="http://schemas.openxmlformats.org/officeDocument/2006/relationships/image" Target="../media/image8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jpg"/><Relationship Id="rId4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jp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idx="4294967295" type="title"/>
          </p:nvPr>
        </p:nvSpPr>
        <p:spPr>
          <a:xfrm>
            <a:off x="395287" y="2263775"/>
            <a:ext cx="8229600" cy="13128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omic Sans MS"/>
              <a:buNone/>
            </a:pPr>
            <a:r>
              <a:rPr b="0" i="0" lang="en-US" sz="40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By the end of the lesson you’ll be able to:</a:t>
            </a:r>
            <a:endParaRPr/>
          </a:p>
        </p:txBody>
      </p:sp>
      <p:sp>
        <p:nvSpPr>
          <p:cNvPr id="33" name="Google Shape;33;p5"/>
          <p:cNvSpPr txBox="1"/>
          <p:nvPr>
            <p:ph idx="4294967295" type="body"/>
          </p:nvPr>
        </p:nvSpPr>
        <p:spPr>
          <a:xfrm>
            <a:off x="1331912" y="3500437"/>
            <a:ext cx="7561262" cy="255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338137" lvl="0" marL="33813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CC33"/>
              </a:buClr>
              <a:buSzPts val="2800"/>
              <a:buFont typeface="Comic Sans MS"/>
              <a:buChar char="•"/>
            </a:pPr>
            <a:r>
              <a:rPr b="0" i="0" lang="en-US" sz="2800" u="none" cap="none" strike="noStrike">
                <a:solidFill>
                  <a:srgbClr val="33CC33"/>
                </a:solidFill>
                <a:latin typeface="Comic Sans MS"/>
                <a:ea typeface="Comic Sans MS"/>
                <a:cs typeface="Comic Sans MS"/>
                <a:sym typeface="Comic Sans MS"/>
              </a:rPr>
              <a:t>Recognise members of your family</a:t>
            </a:r>
            <a:endParaRPr/>
          </a:p>
          <a:p>
            <a:pPr indent="-338137" lvl="0" marL="338137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6600"/>
              </a:buClr>
              <a:buSzPts val="2800"/>
              <a:buFont typeface="Comic Sans MS"/>
              <a:buChar char="•"/>
            </a:pPr>
            <a:r>
              <a:rPr b="0" i="0" lang="en-US" sz="2800" u="none" cap="none" strike="noStrike">
                <a:solidFill>
                  <a:srgbClr val="FF66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Say how many brothers/sisters you have</a:t>
            </a:r>
            <a:endParaRPr/>
          </a:p>
          <a:p>
            <a:pPr indent="-338137" lvl="0" marL="338137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Comic Sans MS"/>
              <a:buChar char="•"/>
            </a:pPr>
            <a:r>
              <a:rPr b="0" i="0" lang="en-US" sz="28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Introduce your family</a:t>
            </a:r>
            <a:endParaRPr/>
          </a:p>
        </p:txBody>
      </p:sp>
      <p:pic>
        <p:nvPicPr>
          <p:cNvPr id="34" name="Google Shape;34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3492500" cy="1814512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5"/>
          <p:cNvSpPr txBox="1"/>
          <p:nvPr/>
        </p:nvSpPr>
        <p:spPr>
          <a:xfrm>
            <a:off x="4572000" y="0"/>
            <a:ext cx="4572000" cy="1333500"/>
          </a:xfrm>
          <a:prstGeom prst="rect">
            <a:avLst/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mic Sans MS"/>
              <a:buNone/>
            </a:pPr>
            <a:r>
              <a:rPr b="0" i="0" lang="en-US" sz="1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Make a poster introducing your family in Spanish (at least six sentences). You should illustrate your work!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3048000"/>
            <a:ext cx="3629025" cy="381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4"/>
          <p:cNvSpPr/>
          <p:nvPr/>
        </p:nvSpPr>
        <p:spPr>
          <a:xfrm>
            <a:off x="3059112" y="404812"/>
            <a:ext cx="4537075" cy="1800225"/>
          </a:xfrm>
          <a:prstGeom prst="wedgeRoundRectCallout">
            <a:avLst>
              <a:gd fmla="val -4663" name="adj1"/>
              <a:gd fmla="val 50819" name="adj2"/>
              <a:gd fmla="val 0" name="adj3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omic Sans MS"/>
              <a:buNone/>
            </a:pPr>
            <a:r>
              <a:rPr b="0" i="0" lang="en-US" sz="36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</a:t>
            </a:r>
            <a:r>
              <a:rPr b="1" i="0" lang="en-US" sz="3600" u="sng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Comic Sans MS"/>
              <a:buNone/>
            </a:pPr>
            <a:r>
              <a:rPr b="0" i="0" lang="en-US" sz="5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0" i="0" lang="en-US" sz="5400" u="none">
                <a:solidFill>
                  <a:srgbClr val="FF3399"/>
                </a:solidFill>
                <a:latin typeface="Comic Sans MS"/>
                <a:ea typeface="Comic Sans MS"/>
                <a:cs typeface="Comic Sans MS"/>
                <a:sym typeface="Comic Sans MS"/>
              </a:rPr>
              <a:t>padres</a:t>
            </a:r>
            <a:endParaRPr/>
          </a:p>
        </p:txBody>
      </p:sp>
      <p:pic>
        <p:nvPicPr>
          <p:cNvPr id="111" name="Google Shape;111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035675" y="3284537"/>
            <a:ext cx="3108325" cy="20462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851275" y="3284537"/>
            <a:ext cx="1990725" cy="2089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333375"/>
            <a:ext cx="1482725" cy="1557337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5"/>
          <p:cNvSpPr/>
          <p:nvPr/>
        </p:nvSpPr>
        <p:spPr>
          <a:xfrm>
            <a:off x="2230437" y="0"/>
            <a:ext cx="6913562" cy="981075"/>
          </a:xfrm>
          <a:prstGeom prst="wedgeRoundRectCallout">
            <a:avLst>
              <a:gd fmla="val -4409" name="adj1"/>
              <a:gd fmla="val 22019" name="adj2"/>
              <a:gd fmla="val 0" name="adj3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Comic Sans MS"/>
              <a:buNone/>
            </a:pPr>
            <a:r>
              <a:rPr b="0" i="0" lang="en-US" sz="5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 familia</a:t>
            </a:r>
            <a:endParaRPr/>
          </a:p>
        </p:txBody>
      </p:sp>
      <p:pic>
        <p:nvPicPr>
          <p:cNvPr id="120" name="Google Shape;120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084887" y="1557337"/>
            <a:ext cx="2387600" cy="1571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4292600"/>
            <a:ext cx="2125662" cy="2232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1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39750" y="4005262"/>
            <a:ext cx="1503362" cy="2016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1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659562" y="4005262"/>
            <a:ext cx="2087562" cy="1773237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15"/>
          <p:cNvSpPr/>
          <p:nvPr/>
        </p:nvSpPr>
        <p:spPr>
          <a:xfrm>
            <a:off x="5435600" y="5084762"/>
            <a:ext cx="2305050" cy="792162"/>
          </a:xfrm>
          <a:prstGeom prst="rightArrow">
            <a:avLst>
              <a:gd fmla="val 16200" name="adj1"/>
              <a:gd fmla="val 5400" name="adj2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 herman</a:t>
            </a:r>
            <a:r>
              <a:rPr b="0" i="0" lang="en-US" sz="2400" u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endParaRPr/>
          </a:p>
        </p:txBody>
      </p:sp>
      <p:sp>
        <p:nvSpPr>
          <p:cNvPr id="125" name="Google Shape;125;p15"/>
          <p:cNvSpPr/>
          <p:nvPr/>
        </p:nvSpPr>
        <p:spPr>
          <a:xfrm rot="-2880000">
            <a:off x="4756150" y="3397250"/>
            <a:ext cx="2160587" cy="792162"/>
          </a:xfrm>
          <a:prstGeom prst="rightArrow">
            <a:avLst>
              <a:gd fmla="val 16200" name="adj1"/>
              <a:gd fmla="val 5400" name="adj2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 </a:t>
            </a:r>
            <a:r>
              <a:rPr b="0" i="0" lang="en-US" sz="2400" u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padre</a:t>
            </a:r>
            <a:endParaRPr/>
          </a:p>
        </p:txBody>
      </p:sp>
      <p:sp>
        <p:nvSpPr>
          <p:cNvPr id="126" name="Google Shape;126;p15"/>
          <p:cNvSpPr/>
          <p:nvPr/>
        </p:nvSpPr>
        <p:spPr>
          <a:xfrm flipH="1" rot="120000">
            <a:off x="1403350" y="4946650"/>
            <a:ext cx="2305050" cy="792162"/>
          </a:xfrm>
          <a:prstGeom prst="rightArrow">
            <a:avLst>
              <a:gd fmla="val 16200" name="adj1"/>
              <a:gd fmla="val 5400" name="adj2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 herman</a:t>
            </a:r>
            <a:r>
              <a:rPr b="0" i="0" lang="en-US" sz="240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</a:t>
            </a:r>
            <a:endParaRPr/>
          </a:p>
        </p:txBody>
      </p:sp>
      <p:sp>
        <p:nvSpPr>
          <p:cNvPr id="127" name="Google Shape;127;p15"/>
          <p:cNvSpPr/>
          <p:nvPr/>
        </p:nvSpPr>
        <p:spPr>
          <a:xfrm>
            <a:off x="3924300" y="5876925"/>
            <a:ext cx="1225550" cy="503237"/>
          </a:xfrm>
          <a:prstGeom prst="flowChartProcess">
            <a:avLst/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omic Sans MS"/>
              <a:buNone/>
            </a:pPr>
            <a:r>
              <a:rPr b="0" i="0" lang="en-US" sz="32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Yo</a:t>
            </a:r>
            <a:endParaRPr/>
          </a:p>
        </p:txBody>
      </p:sp>
      <p:pic>
        <p:nvPicPr>
          <p:cNvPr id="128" name="Google Shape;128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619250" y="1412875"/>
            <a:ext cx="1852612" cy="1944687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15"/>
          <p:cNvSpPr/>
          <p:nvPr/>
        </p:nvSpPr>
        <p:spPr>
          <a:xfrm flipH="1" rot="2280000">
            <a:off x="2705100" y="3503612"/>
            <a:ext cx="1908175" cy="792162"/>
          </a:xfrm>
          <a:prstGeom prst="rightArrow">
            <a:avLst>
              <a:gd fmla="val 16200" name="adj1"/>
              <a:gd fmla="val 5400" name="adj2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 </a:t>
            </a:r>
            <a:r>
              <a:rPr b="0" i="0" lang="en-US" sz="240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madre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Google Shape;135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3048000"/>
            <a:ext cx="3629025" cy="381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16"/>
          <p:cNvSpPr/>
          <p:nvPr/>
        </p:nvSpPr>
        <p:spPr>
          <a:xfrm>
            <a:off x="3059112" y="404812"/>
            <a:ext cx="4537075" cy="1800225"/>
          </a:xfrm>
          <a:prstGeom prst="wedgeRoundRectCallout">
            <a:avLst>
              <a:gd fmla="val -4663" name="adj1"/>
              <a:gd fmla="val 50819" name="adj2"/>
              <a:gd fmla="val 0" name="adj3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omic Sans MS"/>
              <a:buNone/>
            </a:pPr>
            <a:r>
              <a:rPr b="0" i="0" lang="en-US" sz="36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Comic Sans MS"/>
              <a:buNone/>
            </a:pPr>
            <a:r>
              <a:rPr b="0" i="0" lang="en-US" sz="5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abuel</a:t>
            </a:r>
            <a:r>
              <a:rPr b="0" i="0" lang="en-US" sz="540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</a:t>
            </a:r>
            <a:endParaRPr/>
          </a:p>
        </p:txBody>
      </p:sp>
      <p:pic>
        <p:nvPicPr>
          <p:cNvPr id="137" name="Google Shape;137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716462" y="2781300"/>
            <a:ext cx="3240087" cy="317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3048000"/>
            <a:ext cx="3629025" cy="381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17"/>
          <p:cNvSpPr/>
          <p:nvPr/>
        </p:nvSpPr>
        <p:spPr>
          <a:xfrm>
            <a:off x="3059112" y="404812"/>
            <a:ext cx="4537075" cy="1800225"/>
          </a:xfrm>
          <a:prstGeom prst="wedgeRoundRectCallout">
            <a:avLst>
              <a:gd fmla="val -4663" name="adj1"/>
              <a:gd fmla="val 50819" name="adj2"/>
              <a:gd fmla="val 0" name="adj3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omic Sans MS"/>
              <a:buNone/>
            </a:pPr>
            <a:r>
              <a:rPr b="0" i="0" lang="en-US" sz="36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Comic Sans MS"/>
              <a:buNone/>
            </a:pPr>
            <a:r>
              <a:rPr b="0" i="0" lang="en-US" sz="5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abuel</a:t>
            </a:r>
            <a:r>
              <a:rPr b="0" i="0" lang="en-US" sz="5400" u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endParaRPr/>
          </a:p>
        </p:txBody>
      </p:sp>
      <p:pic>
        <p:nvPicPr>
          <p:cNvPr id="145" name="Google Shape;145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932362" y="2708275"/>
            <a:ext cx="2976562" cy="3313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Google Shape;151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3048000"/>
            <a:ext cx="3629025" cy="381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18"/>
          <p:cNvSpPr/>
          <p:nvPr/>
        </p:nvSpPr>
        <p:spPr>
          <a:xfrm>
            <a:off x="3059112" y="404812"/>
            <a:ext cx="4537075" cy="1800225"/>
          </a:xfrm>
          <a:prstGeom prst="wedgeRoundRectCallout">
            <a:avLst>
              <a:gd fmla="val -4663" name="adj1"/>
              <a:gd fmla="val 50819" name="adj2"/>
              <a:gd fmla="val 0" name="adj3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omic Sans MS"/>
              <a:buNone/>
            </a:pPr>
            <a:r>
              <a:rPr b="0" i="0" lang="en-US" sz="36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</a:t>
            </a:r>
            <a:r>
              <a:rPr b="1" i="0" lang="en-US" sz="3600" u="sng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Comic Sans MS"/>
              <a:buNone/>
            </a:pPr>
            <a:r>
              <a:rPr b="0" i="0" lang="en-US" sz="5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0" i="0" lang="en-US" sz="5400" u="none">
                <a:solidFill>
                  <a:srgbClr val="FF3399"/>
                </a:solidFill>
                <a:latin typeface="Comic Sans MS"/>
                <a:ea typeface="Comic Sans MS"/>
                <a:cs typeface="Comic Sans MS"/>
                <a:sym typeface="Comic Sans MS"/>
              </a:rPr>
              <a:t>abuelos</a:t>
            </a:r>
            <a:endParaRPr/>
          </a:p>
        </p:txBody>
      </p:sp>
      <p:pic>
        <p:nvPicPr>
          <p:cNvPr id="153" name="Google Shape;153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32587" y="3716337"/>
            <a:ext cx="2006600" cy="22336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1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851275" y="3716337"/>
            <a:ext cx="2305050" cy="22590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Google Shape;160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333375"/>
            <a:ext cx="1482725" cy="1557337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19"/>
          <p:cNvSpPr/>
          <p:nvPr/>
        </p:nvSpPr>
        <p:spPr>
          <a:xfrm>
            <a:off x="2230437" y="0"/>
            <a:ext cx="6913562" cy="981075"/>
          </a:xfrm>
          <a:prstGeom prst="wedgeRoundRectCallout">
            <a:avLst>
              <a:gd fmla="val -4409" name="adj1"/>
              <a:gd fmla="val 22019" name="adj2"/>
              <a:gd fmla="val 0" name="adj3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Comic Sans MS"/>
              <a:buNone/>
            </a:pPr>
            <a:r>
              <a:rPr b="0" i="0" lang="en-US" sz="5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 familia</a:t>
            </a:r>
            <a:endParaRPr/>
          </a:p>
        </p:txBody>
      </p:sp>
      <p:pic>
        <p:nvPicPr>
          <p:cNvPr id="162" name="Google Shape;162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56400" y="3141662"/>
            <a:ext cx="2387600" cy="1571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1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051050" y="1341437"/>
            <a:ext cx="1873250" cy="1835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4292600"/>
            <a:ext cx="2125662" cy="2232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1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11187" y="5229225"/>
            <a:ext cx="966787" cy="1296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235825" y="5157787"/>
            <a:ext cx="1584325" cy="1346200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19"/>
          <p:cNvSpPr/>
          <p:nvPr/>
        </p:nvSpPr>
        <p:spPr>
          <a:xfrm>
            <a:off x="5435600" y="5516562"/>
            <a:ext cx="2305050" cy="792162"/>
          </a:xfrm>
          <a:prstGeom prst="rightArrow">
            <a:avLst>
              <a:gd fmla="val 16200" name="adj1"/>
              <a:gd fmla="val 5400" name="adj2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 herman</a:t>
            </a:r>
            <a:r>
              <a:rPr b="0" i="0" lang="en-US" sz="2400" u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endParaRPr/>
          </a:p>
        </p:txBody>
      </p:sp>
      <p:sp>
        <p:nvSpPr>
          <p:cNvPr id="168" name="Google Shape;168;p19"/>
          <p:cNvSpPr/>
          <p:nvPr/>
        </p:nvSpPr>
        <p:spPr>
          <a:xfrm rot="-1500000">
            <a:off x="5072062" y="4225925"/>
            <a:ext cx="2160587" cy="792162"/>
          </a:xfrm>
          <a:prstGeom prst="rightArrow">
            <a:avLst>
              <a:gd fmla="val 16200" name="adj1"/>
              <a:gd fmla="val 5400" name="adj2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 </a:t>
            </a:r>
            <a:r>
              <a:rPr b="0" i="0" lang="en-US" sz="2400" u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padre</a:t>
            </a:r>
            <a:endParaRPr/>
          </a:p>
        </p:txBody>
      </p:sp>
      <p:sp>
        <p:nvSpPr>
          <p:cNvPr id="169" name="Google Shape;169;p19"/>
          <p:cNvSpPr/>
          <p:nvPr/>
        </p:nvSpPr>
        <p:spPr>
          <a:xfrm flipH="1" rot="120000">
            <a:off x="1331912" y="5521325"/>
            <a:ext cx="2305050" cy="792162"/>
          </a:xfrm>
          <a:prstGeom prst="rightArrow">
            <a:avLst>
              <a:gd fmla="val 16200" name="adj1"/>
              <a:gd fmla="val 5400" name="adj2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 herman</a:t>
            </a:r>
            <a:r>
              <a:rPr b="0" i="0" lang="en-US" sz="240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</a:t>
            </a:r>
            <a:endParaRPr/>
          </a:p>
        </p:txBody>
      </p:sp>
      <p:sp>
        <p:nvSpPr>
          <p:cNvPr id="170" name="Google Shape;170;p19"/>
          <p:cNvSpPr/>
          <p:nvPr/>
        </p:nvSpPr>
        <p:spPr>
          <a:xfrm>
            <a:off x="3924300" y="5876925"/>
            <a:ext cx="1225550" cy="503237"/>
          </a:xfrm>
          <a:prstGeom prst="flowChartProcess">
            <a:avLst/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omic Sans MS"/>
              <a:buNone/>
            </a:pPr>
            <a:r>
              <a:rPr b="0" i="0" lang="en-US" sz="32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Yo</a:t>
            </a:r>
            <a:endParaRPr/>
          </a:p>
        </p:txBody>
      </p:sp>
      <p:sp>
        <p:nvSpPr>
          <p:cNvPr id="171" name="Google Shape;171;p19"/>
          <p:cNvSpPr/>
          <p:nvPr/>
        </p:nvSpPr>
        <p:spPr>
          <a:xfrm flipH="1" rot="2880000">
            <a:off x="2704306" y="3428206"/>
            <a:ext cx="1908175" cy="792162"/>
          </a:xfrm>
          <a:prstGeom prst="rightArrow">
            <a:avLst>
              <a:gd fmla="val 16200" name="adj1"/>
              <a:gd fmla="val 5400" name="adj2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 abuel</a:t>
            </a:r>
            <a:r>
              <a:rPr b="0" i="0" lang="en-US" sz="240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</a:t>
            </a:r>
            <a:endParaRPr/>
          </a:p>
        </p:txBody>
      </p:sp>
      <p:sp>
        <p:nvSpPr>
          <p:cNvPr id="172" name="Google Shape;172;p19"/>
          <p:cNvSpPr/>
          <p:nvPr/>
        </p:nvSpPr>
        <p:spPr>
          <a:xfrm rot="-3360000">
            <a:off x="4248150" y="3181350"/>
            <a:ext cx="2160587" cy="792162"/>
          </a:xfrm>
          <a:prstGeom prst="rightArrow">
            <a:avLst>
              <a:gd fmla="val 16200" name="adj1"/>
              <a:gd fmla="val 5400" name="adj2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 abuel</a:t>
            </a:r>
            <a:r>
              <a:rPr b="0" i="0" lang="en-US" sz="2400" u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endParaRPr/>
          </a:p>
        </p:txBody>
      </p:sp>
      <p:pic>
        <p:nvPicPr>
          <p:cNvPr id="173" name="Google Shape;173;p19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084887" y="1052512"/>
            <a:ext cx="1681162" cy="1871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19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250825" y="3141662"/>
            <a:ext cx="1646237" cy="1728787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19"/>
          <p:cNvSpPr/>
          <p:nvPr/>
        </p:nvSpPr>
        <p:spPr>
          <a:xfrm flipH="1" rot="1260000">
            <a:off x="1758950" y="4268787"/>
            <a:ext cx="2160587" cy="792162"/>
          </a:xfrm>
          <a:prstGeom prst="rightArrow">
            <a:avLst>
              <a:gd fmla="val 16200" name="adj1"/>
              <a:gd fmla="val 5400" name="adj2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 </a:t>
            </a:r>
            <a:r>
              <a:rPr b="0" i="0" lang="en-US" sz="240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madre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Google Shape;181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3048000"/>
            <a:ext cx="3629025" cy="381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p20"/>
          <p:cNvSpPr/>
          <p:nvPr/>
        </p:nvSpPr>
        <p:spPr>
          <a:xfrm>
            <a:off x="3059112" y="404812"/>
            <a:ext cx="4537075" cy="1800225"/>
          </a:xfrm>
          <a:prstGeom prst="wedgeRoundRectCallout">
            <a:avLst>
              <a:gd fmla="val -4663" name="adj1"/>
              <a:gd fmla="val 50819" name="adj2"/>
              <a:gd fmla="val 0" name="adj3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omic Sans MS"/>
              <a:buNone/>
            </a:pPr>
            <a:r>
              <a:rPr b="0" i="0" lang="en-US" sz="36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Comic Sans MS"/>
              <a:buNone/>
            </a:pPr>
            <a:r>
              <a:rPr b="0" i="0" lang="en-US" sz="5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ti</a:t>
            </a:r>
            <a:r>
              <a:rPr b="0" i="0" lang="en-US" sz="540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</a:t>
            </a:r>
            <a:endParaRPr/>
          </a:p>
        </p:txBody>
      </p:sp>
      <p:pic>
        <p:nvPicPr>
          <p:cNvPr id="183" name="Google Shape;183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076825" y="2781300"/>
            <a:ext cx="2708275" cy="3313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" name="Google Shape;189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3048000"/>
            <a:ext cx="3629025" cy="381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Google Shape;190;p21"/>
          <p:cNvSpPr/>
          <p:nvPr/>
        </p:nvSpPr>
        <p:spPr>
          <a:xfrm>
            <a:off x="3059112" y="404812"/>
            <a:ext cx="4537075" cy="1800225"/>
          </a:xfrm>
          <a:prstGeom prst="wedgeRoundRectCallout">
            <a:avLst>
              <a:gd fmla="val -4663" name="adj1"/>
              <a:gd fmla="val 50819" name="adj2"/>
              <a:gd fmla="val 0" name="adj3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omic Sans MS"/>
              <a:buNone/>
            </a:pPr>
            <a:r>
              <a:rPr b="0" i="0" lang="en-US" sz="36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Comic Sans MS"/>
              <a:buNone/>
            </a:pPr>
            <a:r>
              <a:rPr b="0" i="0" lang="en-US" sz="5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ti</a:t>
            </a:r>
            <a:r>
              <a:rPr b="0" i="0" lang="en-US" sz="5400" u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endParaRPr/>
          </a:p>
        </p:txBody>
      </p:sp>
      <p:pic>
        <p:nvPicPr>
          <p:cNvPr id="191" name="Google Shape;191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148262" y="2852737"/>
            <a:ext cx="2851150" cy="30241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Google Shape;197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3048000"/>
            <a:ext cx="3629025" cy="381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p22"/>
          <p:cNvSpPr/>
          <p:nvPr/>
        </p:nvSpPr>
        <p:spPr>
          <a:xfrm>
            <a:off x="3059112" y="404812"/>
            <a:ext cx="4537075" cy="1800225"/>
          </a:xfrm>
          <a:prstGeom prst="wedgeRoundRectCallout">
            <a:avLst>
              <a:gd fmla="val -4663" name="adj1"/>
              <a:gd fmla="val 50819" name="adj2"/>
              <a:gd fmla="val 0" name="adj3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omic Sans MS"/>
              <a:buNone/>
            </a:pPr>
            <a:r>
              <a:rPr b="0" i="0" lang="en-US" sz="36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</a:t>
            </a:r>
            <a:r>
              <a:rPr b="1" i="0" lang="en-US" sz="3600" u="sng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Comic Sans MS"/>
              <a:buNone/>
            </a:pPr>
            <a:r>
              <a:rPr b="0" i="0" lang="en-US" sz="5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0" i="0" lang="en-US" sz="5400" u="none">
                <a:solidFill>
                  <a:srgbClr val="FF3399"/>
                </a:solidFill>
                <a:latin typeface="Comic Sans MS"/>
                <a:ea typeface="Comic Sans MS"/>
                <a:cs typeface="Comic Sans MS"/>
                <a:sym typeface="Comic Sans MS"/>
              </a:rPr>
              <a:t>tios</a:t>
            </a:r>
            <a:endParaRPr/>
          </a:p>
        </p:txBody>
      </p:sp>
      <p:pic>
        <p:nvPicPr>
          <p:cNvPr id="199" name="Google Shape;199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300787" y="3644900"/>
            <a:ext cx="2105025" cy="2232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p2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067175" y="3573462"/>
            <a:ext cx="1941512" cy="23764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" name="Google Shape;206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333375"/>
            <a:ext cx="1482725" cy="1557337"/>
          </a:xfrm>
          <a:prstGeom prst="rect">
            <a:avLst/>
          </a:prstGeom>
          <a:noFill/>
          <a:ln>
            <a:noFill/>
          </a:ln>
        </p:spPr>
      </p:pic>
      <p:sp>
        <p:nvSpPr>
          <p:cNvPr id="207" name="Google Shape;207;p23"/>
          <p:cNvSpPr/>
          <p:nvPr/>
        </p:nvSpPr>
        <p:spPr>
          <a:xfrm>
            <a:off x="2230437" y="0"/>
            <a:ext cx="6913562" cy="981075"/>
          </a:xfrm>
          <a:prstGeom prst="wedgeRoundRectCallout">
            <a:avLst>
              <a:gd fmla="val -4409" name="adj1"/>
              <a:gd fmla="val 22019" name="adj2"/>
              <a:gd fmla="val 0" name="adj3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Comic Sans MS"/>
              <a:buNone/>
            </a:pPr>
            <a:r>
              <a:rPr b="0" i="0" lang="en-US" sz="5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 familia</a:t>
            </a:r>
            <a:endParaRPr/>
          </a:p>
        </p:txBody>
      </p:sp>
      <p:pic>
        <p:nvPicPr>
          <p:cNvPr id="208" name="Google Shape;208;p2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948487" y="3789362"/>
            <a:ext cx="2195512" cy="1444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2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843212" y="1196975"/>
            <a:ext cx="1514475" cy="1484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4292600"/>
            <a:ext cx="2125662" cy="2232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2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50825" y="5561012"/>
            <a:ext cx="966787" cy="1296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2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559675" y="5511800"/>
            <a:ext cx="1584325" cy="1346200"/>
          </a:xfrm>
          <a:prstGeom prst="rect">
            <a:avLst/>
          </a:prstGeom>
          <a:noFill/>
          <a:ln>
            <a:noFill/>
          </a:ln>
        </p:spPr>
      </p:pic>
      <p:sp>
        <p:nvSpPr>
          <p:cNvPr id="213" name="Google Shape;213;p23"/>
          <p:cNvSpPr/>
          <p:nvPr/>
        </p:nvSpPr>
        <p:spPr>
          <a:xfrm>
            <a:off x="5435600" y="5516562"/>
            <a:ext cx="2305050" cy="792162"/>
          </a:xfrm>
          <a:prstGeom prst="rightArrow">
            <a:avLst>
              <a:gd fmla="val 16200" name="adj1"/>
              <a:gd fmla="val 5400" name="adj2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 herman</a:t>
            </a:r>
            <a:r>
              <a:rPr b="0" i="0" lang="en-US" sz="2400" u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endParaRPr/>
          </a:p>
        </p:txBody>
      </p:sp>
      <p:sp>
        <p:nvSpPr>
          <p:cNvPr id="214" name="Google Shape;214;p23"/>
          <p:cNvSpPr/>
          <p:nvPr/>
        </p:nvSpPr>
        <p:spPr>
          <a:xfrm rot="-1500000">
            <a:off x="5072062" y="4225925"/>
            <a:ext cx="2160587" cy="792162"/>
          </a:xfrm>
          <a:prstGeom prst="rightArrow">
            <a:avLst>
              <a:gd fmla="val 16200" name="adj1"/>
              <a:gd fmla="val 5400" name="adj2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 </a:t>
            </a:r>
            <a:r>
              <a:rPr b="0" i="0" lang="en-US" sz="2400" u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padre</a:t>
            </a:r>
            <a:endParaRPr/>
          </a:p>
        </p:txBody>
      </p:sp>
      <p:sp>
        <p:nvSpPr>
          <p:cNvPr id="215" name="Google Shape;215;p23"/>
          <p:cNvSpPr/>
          <p:nvPr/>
        </p:nvSpPr>
        <p:spPr>
          <a:xfrm flipH="1" rot="1260000">
            <a:off x="1697037" y="4584700"/>
            <a:ext cx="2160587" cy="792162"/>
          </a:xfrm>
          <a:prstGeom prst="rightArrow">
            <a:avLst>
              <a:gd fmla="val 16200" name="adj1"/>
              <a:gd fmla="val 5400" name="adj2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 </a:t>
            </a:r>
            <a:r>
              <a:rPr b="0" i="0" lang="en-US" sz="240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madre</a:t>
            </a:r>
            <a:endParaRPr/>
          </a:p>
        </p:txBody>
      </p:sp>
      <p:sp>
        <p:nvSpPr>
          <p:cNvPr id="216" name="Google Shape;216;p23"/>
          <p:cNvSpPr/>
          <p:nvPr/>
        </p:nvSpPr>
        <p:spPr>
          <a:xfrm flipH="1" rot="120000">
            <a:off x="1258887" y="5665787"/>
            <a:ext cx="2305050" cy="792162"/>
          </a:xfrm>
          <a:prstGeom prst="rightArrow">
            <a:avLst>
              <a:gd fmla="val 16200" name="adj1"/>
              <a:gd fmla="val 5400" name="adj2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 herman</a:t>
            </a:r>
            <a:r>
              <a:rPr b="0" i="0" lang="en-US" sz="240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</a:t>
            </a:r>
            <a:endParaRPr/>
          </a:p>
        </p:txBody>
      </p:sp>
      <p:sp>
        <p:nvSpPr>
          <p:cNvPr id="217" name="Google Shape;217;p23"/>
          <p:cNvSpPr/>
          <p:nvPr/>
        </p:nvSpPr>
        <p:spPr>
          <a:xfrm>
            <a:off x="3924300" y="5876925"/>
            <a:ext cx="1225550" cy="503237"/>
          </a:xfrm>
          <a:prstGeom prst="flowChartProcess">
            <a:avLst/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omic Sans MS"/>
              <a:buNone/>
            </a:pPr>
            <a:r>
              <a:rPr b="0" i="0" lang="en-US" sz="32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Yo</a:t>
            </a:r>
            <a:endParaRPr/>
          </a:p>
        </p:txBody>
      </p:sp>
      <p:pic>
        <p:nvPicPr>
          <p:cNvPr id="218" name="Google Shape;218;p23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4787900" y="981075"/>
            <a:ext cx="1550987" cy="172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p23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755650" y="1557337"/>
            <a:ext cx="1176337" cy="1439862"/>
          </a:xfrm>
          <a:prstGeom prst="rect">
            <a:avLst/>
          </a:prstGeom>
          <a:noFill/>
          <a:ln>
            <a:noFill/>
          </a:ln>
        </p:spPr>
      </p:pic>
      <p:sp>
        <p:nvSpPr>
          <p:cNvPr id="220" name="Google Shape;220;p23"/>
          <p:cNvSpPr/>
          <p:nvPr/>
        </p:nvSpPr>
        <p:spPr>
          <a:xfrm rot="-4380000">
            <a:off x="4214018" y="3071018"/>
            <a:ext cx="1800225" cy="792162"/>
          </a:xfrm>
          <a:prstGeom prst="rightArrow">
            <a:avLst>
              <a:gd fmla="val 16200" name="adj1"/>
              <a:gd fmla="val 5400" name="adj2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 abuel</a:t>
            </a:r>
            <a:r>
              <a:rPr b="0" i="0" lang="en-US" sz="2400" u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endParaRPr/>
          </a:p>
        </p:txBody>
      </p:sp>
      <p:sp>
        <p:nvSpPr>
          <p:cNvPr id="221" name="Google Shape;221;p23"/>
          <p:cNvSpPr/>
          <p:nvPr/>
        </p:nvSpPr>
        <p:spPr>
          <a:xfrm flipH="1" rot="4320000">
            <a:off x="3155156" y="3118643"/>
            <a:ext cx="1908175" cy="792162"/>
          </a:xfrm>
          <a:prstGeom prst="rightArrow">
            <a:avLst>
              <a:gd fmla="val 16200" name="adj1"/>
              <a:gd fmla="val 5400" name="adj2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 abuel</a:t>
            </a:r>
            <a:r>
              <a:rPr b="0" i="0" lang="en-US" sz="240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</a:t>
            </a:r>
            <a:endParaRPr/>
          </a:p>
        </p:txBody>
      </p:sp>
      <p:sp>
        <p:nvSpPr>
          <p:cNvPr id="222" name="Google Shape;222;p23"/>
          <p:cNvSpPr/>
          <p:nvPr/>
        </p:nvSpPr>
        <p:spPr>
          <a:xfrm rot="-2340000">
            <a:off x="4879975" y="3346450"/>
            <a:ext cx="2303462" cy="792162"/>
          </a:xfrm>
          <a:prstGeom prst="rightArrow">
            <a:avLst>
              <a:gd fmla="val 16200" name="adj1"/>
              <a:gd fmla="val 5400" name="adj2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 ti</a:t>
            </a:r>
            <a:r>
              <a:rPr b="0" i="0" lang="en-US" sz="2400" u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endParaRPr/>
          </a:p>
        </p:txBody>
      </p:sp>
      <p:pic>
        <p:nvPicPr>
          <p:cNvPr id="223" name="Google Shape;223;p23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0" y="3429000"/>
            <a:ext cx="1714500" cy="180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p23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7019925" y="1773237"/>
            <a:ext cx="1560512" cy="1655762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Google Shape;225;p23"/>
          <p:cNvSpPr/>
          <p:nvPr/>
        </p:nvSpPr>
        <p:spPr>
          <a:xfrm flipH="1" rot="2160000">
            <a:off x="1768475" y="3430587"/>
            <a:ext cx="2520950" cy="792162"/>
          </a:xfrm>
          <a:prstGeom prst="rightArrow">
            <a:avLst>
              <a:gd fmla="val 16200" name="adj1"/>
              <a:gd fmla="val 5400" name="adj2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 ti</a:t>
            </a:r>
            <a:r>
              <a:rPr b="0" i="0" lang="en-US" sz="240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Google Shape;41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3048000"/>
            <a:ext cx="3629025" cy="3810000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6"/>
          <p:cNvSpPr/>
          <p:nvPr/>
        </p:nvSpPr>
        <p:spPr>
          <a:xfrm>
            <a:off x="3708400" y="549275"/>
            <a:ext cx="4537075" cy="1800225"/>
          </a:xfrm>
          <a:prstGeom prst="wedgeRoundRectCallout">
            <a:avLst>
              <a:gd fmla="val -7769" name="adj1"/>
              <a:gd fmla="val 49048" name="adj2"/>
              <a:gd fmla="val 0" name="adj3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¡Hola! Me llamo Señor Mono. Soy de Perú. Soy peruano. Hablo español. Les presento mi familia…….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1" name="Google Shape;231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3048000"/>
            <a:ext cx="3629025" cy="381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2" name="Google Shape;232;p24"/>
          <p:cNvSpPr/>
          <p:nvPr/>
        </p:nvSpPr>
        <p:spPr>
          <a:xfrm>
            <a:off x="3059112" y="404812"/>
            <a:ext cx="4537075" cy="1800225"/>
          </a:xfrm>
          <a:prstGeom prst="wedgeRoundRectCallout">
            <a:avLst>
              <a:gd fmla="val -4663" name="adj1"/>
              <a:gd fmla="val 50819" name="adj2"/>
              <a:gd fmla="val 0" name="adj3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omic Sans MS"/>
              <a:buNone/>
            </a:pPr>
            <a:r>
              <a:rPr b="0" i="0" lang="en-US" sz="36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Comic Sans MS"/>
              <a:buNone/>
            </a:pPr>
            <a:r>
              <a:rPr b="0" i="0" lang="en-US" sz="5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prim</a:t>
            </a:r>
            <a:r>
              <a:rPr b="0" i="0" lang="en-US" sz="540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</a:t>
            </a:r>
            <a:endParaRPr/>
          </a:p>
        </p:txBody>
      </p:sp>
      <p:pic>
        <p:nvPicPr>
          <p:cNvPr id="233" name="Google Shape;233;p2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787900" y="3068637"/>
            <a:ext cx="3816350" cy="3171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9" name="Google Shape;239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3048000"/>
            <a:ext cx="3629025" cy="381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0" name="Google Shape;240;p25"/>
          <p:cNvSpPr/>
          <p:nvPr/>
        </p:nvSpPr>
        <p:spPr>
          <a:xfrm>
            <a:off x="3059112" y="404812"/>
            <a:ext cx="4537075" cy="1800225"/>
          </a:xfrm>
          <a:prstGeom prst="wedgeRoundRectCallout">
            <a:avLst>
              <a:gd fmla="val -4663" name="adj1"/>
              <a:gd fmla="val 50819" name="adj2"/>
              <a:gd fmla="val 0" name="adj3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omic Sans MS"/>
              <a:buNone/>
            </a:pPr>
            <a:r>
              <a:rPr b="0" i="0" lang="en-US" sz="36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Comic Sans MS"/>
              <a:buNone/>
            </a:pPr>
            <a:r>
              <a:rPr b="0" i="0" lang="en-US" sz="5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prim</a:t>
            </a:r>
            <a:r>
              <a:rPr b="0" i="0" lang="en-US" sz="5400" u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endParaRPr/>
          </a:p>
        </p:txBody>
      </p:sp>
      <p:pic>
        <p:nvPicPr>
          <p:cNvPr id="241" name="Google Shape;241;p2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148262" y="2852737"/>
            <a:ext cx="3276600" cy="3457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7" name="Google Shape;247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3048000"/>
            <a:ext cx="3629025" cy="381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8" name="Google Shape;248;p26"/>
          <p:cNvSpPr/>
          <p:nvPr/>
        </p:nvSpPr>
        <p:spPr>
          <a:xfrm>
            <a:off x="3059112" y="404812"/>
            <a:ext cx="4537075" cy="1800225"/>
          </a:xfrm>
          <a:prstGeom prst="wedgeRoundRectCallout">
            <a:avLst>
              <a:gd fmla="val -4663" name="adj1"/>
              <a:gd fmla="val 50819" name="adj2"/>
              <a:gd fmla="val 0" name="adj3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omic Sans MS"/>
              <a:buNone/>
            </a:pPr>
            <a:r>
              <a:rPr b="0" i="0" lang="en-US" sz="36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</a:t>
            </a:r>
            <a:r>
              <a:rPr b="1" i="0" lang="en-US" sz="3600" u="sng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Comic Sans MS"/>
              <a:buNone/>
            </a:pPr>
            <a:r>
              <a:rPr b="0" i="0" lang="en-US" sz="5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0" i="0" lang="en-US" sz="5400" u="none">
                <a:solidFill>
                  <a:srgbClr val="FF3399"/>
                </a:solidFill>
                <a:latin typeface="Comic Sans MS"/>
                <a:ea typeface="Comic Sans MS"/>
                <a:cs typeface="Comic Sans MS"/>
                <a:sym typeface="Comic Sans MS"/>
              </a:rPr>
              <a:t>primos</a:t>
            </a:r>
            <a:endParaRPr/>
          </a:p>
        </p:txBody>
      </p:sp>
      <p:pic>
        <p:nvPicPr>
          <p:cNvPr id="249" name="Google Shape;249;p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32587" y="3500437"/>
            <a:ext cx="1911350" cy="20177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p2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924300" y="3500437"/>
            <a:ext cx="2519362" cy="20939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" name="Google Shape;256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333375"/>
            <a:ext cx="1482725" cy="1557337"/>
          </a:xfrm>
          <a:prstGeom prst="rect">
            <a:avLst/>
          </a:prstGeom>
          <a:noFill/>
          <a:ln>
            <a:noFill/>
          </a:ln>
        </p:spPr>
      </p:pic>
      <p:sp>
        <p:nvSpPr>
          <p:cNvPr id="257" name="Google Shape;257;p27"/>
          <p:cNvSpPr/>
          <p:nvPr/>
        </p:nvSpPr>
        <p:spPr>
          <a:xfrm>
            <a:off x="2230437" y="0"/>
            <a:ext cx="6913562" cy="981075"/>
          </a:xfrm>
          <a:prstGeom prst="wedgeRoundRectCallout">
            <a:avLst>
              <a:gd fmla="val -4409" name="adj1"/>
              <a:gd fmla="val 22019" name="adj2"/>
              <a:gd fmla="val 0" name="adj3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Comic Sans MS"/>
              <a:buNone/>
            </a:pPr>
            <a:r>
              <a:rPr b="0" i="0" lang="en-US" sz="5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 familia</a:t>
            </a:r>
            <a:endParaRPr/>
          </a:p>
        </p:txBody>
      </p:sp>
      <p:pic>
        <p:nvPicPr>
          <p:cNvPr id="258" name="Google Shape;258;p2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308850" y="4292600"/>
            <a:ext cx="1403350" cy="92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p2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916237" y="1052512"/>
            <a:ext cx="1584325" cy="15541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4292600"/>
            <a:ext cx="2125662" cy="2232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p2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50825" y="5561012"/>
            <a:ext cx="966787" cy="1296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p2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451725" y="5445125"/>
            <a:ext cx="1331912" cy="1131887"/>
          </a:xfrm>
          <a:prstGeom prst="rect">
            <a:avLst/>
          </a:prstGeom>
          <a:noFill/>
          <a:ln>
            <a:noFill/>
          </a:ln>
        </p:spPr>
      </p:pic>
      <p:sp>
        <p:nvSpPr>
          <p:cNvPr id="263" name="Google Shape;263;p27"/>
          <p:cNvSpPr/>
          <p:nvPr/>
        </p:nvSpPr>
        <p:spPr>
          <a:xfrm>
            <a:off x="5435600" y="5516562"/>
            <a:ext cx="2305050" cy="792162"/>
          </a:xfrm>
          <a:prstGeom prst="rightArrow">
            <a:avLst>
              <a:gd fmla="val 16200" name="adj1"/>
              <a:gd fmla="val 5400" name="adj2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 herman</a:t>
            </a:r>
            <a:r>
              <a:rPr b="0" i="0" lang="en-US" sz="2400" u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endParaRPr/>
          </a:p>
        </p:txBody>
      </p:sp>
      <p:sp>
        <p:nvSpPr>
          <p:cNvPr id="264" name="Google Shape;264;p27"/>
          <p:cNvSpPr/>
          <p:nvPr/>
        </p:nvSpPr>
        <p:spPr>
          <a:xfrm rot="-240000">
            <a:off x="5214937" y="4724400"/>
            <a:ext cx="2160587" cy="792162"/>
          </a:xfrm>
          <a:prstGeom prst="rightArrow">
            <a:avLst>
              <a:gd fmla="val 16200" name="adj1"/>
              <a:gd fmla="val 5400" name="adj2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 </a:t>
            </a:r>
            <a:r>
              <a:rPr b="0" i="0" lang="en-US" sz="2400" u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padre</a:t>
            </a:r>
            <a:endParaRPr/>
          </a:p>
        </p:txBody>
      </p:sp>
      <p:sp>
        <p:nvSpPr>
          <p:cNvPr id="265" name="Google Shape;265;p27"/>
          <p:cNvSpPr/>
          <p:nvPr/>
        </p:nvSpPr>
        <p:spPr>
          <a:xfrm flipH="1" rot="1260000">
            <a:off x="1697037" y="4584700"/>
            <a:ext cx="2160587" cy="792162"/>
          </a:xfrm>
          <a:prstGeom prst="rightArrow">
            <a:avLst>
              <a:gd fmla="val 16200" name="adj1"/>
              <a:gd fmla="val 5400" name="adj2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 </a:t>
            </a:r>
            <a:r>
              <a:rPr b="0" i="0" lang="en-US" sz="240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madre</a:t>
            </a:r>
            <a:endParaRPr/>
          </a:p>
        </p:txBody>
      </p:sp>
      <p:sp>
        <p:nvSpPr>
          <p:cNvPr id="266" name="Google Shape;266;p27"/>
          <p:cNvSpPr/>
          <p:nvPr/>
        </p:nvSpPr>
        <p:spPr>
          <a:xfrm flipH="1" rot="120000">
            <a:off x="1258887" y="5665787"/>
            <a:ext cx="2305050" cy="792162"/>
          </a:xfrm>
          <a:prstGeom prst="rightArrow">
            <a:avLst>
              <a:gd fmla="val 16200" name="adj1"/>
              <a:gd fmla="val 5400" name="adj2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 herman</a:t>
            </a:r>
            <a:r>
              <a:rPr b="0" i="0" lang="en-US" sz="240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</a:t>
            </a:r>
            <a:endParaRPr/>
          </a:p>
        </p:txBody>
      </p:sp>
      <p:sp>
        <p:nvSpPr>
          <p:cNvPr id="267" name="Google Shape;267;p27"/>
          <p:cNvSpPr/>
          <p:nvPr/>
        </p:nvSpPr>
        <p:spPr>
          <a:xfrm>
            <a:off x="3924300" y="5876925"/>
            <a:ext cx="1225550" cy="503237"/>
          </a:xfrm>
          <a:prstGeom prst="flowChartProcess">
            <a:avLst/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omic Sans MS"/>
              <a:buNone/>
            </a:pPr>
            <a:r>
              <a:rPr b="0" i="0" lang="en-US" sz="32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Yo</a:t>
            </a:r>
            <a:endParaRPr/>
          </a:p>
        </p:txBody>
      </p:sp>
      <p:pic>
        <p:nvPicPr>
          <p:cNvPr id="268" name="Google Shape;268;p27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4787900" y="981075"/>
            <a:ext cx="1550987" cy="172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p27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395287" y="2781300"/>
            <a:ext cx="1000125" cy="1223962"/>
          </a:xfrm>
          <a:prstGeom prst="rect">
            <a:avLst/>
          </a:prstGeom>
          <a:noFill/>
          <a:ln>
            <a:noFill/>
          </a:ln>
        </p:spPr>
      </p:pic>
      <p:sp>
        <p:nvSpPr>
          <p:cNvPr id="270" name="Google Shape;270;p27"/>
          <p:cNvSpPr/>
          <p:nvPr/>
        </p:nvSpPr>
        <p:spPr>
          <a:xfrm rot="-4380000">
            <a:off x="4214018" y="3071018"/>
            <a:ext cx="1800225" cy="792162"/>
          </a:xfrm>
          <a:prstGeom prst="rightArrow">
            <a:avLst>
              <a:gd fmla="val 16200" name="adj1"/>
              <a:gd fmla="val 5400" name="adj2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 abuel</a:t>
            </a:r>
            <a:r>
              <a:rPr b="0" i="0" lang="en-US" sz="2400" u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endParaRPr/>
          </a:p>
        </p:txBody>
      </p:sp>
      <p:sp>
        <p:nvSpPr>
          <p:cNvPr id="271" name="Google Shape;271;p27"/>
          <p:cNvSpPr/>
          <p:nvPr/>
        </p:nvSpPr>
        <p:spPr>
          <a:xfrm flipH="1" rot="4320000">
            <a:off x="3155156" y="3118643"/>
            <a:ext cx="1908175" cy="792162"/>
          </a:xfrm>
          <a:prstGeom prst="rightArrow">
            <a:avLst>
              <a:gd fmla="val 16200" name="adj1"/>
              <a:gd fmla="val 5400" name="adj2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 abuel</a:t>
            </a:r>
            <a:r>
              <a:rPr b="0" i="0" lang="en-US" sz="240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</a:t>
            </a:r>
            <a:endParaRPr/>
          </a:p>
        </p:txBody>
      </p:sp>
      <p:pic>
        <p:nvPicPr>
          <p:cNvPr id="272" name="Google Shape;272;p27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323850" y="4221162"/>
            <a:ext cx="1028700" cy="107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p27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7642225" y="2852737"/>
            <a:ext cx="1154112" cy="1223962"/>
          </a:xfrm>
          <a:prstGeom prst="rect">
            <a:avLst/>
          </a:prstGeom>
          <a:noFill/>
          <a:ln>
            <a:noFill/>
          </a:ln>
        </p:spPr>
      </p:pic>
      <p:sp>
        <p:nvSpPr>
          <p:cNvPr id="274" name="Google Shape;274;p27"/>
          <p:cNvSpPr/>
          <p:nvPr/>
        </p:nvSpPr>
        <p:spPr>
          <a:xfrm flipH="1" rot="1620000">
            <a:off x="1479550" y="3794125"/>
            <a:ext cx="2520950" cy="792162"/>
          </a:xfrm>
          <a:prstGeom prst="rightArrow">
            <a:avLst>
              <a:gd fmla="val 16200" name="adj1"/>
              <a:gd fmla="val 5400" name="adj2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 ti</a:t>
            </a:r>
            <a:r>
              <a:rPr b="0" i="0" lang="en-US" sz="240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</a:t>
            </a:r>
            <a:endParaRPr/>
          </a:p>
        </p:txBody>
      </p:sp>
      <p:sp>
        <p:nvSpPr>
          <p:cNvPr id="275" name="Google Shape;275;p27"/>
          <p:cNvSpPr/>
          <p:nvPr/>
        </p:nvSpPr>
        <p:spPr>
          <a:xfrm rot="-1440000">
            <a:off x="5340350" y="3848100"/>
            <a:ext cx="2592387" cy="792162"/>
          </a:xfrm>
          <a:prstGeom prst="rightArrow">
            <a:avLst>
              <a:gd fmla="val 16200" name="adj1"/>
              <a:gd fmla="val 5400" name="adj2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 ti</a:t>
            </a:r>
            <a:r>
              <a:rPr b="0" i="0" lang="en-US" sz="2400" u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endParaRPr/>
          </a:p>
        </p:txBody>
      </p:sp>
      <p:pic>
        <p:nvPicPr>
          <p:cNvPr id="276" name="Google Shape;276;p27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187450" y="1557337"/>
            <a:ext cx="1439862" cy="1196975"/>
          </a:xfrm>
          <a:prstGeom prst="rect">
            <a:avLst/>
          </a:prstGeom>
          <a:noFill/>
          <a:ln>
            <a:noFill/>
          </a:ln>
        </p:spPr>
      </p:pic>
      <p:sp>
        <p:nvSpPr>
          <p:cNvPr id="277" name="Google Shape;277;p27"/>
          <p:cNvSpPr/>
          <p:nvPr/>
        </p:nvSpPr>
        <p:spPr>
          <a:xfrm flipH="1" rot="2640000">
            <a:off x="1701800" y="3209925"/>
            <a:ext cx="2665412" cy="792162"/>
          </a:xfrm>
          <a:prstGeom prst="rightArrow">
            <a:avLst>
              <a:gd fmla="val 16200" name="adj1"/>
              <a:gd fmla="val 5400" name="adj2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 prim</a:t>
            </a:r>
            <a:r>
              <a:rPr b="0" i="0" lang="en-US" sz="240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</a:t>
            </a:r>
            <a:endParaRPr/>
          </a:p>
        </p:txBody>
      </p:sp>
      <p:pic>
        <p:nvPicPr>
          <p:cNvPr id="278" name="Google Shape;278;p27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7019925" y="1052512"/>
            <a:ext cx="1500187" cy="1584325"/>
          </a:xfrm>
          <a:prstGeom prst="rect">
            <a:avLst/>
          </a:prstGeom>
          <a:noFill/>
          <a:ln>
            <a:noFill/>
          </a:ln>
        </p:spPr>
      </p:pic>
      <p:sp>
        <p:nvSpPr>
          <p:cNvPr id="279" name="Google Shape;279;p27"/>
          <p:cNvSpPr/>
          <p:nvPr/>
        </p:nvSpPr>
        <p:spPr>
          <a:xfrm rot="-3000000">
            <a:off x="4679950" y="3036887"/>
            <a:ext cx="3024187" cy="792162"/>
          </a:xfrm>
          <a:prstGeom prst="rightArrow">
            <a:avLst>
              <a:gd fmla="val 16200" name="adj1"/>
              <a:gd fmla="val 5400" name="adj2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 prim</a:t>
            </a:r>
            <a:r>
              <a:rPr b="0" i="0" lang="en-US" sz="2400" u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5" name="Google Shape;285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87900" y="2636837"/>
            <a:ext cx="3292475" cy="3455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Google Shape;286;p2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3048000"/>
            <a:ext cx="3629025" cy="381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7" name="Google Shape;287;p28"/>
          <p:cNvSpPr/>
          <p:nvPr/>
        </p:nvSpPr>
        <p:spPr>
          <a:xfrm>
            <a:off x="2555875" y="404812"/>
            <a:ext cx="5832475" cy="1800225"/>
          </a:xfrm>
          <a:prstGeom prst="wedgeRoundRectCallout">
            <a:avLst>
              <a:gd fmla="val -1764" name="adj1"/>
              <a:gd fmla="val 50819" name="adj2"/>
              <a:gd fmla="val 0" name="adj3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omic Sans MS"/>
              <a:buNone/>
            </a:pPr>
            <a:r>
              <a:rPr b="0" i="0" lang="en-US" sz="40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 </a:t>
            </a:r>
            <a:r>
              <a:rPr b="0" i="0" lang="en-US" sz="400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madre </a:t>
            </a:r>
            <a:r>
              <a:rPr b="0" i="0" lang="en-US" sz="40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se llama </a:t>
            </a:r>
            <a:r>
              <a:rPr b="1" i="0" lang="en-US" sz="4000" u="sng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Mama Mono</a:t>
            </a:r>
            <a:endParaRPr/>
          </a:p>
        </p:txBody>
      </p:sp>
      <p:sp>
        <p:nvSpPr>
          <p:cNvPr id="288" name="Google Shape;288;p28"/>
          <p:cNvSpPr/>
          <p:nvPr/>
        </p:nvSpPr>
        <p:spPr>
          <a:xfrm>
            <a:off x="3995737" y="5876925"/>
            <a:ext cx="4752975" cy="719137"/>
          </a:xfrm>
          <a:prstGeom prst="ribbon">
            <a:avLst>
              <a:gd fmla="val 5400" name="adj1"/>
              <a:gd fmla="val 2700" name="adj2"/>
            </a:avLst>
          </a:prstGeom>
          <a:solidFill>
            <a:srgbClr val="FFFFFF"/>
          </a:solidFill>
          <a:ln cap="sq" cmpd="sng" w="9525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Mamá Mono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4" name="Google Shape;294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3048000"/>
            <a:ext cx="3629025" cy="381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5" name="Google Shape;295;p29"/>
          <p:cNvSpPr/>
          <p:nvPr/>
        </p:nvSpPr>
        <p:spPr>
          <a:xfrm>
            <a:off x="3059112" y="404812"/>
            <a:ext cx="4537075" cy="1800225"/>
          </a:xfrm>
          <a:prstGeom prst="wedgeRoundRectCallout">
            <a:avLst>
              <a:gd fmla="val -4663" name="adj1"/>
              <a:gd fmla="val 50819" name="adj2"/>
              <a:gd fmla="val 0" name="adj3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omic Sans MS"/>
              <a:buNone/>
            </a:pPr>
            <a:r>
              <a:rPr b="0" i="0" lang="en-US" sz="40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 </a:t>
            </a:r>
            <a:r>
              <a:rPr b="0" i="0" lang="en-US" sz="4000" u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padre </a:t>
            </a:r>
            <a:r>
              <a:rPr b="0" i="0" lang="en-US" sz="40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se llama </a:t>
            </a:r>
            <a:r>
              <a:rPr b="1" i="0" lang="en-US" sz="4000" u="sng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Papá Mono</a:t>
            </a:r>
            <a:endParaRPr/>
          </a:p>
        </p:txBody>
      </p:sp>
      <p:pic>
        <p:nvPicPr>
          <p:cNvPr id="296" name="Google Shape;296;p2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427537" y="2997200"/>
            <a:ext cx="4260850" cy="2805112"/>
          </a:xfrm>
          <a:prstGeom prst="rect">
            <a:avLst/>
          </a:prstGeom>
          <a:noFill/>
          <a:ln>
            <a:noFill/>
          </a:ln>
        </p:spPr>
      </p:pic>
      <p:sp>
        <p:nvSpPr>
          <p:cNvPr id="297" name="Google Shape;297;p29"/>
          <p:cNvSpPr/>
          <p:nvPr/>
        </p:nvSpPr>
        <p:spPr>
          <a:xfrm>
            <a:off x="4030662" y="5734050"/>
            <a:ext cx="5113337" cy="719137"/>
          </a:xfrm>
          <a:prstGeom prst="ribbon">
            <a:avLst>
              <a:gd fmla="val 5400" name="adj1"/>
              <a:gd fmla="val 2700" name="adj2"/>
            </a:avLst>
          </a:prstGeom>
          <a:solidFill>
            <a:srgbClr val="FFFFFF"/>
          </a:solidFill>
          <a:ln cap="sq" cmpd="sng" w="9525">
            <a:solidFill>
              <a:srgbClr val="0000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Papá Mono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3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omic Sans MS"/>
              <a:buNone/>
            </a:pPr>
            <a:r>
              <a:rPr b="0" i="0" lang="en-US" sz="4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¿Cómo se dice…..en español?</a:t>
            </a:r>
            <a:endParaRPr/>
          </a:p>
        </p:txBody>
      </p:sp>
      <p:sp>
        <p:nvSpPr>
          <p:cNvPr id="304" name="Google Shape;304;p30"/>
          <p:cNvSpPr txBox="1"/>
          <p:nvPr>
            <p:ph idx="1" type="body"/>
          </p:nvPr>
        </p:nvSpPr>
        <p:spPr>
          <a:xfrm>
            <a:off x="395287" y="1196975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338137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omic Sans MS"/>
              <a:buNone/>
            </a:pPr>
            <a:r>
              <a:rPr b="0" i="0" lang="en-US" sz="2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My</a:t>
            </a:r>
            <a:endParaRPr/>
          </a:p>
          <a:p>
            <a:pPr indent="-338137" lvl="0" marL="3429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omic Sans MS"/>
              <a:buNone/>
            </a:pPr>
            <a:r>
              <a:rPr b="0" i="0" lang="en-US" sz="2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Mum</a:t>
            </a:r>
            <a:endParaRPr/>
          </a:p>
          <a:p>
            <a:pPr indent="-338137" lvl="0" marL="3429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omic Sans MS"/>
              <a:buNone/>
            </a:pPr>
            <a:r>
              <a:rPr b="0" i="0" lang="en-US" sz="2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Aunt</a:t>
            </a:r>
            <a:endParaRPr/>
          </a:p>
          <a:p>
            <a:pPr indent="-338137" lvl="0" marL="3429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omic Sans MS"/>
              <a:buNone/>
            </a:pPr>
            <a:r>
              <a:rPr b="0" i="0" lang="en-US" sz="2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Granddad</a:t>
            </a:r>
            <a:endParaRPr/>
          </a:p>
          <a:p>
            <a:pPr indent="-338137" lvl="0" marL="3429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omic Sans MS"/>
              <a:buNone/>
            </a:pPr>
            <a:r>
              <a:rPr b="0" i="0" lang="en-US" sz="2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Is called</a:t>
            </a:r>
            <a:endParaRPr/>
          </a:p>
          <a:p>
            <a:pPr indent="-338137" lvl="0" marL="3429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omic Sans MS"/>
              <a:buNone/>
            </a:pPr>
            <a:r>
              <a:rPr b="0" i="0" lang="en-US" sz="2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And</a:t>
            </a:r>
            <a:endParaRPr/>
          </a:p>
          <a:p>
            <a:pPr indent="-338137" lvl="0" marL="3429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omic Sans MS"/>
              <a:buNone/>
            </a:pPr>
            <a:r>
              <a:rPr b="0" i="0" lang="en-US" sz="2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My dad is called Papá Mono</a:t>
            </a:r>
            <a:endParaRPr/>
          </a:p>
          <a:p>
            <a:pPr indent="-338137" lvl="0" marL="3429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omic Sans MS"/>
              <a:buNone/>
            </a:pPr>
            <a:r>
              <a:rPr b="0" i="0" lang="en-US" sz="2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My sister is called Mono Lisa</a:t>
            </a:r>
            <a:endParaRPr/>
          </a:p>
          <a:p>
            <a:pPr indent="-338137" lvl="0" marL="3429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omic Sans MS"/>
              <a:buNone/>
            </a:pPr>
            <a:r>
              <a:rPr b="0" i="0" lang="en-US" sz="2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My brother is called Mono Tomás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0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0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0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0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0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0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0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04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31"/>
          <p:cNvSpPr txBox="1"/>
          <p:nvPr>
            <p:ph idx="4294967295" type="title"/>
          </p:nvPr>
        </p:nvSpPr>
        <p:spPr>
          <a:xfrm>
            <a:off x="457200" y="131762"/>
            <a:ext cx="8229600" cy="7032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omic Sans MS"/>
              <a:buNone/>
            </a:pPr>
            <a:r>
              <a:rPr b="0" i="0" lang="en-US" sz="40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Empareja el inglés con el español</a:t>
            </a:r>
            <a:endParaRPr/>
          </a:p>
        </p:txBody>
      </p:sp>
      <p:sp>
        <p:nvSpPr>
          <p:cNvPr id="311" name="Google Shape;311;p31"/>
          <p:cNvSpPr txBox="1"/>
          <p:nvPr>
            <p:ph idx="4294967295" type="body"/>
          </p:nvPr>
        </p:nvSpPr>
        <p:spPr>
          <a:xfrm>
            <a:off x="611187" y="981075"/>
            <a:ext cx="2952750" cy="5932487"/>
          </a:xfrm>
          <a:prstGeom prst="rect">
            <a:avLst/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376237" lvl="0" marL="37623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AutoNum type="arabicPeriod"/>
            </a:pPr>
            <a:r>
              <a:rPr b="0" i="0" lang="en-US" sz="20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</a:t>
            </a:r>
            <a:endParaRPr/>
          </a:p>
          <a:p>
            <a:pPr indent="-376237" lvl="0" marL="37623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AutoNum type="arabicPeriod"/>
            </a:pPr>
            <a:r>
              <a:rPr b="0" i="0" lang="en-US" sz="20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Madre</a:t>
            </a:r>
            <a:endParaRPr/>
          </a:p>
          <a:p>
            <a:pPr indent="-376237" lvl="0" marL="37623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AutoNum type="arabicPeriod"/>
            </a:pPr>
            <a:r>
              <a:rPr b="0" i="0" lang="en-US" sz="20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Padre</a:t>
            </a:r>
            <a:endParaRPr/>
          </a:p>
          <a:p>
            <a:pPr indent="-376237" lvl="0" marL="37623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AutoNum type="arabicPeriod"/>
            </a:pPr>
            <a:r>
              <a:rPr b="0" i="0" lang="en-US" sz="20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padres</a:t>
            </a:r>
            <a:endParaRPr/>
          </a:p>
          <a:p>
            <a:pPr indent="-376237" lvl="0" marL="37623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AutoNum type="arabicPeriod"/>
            </a:pPr>
            <a:r>
              <a:rPr b="0" i="0" lang="en-US" sz="20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Abuelo</a:t>
            </a:r>
            <a:endParaRPr/>
          </a:p>
          <a:p>
            <a:pPr indent="-376237" lvl="0" marL="37623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AutoNum type="arabicPeriod"/>
            </a:pPr>
            <a:r>
              <a:rPr b="0" i="0" lang="en-US" sz="20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Abuela</a:t>
            </a:r>
            <a:endParaRPr/>
          </a:p>
          <a:p>
            <a:pPr indent="-376237" lvl="0" marL="37623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AutoNum type="arabicPeriod"/>
            </a:pPr>
            <a:r>
              <a:rPr b="0" i="0" lang="en-US" sz="20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Abuelos</a:t>
            </a:r>
            <a:endParaRPr/>
          </a:p>
          <a:p>
            <a:pPr indent="-376237" lvl="0" marL="37623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AutoNum type="arabicPeriod"/>
            </a:pPr>
            <a:r>
              <a:rPr b="0" i="0" lang="en-US" sz="20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Tio</a:t>
            </a:r>
            <a:endParaRPr/>
          </a:p>
          <a:p>
            <a:pPr indent="-376237" lvl="0" marL="37623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AutoNum type="arabicPeriod"/>
            </a:pPr>
            <a:r>
              <a:rPr b="0" i="0" lang="en-US" sz="20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Tia</a:t>
            </a:r>
            <a:endParaRPr/>
          </a:p>
          <a:p>
            <a:pPr indent="-376237" lvl="0" marL="37623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AutoNum type="arabicPeriod"/>
            </a:pPr>
            <a:r>
              <a:rPr b="0" i="0" lang="en-US" sz="20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Tios</a:t>
            </a:r>
            <a:endParaRPr/>
          </a:p>
          <a:p>
            <a:pPr indent="-376237" lvl="0" marL="37623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AutoNum type="arabicPeriod"/>
            </a:pPr>
            <a:r>
              <a:rPr b="0" i="0" lang="en-US" sz="20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Primo</a:t>
            </a:r>
            <a:endParaRPr/>
          </a:p>
          <a:p>
            <a:pPr indent="-376237" lvl="0" marL="37623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AutoNum type="arabicPeriod"/>
            </a:pPr>
            <a:r>
              <a:rPr b="0" i="0" lang="en-US" sz="20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Prima</a:t>
            </a:r>
            <a:endParaRPr/>
          </a:p>
          <a:p>
            <a:pPr indent="-376237" lvl="0" marL="37623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AutoNum type="arabicPeriod"/>
            </a:pPr>
            <a:r>
              <a:rPr b="0" i="0" lang="en-US" sz="20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Primos</a:t>
            </a:r>
            <a:endParaRPr/>
          </a:p>
          <a:p>
            <a:pPr indent="-376237" lvl="0" marL="37623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AutoNum type="arabicPeriod"/>
            </a:pPr>
            <a:r>
              <a:rPr b="0" i="0" lang="en-US" sz="20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Se llama</a:t>
            </a:r>
            <a:endParaRPr/>
          </a:p>
          <a:p>
            <a:pPr indent="-376237" lvl="0" marL="37623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AutoNum type="arabicPeriod"/>
            </a:pPr>
            <a:r>
              <a:rPr b="0" i="0" lang="en-US" sz="20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Se llaman</a:t>
            </a:r>
            <a:endParaRPr/>
          </a:p>
          <a:p>
            <a:pPr indent="-376237" lvl="0" marL="37623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mic Sans MS"/>
              <a:buNone/>
            </a:pPr>
            <a:r>
              <a:t/>
            </a:r>
            <a:endParaRPr b="0" i="0" sz="20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b="0" i="0" sz="20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312" name="Google Shape;312;p31"/>
          <p:cNvSpPr txBox="1"/>
          <p:nvPr>
            <p:ph idx="4294967295" type="body"/>
          </p:nvPr>
        </p:nvSpPr>
        <p:spPr>
          <a:xfrm>
            <a:off x="3779837" y="981075"/>
            <a:ext cx="4038600" cy="525621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376237" lvl="0" marL="37623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AutoNum type="alphaLcPeriod"/>
            </a:pPr>
            <a:r>
              <a:rPr b="0" i="0" lang="en-US" sz="20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Mum</a:t>
            </a:r>
            <a:endParaRPr/>
          </a:p>
          <a:p>
            <a:pPr indent="-376237" lvl="0" marL="37623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AutoNum type="alphaLcPeriod"/>
            </a:pPr>
            <a:r>
              <a:rPr b="0" i="0" lang="en-US" sz="20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Grandparents </a:t>
            </a:r>
            <a:endParaRPr/>
          </a:p>
          <a:p>
            <a:pPr indent="-376237" lvl="0" marL="37623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AutoNum type="alphaLcPeriod"/>
            </a:pPr>
            <a:r>
              <a:rPr b="0" i="0" lang="en-US" sz="20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My</a:t>
            </a:r>
            <a:endParaRPr/>
          </a:p>
          <a:p>
            <a:pPr indent="-376237" lvl="0" marL="37623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AutoNum type="alphaLcPeriod"/>
            </a:pPr>
            <a:r>
              <a:rPr b="0" i="0" lang="en-US" sz="20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Cousins</a:t>
            </a:r>
            <a:endParaRPr/>
          </a:p>
          <a:p>
            <a:pPr indent="-376237" lvl="0" marL="37623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AutoNum type="alphaLcPeriod"/>
            </a:pPr>
            <a:r>
              <a:rPr b="0" i="0" lang="en-US" sz="20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Is called</a:t>
            </a:r>
            <a:endParaRPr/>
          </a:p>
          <a:p>
            <a:pPr indent="-376237" lvl="0" marL="37623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AutoNum type="alphaLcPeriod"/>
            </a:pPr>
            <a:r>
              <a:rPr b="0" i="0" lang="en-US" sz="20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Granddad</a:t>
            </a:r>
            <a:endParaRPr/>
          </a:p>
          <a:p>
            <a:pPr indent="-376237" lvl="0" marL="37623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AutoNum type="alphaLcPeriod"/>
            </a:pPr>
            <a:r>
              <a:rPr b="0" i="0" lang="en-US" sz="20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parents</a:t>
            </a:r>
            <a:endParaRPr/>
          </a:p>
          <a:p>
            <a:pPr indent="-376237" lvl="0" marL="37623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AutoNum type="alphaLcPeriod"/>
            </a:pPr>
            <a:r>
              <a:rPr b="0" i="0" lang="en-US" sz="20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Uncle &amp; aunt</a:t>
            </a:r>
            <a:endParaRPr/>
          </a:p>
          <a:p>
            <a:pPr indent="-376237" lvl="0" marL="37623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AutoNum type="alphaLcPeriod"/>
            </a:pPr>
            <a:r>
              <a:rPr b="0" i="0" lang="en-US" sz="20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Cousin (boy)</a:t>
            </a:r>
            <a:endParaRPr/>
          </a:p>
          <a:p>
            <a:pPr indent="-376237" lvl="0" marL="37623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AutoNum type="alphaLcPeriod"/>
            </a:pPr>
            <a:r>
              <a:rPr b="0" i="0" lang="en-US" sz="20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Dad</a:t>
            </a:r>
            <a:endParaRPr/>
          </a:p>
          <a:p>
            <a:pPr indent="-376237" lvl="0" marL="37623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AutoNum type="alphaLcPeriod"/>
            </a:pPr>
            <a:r>
              <a:rPr b="0" i="0" lang="en-US" sz="20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Uncle</a:t>
            </a:r>
            <a:endParaRPr/>
          </a:p>
          <a:p>
            <a:pPr indent="-376237" lvl="0" marL="37623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AutoNum type="alphaLcPeriod"/>
            </a:pPr>
            <a:r>
              <a:rPr b="0" i="0" lang="en-US" sz="20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Granny</a:t>
            </a:r>
            <a:endParaRPr/>
          </a:p>
          <a:p>
            <a:pPr indent="-376237" lvl="0" marL="37623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AutoNum type="alphaLcPeriod"/>
            </a:pPr>
            <a:r>
              <a:rPr b="0" i="0" lang="en-US" sz="20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Cousin (girl)</a:t>
            </a:r>
            <a:endParaRPr/>
          </a:p>
          <a:p>
            <a:pPr indent="-376237" lvl="0" marL="37623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AutoNum type="alphaLcPeriod"/>
            </a:pPr>
            <a:r>
              <a:rPr b="0" i="0" lang="en-US" sz="20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Are called</a:t>
            </a:r>
            <a:endParaRPr/>
          </a:p>
          <a:p>
            <a:pPr indent="-376237" lvl="0" marL="37623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AutoNum type="alphaLcPeriod"/>
            </a:pPr>
            <a:r>
              <a:rPr b="0" i="0" lang="en-US" sz="20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Aunt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32"/>
          <p:cNvSpPr/>
          <p:nvPr/>
        </p:nvSpPr>
        <p:spPr>
          <a:xfrm>
            <a:off x="0" y="0"/>
            <a:ext cx="2447925" cy="1773237"/>
          </a:xfrm>
          <a:prstGeom prst="foldedCorner">
            <a:avLst>
              <a:gd fmla="val 18900" name="adj"/>
            </a:avLst>
          </a:prstGeom>
          <a:solidFill>
            <a:srgbClr val="00FFFF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mic Sans MS"/>
              <a:buNone/>
            </a:pPr>
            <a:r>
              <a:rPr b="0" i="0" lang="en-US" sz="1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Use the phrases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mic Sans MS"/>
              <a:buNone/>
            </a:pPr>
            <a:r>
              <a:rPr b="0" i="0" lang="en-US" sz="1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to write 5 sentences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mic Sans MS"/>
              <a:buNone/>
            </a:pPr>
            <a:r>
              <a:rPr b="0" i="0" lang="en-US" sz="1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IN SPANISH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mic Sans MS"/>
              <a:buNone/>
            </a:pPr>
            <a:r>
              <a:rPr b="0" i="0" lang="en-US" sz="1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about Mr Monkey’s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mic Sans MS"/>
              <a:buNone/>
            </a:pPr>
            <a:r>
              <a:rPr b="0" i="0" lang="en-US" sz="1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Family!</a:t>
            </a:r>
            <a:endParaRPr/>
          </a:p>
        </p:txBody>
      </p:sp>
      <p:pic>
        <p:nvPicPr>
          <p:cNvPr id="319" name="Google Shape;319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84437" y="2276475"/>
            <a:ext cx="2232025" cy="1470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0" name="Google Shape;320;p3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771775" y="404812"/>
            <a:ext cx="1584325" cy="15541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Google Shape;321;p3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23850" y="4221162"/>
            <a:ext cx="1824037" cy="2447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Google Shape;322;p3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411412" y="4076700"/>
            <a:ext cx="2736850" cy="2325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Google Shape;323;p3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716462" y="333375"/>
            <a:ext cx="1550987" cy="172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p3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508625" y="2276475"/>
            <a:ext cx="1589087" cy="1944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p32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323850" y="2060575"/>
            <a:ext cx="1784350" cy="1873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p32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7380287" y="2276475"/>
            <a:ext cx="1697037" cy="180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7" name="Google Shape;327;p32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7235825" y="4652962"/>
            <a:ext cx="1908175" cy="1585912"/>
          </a:xfrm>
          <a:prstGeom prst="rect">
            <a:avLst/>
          </a:prstGeom>
          <a:noFill/>
          <a:ln>
            <a:noFill/>
          </a:ln>
        </p:spPr>
      </p:pic>
      <p:pic>
        <p:nvPicPr>
          <p:cNvPr id="328" name="Google Shape;328;p32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5508625" y="4581525"/>
            <a:ext cx="1500187" cy="1584325"/>
          </a:xfrm>
          <a:prstGeom prst="rect">
            <a:avLst/>
          </a:prstGeom>
          <a:noFill/>
          <a:ln>
            <a:noFill/>
          </a:ln>
        </p:spPr>
      </p:pic>
      <p:sp>
        <p:nvSpPr>
          <p:cNvPr id="329" name="Google Shape;329;p32"/>
          <p:cNvSpPr/>
          <p:nvPr/>
        </p:nvSpPr>
        <p:spPr>
          <a:xfrm>
            <a:off x="2268525" y="3429000"/>
            <a:ext cx="3059400" cy="576300"/>
          </a:xfrm>
          <a:prstGeom prst="ribbon">
            <a:avLst>
              <a:gd fmla="val 5400" name="adj1"/>
              <a:gd fmla="val 2700" name="adj2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mic Sans MS"/>
              <a:buNone/>
            </a:pPr>
            <a:r>
              <a:rPr b="0" i="0" lang="en-US" sz="1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Papá Mono</a:t>
            </a:r>
            <a:endParaRPr/>
          </a:p>
        </p:txBody>
      </p:sp>
      <p:sp>
        <p:nvSpPr>
          <p:cNvPr id="330" name="Google Shape;330;p32"/>
          <p:cNvSpPr/>
          <p:nvPr/>
        </p:nvSpPr>
        <p:spPr>
          <a:xfrm>
            <a:off x="4248325" y="5659300"/>
            <a:ext cx="3203400" cy="792300"/>
          </a:xfrm>
          <a:prstGeom prst="ribbon">
            <a:avLst>
              <a:gd fmla="val 5400" name="adj1"/>
              <a:gd fmla="val 2700" name="adj2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mic Sans MS"/>
              <a:buNone/>
            </a:pPr>
            <a:r>
              <a:rPr b="0" i="0" lang="en-US" sz="1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Mono Coco</a:t>
            </a:r>
            <a:endParaRPr/>
          </a:p>
        </p:txBody>
      </p:sp>
      <p:sp>
        <p:nvSpPr>
          <p:cNvPr id="331" name="Google Shape;331;p32"/>
          <p:cNvSpPr/>
          <p:nvPr/>
        </p:nvSpPr>
        <p:spPr>
          <a:xfrm>
            <a:off x="-397525" y="3429000"/>
            <a:ext cx="3420300" cy="792300"/>
          </a:xfrm>
          <a:prstGeom prst="ribbon">
            <a:avLst>
              <a:gd fmla="val 0" name="adj1"/>
              <a:gd fmla="val 2700" name="adj2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mic Sans MS"/>
              <a:buNone/>
            </a:pPr>
            <a:r>
              <a:rPr b="0" i="0" lang="en-US" sz="1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Mamá Mono</a:t>
            </a:r>
            <a:endParaRPr/>
          </a:p>
        </p:txBody>
      </p:sp>
      <p:sp>
        <p:nvSpPr>
          <p:cNvPr id="332" name="Google Shape;332;p32"/>
          <p:cNvSpPr/>
          <p:nvPr/>
        </p:nvSpPr>
        <p:spPr>
          <a:xfrm>
            <a:off x="2195500" y="260350"/>
            <a:ext cx="3807900" cy="935100"/>
          </a:xfrm>
          <a:prstGeom prst="ribbon">
            <a:avLst>
              <a:gd fmla="val 5400" name="adj1"/>
              <a:gd fmla="val 2700" name="adj2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mic Sans MS"/>
              <a:buNone/>
            </a:pPr>
            <a:r>
              <a:rPr b="0" i="0" lang="en-US" sz="1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Mono Isabel</a:t>
            </a:r>
            <a:endParaRPr/>
          </a:p>
        </p:txBody>
      </p:sp>
      <p:sp>
        <p:nvSpPr>
          <p:cNvPr id="333" name="Google Shape;333;p32"/>
          <p:cNvSpPr/>
          <p:nvPr/>
        </p:nvSpPr>
        <p:spPr>
          <a:xfrm>
            <a:off x="3995725" y="1700200"/>
            <a:ext cx="4134600" cy="576300"/>
          </a:xfrm>
          <a:prstGeom prst="ribbon">
            <a:avLst>
              <a:gd fmla="val 5400" name="adj1"/>
              <a:gd fmla="val 2700" name="adj2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mic Sans MS"/>
              <a:buNone/>
            </a:pPr>
            <a:r>
              <a:rPr b="0" i="0" lang="en-US" sz="1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Mono Ferdinand</a:t>
            </a:r>
            <a:endParaRPr/>
          </a:p>
        </p:txBody>
      </p:sp>
      <p:sp>
        <p:nvSpPr>
          <p:cNvPr id="334" name="Google Shape;334;p32"/>
          <p:cNvSpPr/>
          <p:nvPr/>
        </p:nvSpPr>
        <p:spPr>
          <a:xfrm>
            <a:off x="4897150" y="3643175"/>
            <a:ext cx="3420300" cy="792300"/>
          </a:xfrm>
          <a:prstGeom prst="ribbon">
            <a:avLst>
              <a:gd fmla="val 5400" name="adj1"/>
              <a:gd fmla="val 2700" name="adj2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mic Sans MS"/>
              <a:buNone/>
            </a:pPr>
            <a:r>
              <a:rPr b="0" i="0" lang="en-US" sz="1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Tía Maria</a:t>
            </a:r>
            <a:endParaRPr/>
          </a:p>
        </p:txBody>
      </p:sp>
      <p:sp>
        <p:nvSpPr>
          <p:cNvPr id="335" name="Google Shape;335;p32"/>
          <p:cNvSpPr/>
          <p:nvPr/>
        </p:nvSpPr>
        <p:spPr>
          <a:xfrm>
            <a:off x="6948475" y="3213000"/>
            <a:ext cx="3706200" cy="935100"/>
          </a:xfrm>
          <a:prstGeom prst="ribbon">
            <a:avLst>
              <a:gd fmla="val 5400" name="adj1"/>
              <a:gd fmla="val 2700" name="adj2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mic Sans MS"/>
              <a:buNone/>
            </a:pPr>
            <a:r>
              <a:rPr b="0" i="0" lang="en-US" sz="1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Mono Loco</a:t>
            </a:r>
            <a:endParaRPr/>
          </a:p>
        </p:txBody>
      </p:sp>
      <p:sp>
        <p:nvSpPr>
          <p:cNvPr id="336" name="Google Shape;336;p32"/>
          <p:cNvSpPr/>
          <p:nvPr/>
        </p:nvSpPr>
        <p:spPr>
          <a:xfrm>
            <a:off x="-432074" y="6021375"/>
            <a:ext cx="3059400" cy="646200"/>
          </a:xfrm>
          <a:prstGeom prst="ribbon">
            <a:avLst>
              <a:gd fmla="val 5400" name="adj1"/>
              <a:gd fmla="val 2700" name="adj2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mic Sans MS"/>
              <a:buNone/>
            </a:pPr>
            <a:r>
              <a:rPr b="0" i="0" lang="en-US" sz="1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Mono Lisa</a:t>
            </a:r>
            <a:endParaRPr/>
          </a:p>
        </p:txBody>
      </p:sp>
      <p:sp>
        <p:nvSpPr>
          <p:cNvPr id="337" name="Google Shape;337;p32"/>
          <p:cNvSpPr/>
          <p:nvPr/>
        </p:nvSpPr>
        <p:spPr>
          <a:xfrm>
            <a:off x="1908350" y="6021375"/>
            <a:ext cx="3203400" cy="646200"/>
          </a:xfrm>
          <a:prstGeom prst="ribbon">
            <a:avLst>
              <a:gd fmla="val 5400" name="adj1"/>
              <a:gd fmla="val 2700" name="adj2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mic Sans MS"/>
              <a:buNone/>
            </a:pPr>
            <a:r>
              <a:rPr b="0" i="0" lang="en-US" sz="1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Mono Tomás</a:t>
            </a:r>
            <a:endParaRPr/>
          </a:p>
        </p:txBody>
      </p:sp>
      <p:sp>
        <p:nvSpPr>
          <p:cNvPr id="338" name="Google Shape;338;p32"/>
          <p:cNvSpPr/>
          <p:nvPr/>
        </p:nvSpPr>
        <p:spPr>
          <a:xfrm>
            <a:off x="6624800" y="5659300"/>
            <a:ext cx="3420300" cy="935100"/>
          </a:xfrm>
          <a:prstGeom prst="ribbon">
            <a:avLst>
              <a:gd fmla="val 5400" name="adj1"/>
              <a:gd fmla="val 2700" name="adj2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mic Sans MS"/>
              <a:buNone/>
            </a:pPr>
            <a:r>
              <a:rPr b="0" i="0" lang="en-US" sz="1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Mono Marta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Google Shape;48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3048000"/>
            <a:ext cx="3629025" cy="3810000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7"/>
          <p:cNvSpPr/>
          <p:nvPr/>
        </p:nvSpPr>
        <p:spPr>
          <a:xfrm>
            <a:off x="3059112" y="404812"/>
            <a:ext cx="4537075" cy="1800225"/>
          </a:xfrm>
          <a:prstGeom prst="wedgeRoundRectCallout">
            <a:avLst>
              <a:gd fmla="val -4663" name="adj1"/>
              <a:gd fmla="val 50819" name="adj2"/>
              <a:gd fmla="val 0" name="adj3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omic Sans MS"/>
              <a:buNone/>
            </a:pPr>
            <a:r>
              <a:rPr b="0" i="0" lang="en-US" sz="36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Tengo…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omic Sans MS"/>
              <a:buNone/>
            </a:pPr>
            <a:r>
              <a:rPr b="0" i="0" lang="en-US" sz="36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0" i="0" lang="en-US" sz="3600" u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un </a:t>
            </a:r>
            <a:r>
              <a:rPr b="0" i="0" lang="en-US" sz="36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herman</a:t>
            </a:r>
            <a:r>
              <a:rPr b="0" i="0" lang="en-US" sz="3600" u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endParaRPr/>
          </a:p>
        </p:txBody>
      </p:sp>
      <p:pic>
        <p:nvPicPr>
          <p:cNvPr id="50" name="Google Shape;50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716462" y="2852737"/>
            <a:ext cx="3527425" cy="29956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3048000"/>
            <a:ext cx="3629025" cy="38100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8"/>
          <p:cNvSpPr/>
          <p:nvPr/>
        </p:nvSpPr>
        <p:spPr>
          <a:xfrm>
            <a:off x="3059112" y="404812"/>
            <a:ext cx="4537075" cy="1800225"/>
          </a:xfrm>
          <a:prstGeom prst="wedgeRoundRectCallout">
            <a:avLst>
              <a:gd fmla="val -4663" name="adj1"/>
              <a:gd fmla="val 50819" name="adj2"/>
              <a:gd fmla="val 0" name="adj3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omic Sans MS"/>
              <a:buNone/>
            </a:pPr>
            <a:r>
              <a:rPr b="0" i="0" lang="en-US" sz="36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Tengo…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omic Sans MS"/>
              <a:buNone/>
            </a:pPr>
            <a:r>
              <a:rPr b="0" i="0" lang="en-US" sz="36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0" i="0" lang="en-US" sz="360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una </a:t>
            </a:r>
            <a:r>
              <a:rPr b="0" i="0" lang="en-US" sz="36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herman</a:t>
            </a:r>
            <a:r>
              <a:rPr b="0" i="0" lang="en-US" sz="360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</a:t>
            </a:r>
            <a:endParaRPr/>
          </a:p>
        </p:txBody>
      </p:sp>
      <p:pic>
        <p:nvPicPr>
          <p:cNvPr id="58" name="Google Shape;58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076825" y="2708275"/>
            <a:ext cx="2686050" cy="3600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3048000"/>
            <a:ext cx="3629025" cy="381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9"/>
          <p:cNvSpPr/>
          <p:nvPr/>
        </p:nvSpPr>
        <p:spPr>
          <a:xfrm>
            <a:off x="3059112" y="404812"/>
            <a:ext cx="4537075" cy="1800225"/>
          </a:xfrm>
          <a:prstGeom prst="wedgeRoundRectCallout">
            <a:avLst>
              <a:gd fmla="val -4663" name="adj1"/>
              <a:gd fmla="val 50819" name="adj2"/>
              <a:gd fmla="val 0" name="adj3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omic Sans MS"/>
              <a:buNone/>
            </a:pPr>
            <a:r>
              <a:rPr b="0" i="0" lang="en-US" sz="36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How do you think I’d say I’ve got 2 brothers?</a:t>
            </a:r>
            <a:endParaRPr/>
          </a:p>
        </p:txBody>
      </p:sp>
      <p:sp>
        <p:nvSpPr>
          <p:cNvPr id="66" name="Google Shape;66;p9"/>
          <p:cNvSpPr/>
          <p:nvPr/>
        </p:nvSpPr>
        <p:spPr>
          <a:xfrm>
            <a:off x="4175125" y="2409825"/>
            <a:ext cx="4824412" cy="649287"/>
          </a:xfrm>
          <a:prstGeom prst="wedgeRoundRectCallout">
            <a:avLst>
              <a:gd fmla="val -7868" name="adj1"/>
              <a:gd fmla="val 93530" name="adj2"/>
              <a:gd fmla="val 0" name="adj3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omic Sans MS"/>
              <a:buNone/>
            </a:pPr>
            <a:r>
              <a:rPr b="0" i="0" lang="en-US" sz="32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Tengo </a:t>
            </a:r>
            <a:r>
              <a:rPr b="1" i="0" lang="en-US" sz="3200" u="sng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dos</a:t>
            </a:r>
            <a:r>
              <a:rPr b="0" i="0" lang="en-US" sz="32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herman</a:t>
            </a:r>
            <a:r>
              <a:rPr b="0" i="0" lang="en-US" sz="3200" u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r>
              <a:rPr b="1" i="0" lang="en-US" sz="3200" u="sng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s</a:t>
            </a:r>
            <a:endParaRPr/>
          </a:p>
        </p:txBody>
      </p:sp>
      <p:pic>
        <p:nvPicPr>
          <p:cNvPr id="67" name="Google Shape;67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156325" y="4005262"/>
            <a:ext cx="2087562" cy="1773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851275" y="4005262"/>
            <a:ext cx="2087562" cy="17732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3048000"/>
            <a:ext cx="3629025" cy="3810000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0"/>
          <p:cNvSpPr/>
          <p:nvPr/>
        </p:nvSpPr>
        <p:spPr>
          <a:xfrm>
            <a:off x="3059112" y="404812"/>
            <a:ext cx="4537075" cy="1800225"/>
          </a:xfrm>
          <a:prstGeom prst="wedgeRoundRectCallout">
            <a:avLst>
              <a:gd fmla="val -4663" name="adj1"/>
              <a:gd fmla="val 50819" name="adj2"/>
              <a:gd fmla="val 0" name="adj3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omic Sans MS"/>
              <a:buNone/>
            </a:pPr>
            <a:r>
              <a:rPr b="0" i="0" lang="en-US" sz="36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How do you think I’d say I’ve got 2 sisters?</a:t>
            </a:r>
            <a:endParaRPr/>
          </a:p>
        </p:txBody>
      </p:sp>
      <p:sp>
        <p:nvSpPr>
          <p:cNvPr id="76" name="Google Shape;76;p10"/>
          <p:cNvSpPr/>
          <p:nvPr/>
        </p:nvSpPr>
        <p:spPr>
          <a:xfrm>
            <a:off x="4679950" y="2339975"/>
            <a:ext cx="4824412" cy="649287"/>
          </a:xfrm>
          <a:prstGeom prst="wedgeRoundRectCallout">
            <a:avLst>
              <a:gd fmla="val -7868" name="adj1"/>
              <a:gd fmla="val 93530" name="adj2"/>
              <a:gd fmla="val 0" name="adj3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omic Sans MS"/>
              <a:buNone/>
            </a:pPr>
            <a:r>
              <a:rPr b="0" i="0" lang="en-US" sz="32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Tengo </a:t>
            </a:r>
            <a:r>
              <a:rPr b="1" i="0" lang="en-US" sz="3200" u="sng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dos</a:t>
            </a:r>
            <a:r>
              <a:rPr b="0" i="0" lang="en-US" sz="32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herman</a:t>
            </a:r>
            <a:r>
              <a:rPr b="0" i="0" lang="en-US" sz="320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</a:t>
            </a:r>
            <a:r>
              <a:rPr b="1" i="0" lang="en-US" sz="3200" u="sng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</a:t>
            </a:r>
            <a:endParaRPr/>
          </a:p>
        </p:txBody>
      </p:sp>
      <p:pic>
        <p:nvPicPr>
          <p:cNvPr id="77" name="Google Shape;77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019925" y="3716337"/>
            <a:ext cx="1503362" cy="2016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219700" y="3716337"/>
            <a:ext cx="1503362" cy="2016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1"/>
          <p:cNvSpPr txBox="1"/>
          <p:nvPr>
            <p:ph idx="4294967295"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omic Sans MS"/>
              <a:buNone/>
            </a:pPr>
            <a:r>
              <a:rPr b="0" i="0" lang="en-US" sz="4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¿Tienes hermanos?</a:t>
            </a:r>
            <a:endParaRPr/>
          </a:p>
        </p:txBody>
      </p:sp>
      <p:sp>
        <p:nvSpPr>
          <p:cNvPr id="85" name="Google Shape;85;p11"/>
          <p:cNvSpPr txBox="1"/>
          <p:nvPr>
            <p:ph idx="4294967295" type="body"/>
          </p:nvPr>
        </p:nvSpPr>
        <p:spPr>
          <a:xfrm>
            <a:off x="0" y="1700212"/>
            <a:ext cx="6202362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528637" lvl="0" marL="52863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AutoNum type="arabicPeriod"/>
            </a:pPr>
            <a:r>
              <a:rPr b="0" i="0" lang="en-US" sz="2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Tengo un herman</a:t>
            </a:r>
            <a:r>
              <a:rPr b="0" i="0" lang="en-US" sz="2400" u="none" cap="none" strike="noStrik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endParaRPr/>
          </a:p>
          <a:p>
            <a:pPr indent="-528637" lvl="0" marL="528637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AutoNum type="arabicPeriod"/>
            </a:pPr>
            <a:r>
              <a:rPr b="0" i="0" lang="en-US" sz="2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Tengo una herman</a:t>
            </a:r>
            <a:r>
              <a:rPr b="0" i="0" lang="en-US" sz="24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 </a:t>
            </a:r>
            <a:endParaRPr/>
          </a:p>
          <a:p>
            <a:pPr indent="-528637" lvl="0" marL="528637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AutoNum type="arabicPeriod"/>
            </a:pPr>
            <a:r>
              <a:rPr b="0" i="0" lang="en-US" sz="2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Tengo dos herman</a:t>
            </a:r>
            <a:r>
              <a:rPr b="0" i="0" lang="en-US" sz="2400" u="none" cap="none" strike="noStrik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os</a:t>
            </a:r>
            <a:endParaRPr/>
          </a:p>
          <a:p>
            <a:pPr indent="-528637" lvl="0" marL="528637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AutoNum type="arabicPeriod"/>
            </a:pPr>
            <a:r>
              <a:rPr b="0" i="0" lang="en-US" sz="2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Tengo dos herman</a:t>
            </a:r>
            <a:r>
              <a:rPr b="0" i="0" lang="en-US" sz="24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as</a:t>
            </a:r>
            <a:endParaRPr/>
          </a:p>
          <a:p>
            <a:pPr indent="-528637" lvl="0" marL="528637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AutoNum type="arabicPeriod"/>
            </a:pPr>
            <a:r>
              <a:rPr b="0" i="0" lang="en-US" sz="2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Tengo una herman</a:t>
            </a:r>
            <a:r>
              <a:rPr b="0" i="0" lang="en-US" sz="24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</a:t>
            </a:r>
            <a:r>
              <a:rPr b="0" i="0" lang="en-US" sz="2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y                           un herman</a:t>
            </a:r>
            <a:r>
              <a:rPr b="0" i="0" lang="en-US" sz="2400" u="none" cap="none" strike="noStrik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endParaRPr/>
          </a:p>
          <a:p>
            <a:pPr indent="-528637" lvl="0" marL="528637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AutoNum type="arabicPeriod"/>
            </a:pPr>
            <a:r>
              <a:rPr b="0" i="0" lang="en-US" sz="2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No tengo hermanos</a:t>
            </a:r>
            <a:endParaRPr/>
          </a:p>
          <a:p>
            <a:pPr indent="-528637" lvl="0" marL="528637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AutoNum type="arabicPeriod"/>
            </a:pPr>
            <a:r>
              <a:rPr b="0" i="0" lang="en-US" sz="2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Soy hij</a:t>
            </a:r>
            <a:r>
              <a:rPr b="0" i="0" lang="en-US" sz="2400" u="none" cap="none" strike="noStrik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r>
              <a:rPr b="0" i="0" lang="en-US" sz="2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únic</a:t>
            </a:r>
            <a:r>
              <a:rPr b="0" i="0" lang="en-US" sz="2400" u="none" cap="none" strike="noStrik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endParaRPr/>
          </a:p>
          <a:p>
            <a:pPr indent="-528637" lvl="0" marL="528637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AutoNum type="arabicPeriod"/>
            </a:pPr>
            <a:r>
              <a:rPr b="0" i="0" lang="en-US" sz="2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Soy hij</a:t>
            </a:r>
            <a:r>
              <a:rPr b="0" i="0" lang="en-US" sz="24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</a:t>
            </a:r>
            <a:r>
              <a:rPr b="0" i="0" lang="en-US" sz="2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únic</a:t>
            </a:r>
            <a:r>
              <a:rPr b="0" i="0" lang="en-US" sz="24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86" name="Google Shape;86;p11"/>
          <p:cNvSpPr txBox="1"/>
          <p:nvPr>
            <p:ph idx="4294967295" type="body"/>
          </p:nvPr>
        </p:nvSpPr>
        <p:spPr>
          <a:xfrm>
            <a:off x="4716462" y="1557337"/>
            <a:ext cx="4038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AutoNum type="alphaLcPeriod"/>
            </a:pPr>
            <a:r>
              <a:rPr b="0" i="0" lang="en-US" sz="2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I’ve got 2 brothers 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AutoNum type="alphaLcPeriod"/>
            </a:pPr>
            <a:r>
              <a:rPr b="0" i="0" lang="en-US" sz="2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I’ve got a brother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AutoNum type="alphaLcPeriod"/>
            </a:pPr>
            <a:r>
              <a:rPr b="0" i="0" lang="en-US" sz="2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 don’t have any brothers or sisters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AutoNum type="alphaLcPeriod"/>
            </a:pPr>
            <a:r>
              <a:rPr b="0" i="0" lang="en-US" sz="2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I’ve got a sister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AutoNum type="alphaLcPeriod"/>
            </a:pPr>
            <a:r>
              <a:rPr b="0" i="0" lang="en-US" sz="2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I’ve got 1 brother and 1 sister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AutoNum type="alphaLcPeriod"/>
            </a:pPr>
            <a:r>
              <a:rPr b="0" i="0" lang="en-US" sz="2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I’m an only child (girl)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AutoNum type="alphaLcPeriod"/>
            </a:pPr>
            <a:r>
              <a:rPr b="0" i="0" lang="en-US" sz="2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I’ve got 2 sisters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AutoNum type="alphaLcPeriod"/>
            </a:pPr>
            <a:r>
              <a:rPr b="0" i="0" lang="en-US" sz="2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I’m an only child (boy)</a:t>
            </a:r>
            <a:endParaRPr/>
          </a:p>
        </p:txBody>
      </p:sp>
      <p:pic>
        <p:nvPicPr>
          <p:cNvPr id="87" name="Google Shape;87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3850" y="0"/>
            <a:ext cx="1550987" cy="1628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3048000"/>
            <a:ext cx="3629025" cy="381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2"/>
          <p:cNvSpPr/>
          <p:nvPr/>
        </p:nvSpPr>
        <p:spPr>
          <a:xfrm>
            <a:off x="3059112" y="404812"/>
            <a:ext cx="4537075" cy="1800225"/>
          </a:xfrm>
          <a:prstGeom prst="wedgeRoundRectCallout">
            <a:avLst>
              <a:gd fmla="val -4663" name="adj1"/>
              <a:gd fmla="val 50819" name="adj2"/>
              <a:gd fmla="val 0" name="adj3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omic Sans MS"/>
              <a:buNone/>
            </a:pPr>
            <a:r>
              <a:rPr b="0" i="0" lang="en-US" sz="36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Comic Sans MS"/>
              <a:buNone/>
            </a:pPr>
            <a:r>
              <a:rPr b="0" i="0" lang="en-US" sz="5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0" i="0" lang="en-US" sz="540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madre</a:t>
            </a:r>
            <a:endParaRPr/>
          </a:p>
        </p:txBody>
      </p:sp>
      <p:pic>
        <p:nvPicPr>
          <p:cNvPr id="95" name="Google Shape;95;p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003800" y="2852737"/>
            <a:ext cx="2744787" cy="28813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3048000"/>
            <a:ext cx="3629025" cy="381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3"/>
          <p:cNvSpPr/>
          <p:nvPr/>
        </p:nvSpPr>
        <p:spPr>
          <a:xfrm>
            <a:off x="3059112" y="404812"/>
            <a:ext cx="4537075" cy="1800225"/>
          </a:xfrm>
          <a:prstGeom prst="wedgeRoundRectCallout">
            <a:avLst>
              <a:gd fmla="val -4663" name="adj1"/>
              <a:gd fmla="val 50819" name="adj2"/>
              <a:gd fmla="val 0" name="adj3"/>
            </a:avLst>
          </a:prstGeom>
          <a:solidFill>
            <a:srgbClr val="FFFF00"/>
          </a:solidFill>
          <a:ln cap="sq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omic Sans MS"/>
              <a:buNone/>
            </a:pPr>
            <a:r>
              <a:rPr b="0" i="0" lang="en-US" sz="36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Comic Sans MS"/>
              <a:buNone/>
            </a:pPr>
            <a:r>
              <a:rPr b="0" i="0" lang="en-US" sz="5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0" i="0" lang="en-US" sz="5400" u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padre</a:t>
            </a:r>
            <a:endParaRPr/>
          </a:p>
        </p:txBody>
      </p:sp>
      <p:pic>
        <p:nvPicPr>
          <p:cNvPr id="103" name="Google Shape;103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427537" y="2997200"/>
            <a:ext cx="4260850" cy="2805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