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3"/>
    <p:sldMasterId id="2147483661" r:id="rId4"/>
  </p:sldMasterIdLst>
  <p:notesMasterIdLst>
    <p:notesMasterId r:id="rId5"/>
  </p:notesMasterIdLst>
  <p:sldIdLst>
    <p:sldId id="256" r:id="rId6"/>
    <p:sldId id="257" r:id="rId7"/>
    <p:sldId id="258" r:id="rId8"/>
    <p:sldId id="259" r:id="rId9"/>
    <p:sldId id="260" r:id="rId10"/>
    <p:sldId id="261" r:id="rId11"/>
    <p:sldId id="262" r:id="rId12"/>
  </p:sldIdLst>
  <p:sldSz cy="6858000" cx="9144000"/>
  <p:notesSz cx="6858000" cy="9144000"/>
  <p:embeddedFontLst>
    <p:embeddedFont>
      <p:font typeface="Arial Black"/>
      <p:regular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ArialBlack-regular.fntdata"/><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f73d9767d2_0_1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f73d9767d2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f73d9767d2_0_2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f73d9767d2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f73d9767d2_0_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f73d9767d2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7: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11: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12: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f73d9767d2_0_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f73d9767d2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8" name="Shape 18"/>
        <p:cNvGrpSpPr/>
        <p:nvPr/>
      </p:nvGrpSpPr>
      <p:grpSpPr>
        <a:xfrm>
          <a:off x="0" y="0"/>
          <a:ext cx="0" cy="0"/>
          <a:chOff x="0" y="0"/>
          <a:chExt cx="0" cy="0"/>
        </a:xfrm>
      </p:grpSpPr>
      <p:sp>
        <p:nvSpPr>
          <p:cNvPr id="19" name="Google Shape;19;p2"/>
          <p:cNvSpPr txBox="1"/>
          <p:nvPr>
            <p:ph type="ctrTitle"/>
          </p:nvPr>
        </p:nvSpPr>
        <p:spPr>
          <a:xfrm>
            <a:off x="990600" y="1905000"/>
            <a:ext cx="7772400" cy="1736725"/>
          </a:xfrm>
          <a:prstGeom prst="rect">
            <a:avLst/>
          </a:prstGeom>
          <a:noFill/>
          <a:ln>
            <a:noFill/>
          </a:ln>
        </p:spPr>
        <p:txBody>
          <a:bodyPr anchorCtr="0" anchor="t" bIns="91425" lIns="91425" spcFirstLastPara="1" rIns="91425" wrap="square" tIns="91425">
            <a:noAutofit/>
          </a:bodyPr>
          <a:lstStyle>
            <a:lvl1pPr indent="-88900" lvl="0" marL="0" marR="0" rtl="0" algn="l">
              <a:spcBef>
                <a:spcPts val="0"/>
              </a:spcBef>
              <a:spcAft>
                <a:spcPts val="0"/>
              </a:spcAft>
              <a:buSzPts val="1400"/>
              <a:buChar char="●"/>
              <a:defRPr b="1" i="0" sz="5400" u="none" cap="none" strike="noStrike">
                <a:solidFill>
                  <a:schemeClr val="lt2"/>
                </a:solidFill>
                <a:latin typeface="Arial Black"/>
                <a:ea typeface="Arial Black"/>
                <a:cs typeface="Arial Black"/>
                <a:sym typeface="Arial Black"/>
              </a:defRPr>
            </a:lvl1pPr>
            <a:lvl2pPr indent="-88900" lvl="1" marL="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2pPr>
            <a:lvl3pPr indent="-88900" lvl="2" marL="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3pPr>
            <a:lvl4pPr indent="-88900" lvl="3" marL="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4pPr>
            <a:lvl5pPr indent="-88900" lvl="4" marL="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5pPr>
            <a:lvl6pPr indent="-88900" lvl="5" marL="45720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6pPr>
            <a:lvl7pPr indent="-88900" lvl="6" marL="91440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7pPr>
            <a:lvl8pPr indent="-88900" lvl="7" marL="137160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8pPr>
            <a:lvl9pPr indent="-88900" lvl="8" marL="182880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9pPr>
          </a:lstStyle>
          <a:p/>
        </p:txBody>
      </p:sp>
      <p:sp>
        <p:nvSpPr>
          <p:cNvPr id="20" name="Google Shape;20;p2"/>
          <p:cNvSpPr txBox="1"/>
          <p:nvPr>
            <p:ph idx="1" type="subTitle"/>
          </p:nvPr>
        </p:nvSpPr>
        <p:spPr>
          <a:xfrm>
            <a:off x="990600" y="3962400"/>
            <a:ext cx="6781800" cy="17526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chemeClr val="hlink"/>
              </a:buClr>
              <a:buSzPts val="1400"/>
              <a:buFont typeface="Noto Symbol"/>
              <a:buNone/>
              <a:defRPr b="0" i="0" sz="3200" u="none" cap="none" strike="noStrike">
                <a:solidFill>
                  <a:schemeClr val="lt1"/>
                </a:solidFill>
                <a:latin typeface="Arial"/>
                <a:ea typeface="Arial"/>
                <a:cs typeface="Arial"/>
                <a:sym typeface="Arial"/>
              </a:defRPr>
            </a:lvl1pPr>
            <a:lvl2pPr indent="-196850" lvl="1" marL="742950" marR="0" rtl="0" algn="l">
              <a:spcBef>
                <a:spcPts val="560"/>
              </a:spcBef>
              <a:spcAft>
                <a:spcPts val="0"/>
              </a:spcAft>
              <a:buClr>
                <a:schemeClr val="accent2"/>
              </a:buClr>
              <a:buSzPts val="1400"/>
              <a:buFont typeface="Noto Symbol"/>
              <a:buChar char="▪"/>
              <a:defRPr b="0" i="0" sz="2800" u="none" cap="none" strike="noStrike">
                <a:solidFill>
                  <a:schemeClr val="lt1"/>
                </a:solidFill>
                <a:latin typeface="Arial"/>
                <a:ea typeface="Arial"/>
                <a:cs typeface="Arial"/>
                <a:sym typeface="Arial"/>
              </a:defRPr>
            </a:lvl2pPr>
            <a:lvl3pPr indent="-165100" lvl="2" marL="1143000" marR="0" rtl="0" algn="l">
              <a:spcBef>
                <a:spcPts val="480"/>
              </a:spcBef>
              <a:spcAft>
                <a:spcPts val="0"/>
              </a:spcAft>
              <a:buClr>
                <a:schemeClr val="hlink"/>
              </a:buClr>
              <a:buSzPts val="1400"/>
              <a:buFont typeface="Noto Symbol"/>
              <a:buChar char="▪"/>
              <a:defRPr b="0" i="0" sz="2400" u="none" cap="none" strike="noStrike">
                <a:solidFill>
                  <a:schemeClr val="lt1"/>
                </a:solidFill>
                <a:latin typeface="Arial"/>
                <a:ea typeface="Arial"/>
                <a:cs typeface="Arial"/>
                <a:sym typeface="Arial"/>
              </a:defRPr>
            </a:lvl3pPr>
            <a:lvl4pPr indent="-190500" lvl="3" marL="1600200" marR="0" rtl="0" algn="l">
              <a:spcBef>
                <a:spcPts val="400"/>
              </a:spcBef>
              <a:spcAft>
                <a:spcPts val="0"/>
              </a:spcAft>
              <a:buClr>
                <a:schemeClr val="accent2"/>
              </a:buClr>
              <a:buSzPts val="1400"/>
              <a:buFont typeface="Noto Symbol"/>
              <a:buChar char="▪"/>
              <a:defRPr b="0" i="0" sz="2000" u="none" cap="none" strike="noStrike">
                <a:solidFill>
                  <a:schemeClr val="lt1"/>
                </a:solidFill>
                <a:latin typeface="Arial"/>
                <a:ea typeface="Arial"/>
                <a:cs typeface="Arial"/>
                <a:sym typeface="Arial"/>
              </a:defRPr>
            </a:lvl4pPr>
            <a:lvl5pPr indent="-190500" lvl="4" marL="2057400" marR="0" rtl="0" algn="l">
              <a:spcBef>
                <a:spcPts val="400"/>
              </a:spcBef>
              <a:spcAft>
                <a:spcPts val="0"/>
              </a:spcAft>
              <a:buClr>
                <a:schemeClr val="hlink"/>
              </a:buClr>
              <a:buSzPts val="1400"/>
              <a:buFont typeface="Noto Symbol"/>
              <a:buChar char="▪"/>
              <a:defRPr b="0" i="0" sz="2000" u="none" cap="none" strike="noStrike">
                <a:solidFill>
                  <a:schemeClr val="lt1"/>
                </a:solidFill>
                <a:latin typeface="Arial"/>
                <a:ea typeface="Arial"/>
                <a:cs typeface="Arial"/>
                <a:sym typeface="Arial"/>
              </a:defRPr>
            </a:lvl5pPr>
            <a:lvl6pPr indent="-190500" lvl="5" marL="2514600" marR="0" rtl="0" algn="l">
              <a:spcBef>
                <a:spcPts val="400"/>
              </a:spcBef>
              <a:spcAft>
                <a:spcPts val="0"/>
              </a:spcAft>
              <a:buClr>
                <a:schemeClr val="hlink"/>
              </a:buClr>
              <a:buSzPts val="1400"/>
              <a:buFont typeface="Noto Symbol"/>
              <a:buChar char="▪"/>
              <a:defRPr b="0" i="0" sz="2000" u="none" cap="none" strike="noStrike">
                <a:solidFill>
                  <a:schemeClr val="lt1"/>
                </a:solidFill>
                <a:latin typeface="Arial"/>
                <a:ea typeface="Arial"/>
                <a:cs typeface="Arial"/>
                <a:sym typeface="Arial"/>
              </a:defRPr>
            </a:lvl6pPr>
            <a:lvl7pPr indent="-190500" lvl="6" marL="2971800" marR="0" rtl="0" algn="l">
              <a:spcBef>
                <a:spcPts val="400"/>
              </a:spcBef>
              <a:spcAft>
                <a:spcPts val="0"/>
              </a:spcAft>
              <a:buClr>
                <a:schemeClr val="hlink"/>
              </a:buClr>
              <a:buSzPts val="1400"/>
              <a:buFont typeface="Noto Symbol"/>
              <a:buChar char="▪"/>
              <a:defRPr b="0" i="0" sz="2000" u="none" cap="none" strike="noStrike">
                <a:solidFill>
                  <a:schemeClr val="lt1"/>
                </a:solidFill>
                <a:latin typeface="Arial"/>
                <a:ea typeface="Arial"/>
                <a:cs typeface="Arial"/>
                <a:sym typeface="Arial"/>
              </a:defRPr>
            </a:lvl7pPr>
            <a:lvl8pPr indent="-190500" lvl="7" marL="3429000" marR="0" rtl="0" algn="l">
              <a:spcBef>
                <a:spcPts val="400"/>
              </a:spcBef>
              <a:spcAft>
                <a:spcPts val="0"/>
              </a:spcAft>
              <a:buClr>
                <a:schemeClr val="hlink"/>
              </a:buClr>
              <a:buSzPts val="1400"/>
              <a:buFont typeface="Noto Symbol"/>
              <a:buChar char="▪"/>
              <a:defRPr b="0" i="0" sz="2000" u="none" cap="none" strike="noStrike">
                <a:solidFill>
                  <a:schemeClr val="lt1"/>
                </a:solidFill>
                <a:latin typeface="Arial"/>
                <a:ea typeface="Arial"/>
                <a:cs typeface="Arial"/>
                <a:sym typeface="Arial"/>
              </a:defRPr>
            </a:lvl8pPr>
            <a:lvl9pPr indent="-190500" lvl="8" marL="3886200" marR="0" rtl="0" algn="l">
              <a:spcBef>
                <a:spcPts val="400"/>
              </a:spcBef>
              <a:spcAft>
                <a:spcPts val="0"/>
              </a:spcAft>
              <a:buClr>
                <a:schemeClr val="hlink"/>
              </a:buClr>
              <a:buSzPts val="1400"/>
              <a:buFont typeface="Noto Symbol"/>
              <a:buChar char="▪"/>
              <a:defRPr b="0" i="0" sz="2000" u="none" cap="none" strike="noStrike">
                <a:solidFill>
                  <a:schemeClr val="lt1"/>
                </a:solidFill>
                <a:latin typeface="Arial"/>
                <a:ea typeface="Arial"/>
                <a:cs typeface="Arial"/>
                <a:sym typeface="Arial"/>
              </a:defRPr>
            </a:lvl9pPr>
          </a:lstStyle>
          <a:p/>
        </p:txBody>
      </p:sp>
      <p:sp>
        <p:nvSpPr>
          <p:cNvPr id="21" name="Google Shape;21;p2"/>
          <p:cNvSpPr txBox="1"/>
          <p:nvPr>
            <p:ph idx="10" type="dt"/>
          </p:nvPr>
        </p:nvSpPr>
        <p:spPr>
          <a:xfrm>
            <a:off x="990600" y="6245225"/>
            <a:ext cx="1901825"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22" name="Google Shape;22;p2"/>
          <p:cNvSpPr txBox="1"/>
          <p:nvPr>
            <p:ph idx="11" type="ftr"/>
          </p:nvPr>
        </p:nvSpPr>
        <p:spPr>
          <a:xfrm>
            <a:off x="3468687" y="6245225"/>
            <a:ext cx="2895600"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23" name="Google Shape;23;p2"/>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85" name="Shape 85"/>
        <p:cNvGrpSpPr/>
        <p:nvPr/>
      </p:nvGrpSpPr>
      <p:grpSpPr>
        <a:xfrm>
          <a:off x="0" y="0"/>
          <a:ext cx="0" cy="0"/>
          <a:chOff x="0" y="0"/>
          <a:chExt cx="0" cy="0"/>
        </a:xfrm>
      </p:grpSpPr>
      <p:sp>
        <p:nvSpPr>
          <p:cNvPr id="86" name="Google Shape;86;p12"/>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lvl="0" rtl="0">
              <a:spcBef>
                <a:spcPts val="0"/>
              </a:spcBef>
              <a:spcAft>
                <a:spcPts val="0"/>
              </a:spcAft>
              <a:buSzPts val="1400"/>
              <a:buChar char="●"/>
              <a:defRPr/>
            </a:lvl1pPr>
            <a:lvl2pPr lvl="1" rtl="0">
              <a:spcBef>
                <a:spcPts val="0"/>
              </a:spcBef>
              <a:spcAft>
                <a:spcPts val="0"/>
              </a:spcAft>
              <a:buSzPts val="1400"/>
              <a:buChar char="○"/>
              <a:defRPr b="1" sz="4400">
                <a:solidFill>
                  <a:schemeClr val="lt2"/>
                </a:solidFill>
                <a:latin typeface="Arial Black"/>
                <a:ea typeface="Arial Black"/>
                <a:cs typeface="Arial Black"/>
                <a:sym typeface="Arial Black"/>
              </a:defRPr>
            </a:lvl2pPr>
            <a:lvl3pPr lvl="2" rtl="0">
              <a:spcBef>
                <a:spcPts val="0"/>
              </a:spcBef>
              <a:spcAft>
                <a:spcPts val="0"/>
              </a:spcAft>
              <a:buSzPts val="1400"/>
              <a:buChar char="■"/>
              <a:defRPr b="1" sz="4400">
                <a:solidFill>
                  <a:schemeClr val="lt2"/>
                </a:solidFill>
                <a:latin typeface="Arial Black"/>
                <a:ea typeface="Arial Black"/>
                <a:cs typeface="Arial Black"/>
                <a:sym typeface="Arial Black"/>
              </a:defRPr>
            </a:lvl3pPr>
            <a:lvl4pPr lvl="3" rtl="0">
              <a:spcBef>
                <a:spcPts val="0"/>
              </a:spcBef>
              <a:spcAft>
                <a:spcPts val="0"/>
              </a:spcAft>
              <a:buSzPts val="1400"/>
              <a:buChar char="●"/>
              <a:defRPr b="1" sz="4400">
                <a:solidFill>
                  <a:schemeClr val="lt2"/>
                </a:solidFill>
                <a:latin typeface="Arial Black"/>
                <a:ea typeface="Arial Black"/>
                <a:cs typeface="Arial Black"/>
                <a:sym typeface="Arial Black"/>
              </a:defRPr>
            </a:lvl4pPr>
            <a:lvl5pPr lvl="4" rtl="0">
              <a:spcBef>
                <a:spcPts val="0"/>
              </a:spcBef>
              <a:spcAft>
                <a:spcPts val="0"/>
              </a:spcAft>
              <a:buSzPts val="1400"/>
              <a:buChar char="○"/>
              <a:defRPr b="1" sz="4400">
                <a:solidFill>
                  <a:schemeClr val="lt2"/>
                </a:solidFill>
                <a:latin typeface="Arial Black"/>
                <a:ea typeface="Arial Black"/>
                <a:cs typeface="Arial Black"/>
                <a:sym typeface="Arial Black"/>
              </a:defRPr>
            </a:lvl5pPr>
            <a:lvl6pPr lvl="5" rtl="0">
              <a:spcBef>
                <a:spcPts val="0"/>
              </a:spcBef>
              <a:spcAft>
                <a:spcPts val="0"/>
              </a:spcAft>
              <a:buSzPts val="1400"/>
              <a:buChar char="■"/>
              <a:defRPr b="1" sz="4400">
                <a:solidFill>
                  <a:schemeClr val="lt2"/>
                </a:solidFill>
                <a:latin typeface="Arial Black"/>
                <a:ea typeface="Arial Black"/>
                <a:cs typeface="Arial Black"/>
                <a:sym typeface="Arial Black"/>
              </a:defRPr>
            </a:lvl6pPr>
            <a:lvl7pPr lvl="6" rtl="0">
              <a:spcBef>
                <a:spcPts val="0"/>
              </a:spcBef>
              <a:spcAft>
                <a:spcPts val="0"/>
              </a:spcAft>
              <a:buSzPts val="1400"/>
              <a:buChar char="●"/>
              <a:defRPr b="1" sz="4400">
                <a:solidFill>
                  <a:schemeClr val="lt2"/>
                </a:solidFill>
                <a:latin typeface="Arial Black"/>
                <a:ea typeface="Arial Black"/>
                <a:cs typeface="Arial Black"/>
                <a:sym typeface="Arial Black"/>
              </a:defRPr>
            </a:lvl7pPr>
            <a:lvl8pPr lvl="7" rtl="0">
              <a:spcBef>
                <a:spcPts val="0"/>
              </a:spcBef>
              <a:spcAft>
                <a:spcPts val="0"/>
              </a:spcAft>
              <a:buSzPts val="1400"/>
              <a:buChar char="○"/>
              <a:defRPr b="1" sz="4400">
                <a:solidFill>
                  <a:schemeClr val="lt2"/>
                </a:solidFill>
                <a:latin typeface="Arial Black"/>
                <a:ea typeface="Arial Black"/>
                <a:cs typeface="Arial Black"/>
                <a:sym typeface="Arial Black"/>
              </a:defRPr>
            </a:lvl8pPr>
            <a:lvl9pPr lvl="8" rtl="0">
              <a:spcBef>
                <a:spcPts val="0"/>
              </a:spcBef>
              <a:spcAft>
                <a:spcPts val="0"/>
              </a:spcAft>
              <a:buSzPts val="1400"/>
              <a:buChar char="■"/>
              <a:defRPr b="1" sz="4400">
                <a:solidFill>
                  <a:schemeClr val="lt2"/>
                </a:solidFill>
                <a:latin typeface="Arial Black"/>
                <a:ea typeface="Arial Black"/>
                <a:cs typeface="Arial Black"/>
                <a:sym typeface="Arial Black"/>
              </a:defRPr>
            </a:lvl9pPr>
          </a:lstStyle>
          <a:p/>
        </p:txBody>
      </p:sp>
      <p:sp>
        <p:nvSpPr>
          <p:cNvPr id="87" name="Google Shape;87;p12"/>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rtl="0">
              <a:spcBef>
                <a:spcPts val="640"/>
              </a:spcBef>
              <a:spcAft>
                <a:spcPts val="0"/>
              </a:spcAft>
              <a:buSzPts val="1400"/>
              <a:buFont typeface="Arial"/>
              <a:buNone/>
              <a:defRPr b="1" sz="2400"/>
            </a:lvl1pPr>
            <a:lvl2pPr indent="-228600" lvl="1" marL="914400" rtl="0">
              <a:spcBef>
                <a:spcPts val="560"/>
              </a:spcBef>
              <a:spcAft>
                <a:spcPts val="0"/>
              </a:spcAft>
              <a:buSzPts val="1400"/>
              <a:buFont typeface="Arial"/>
              <a:buNone/>
              <a:defRPr b="1" sz="2000"/>
            </a:lvl2pPr>
            <a:lvl3pPr indent="-228600" lvl="2" marL="1371600" rtl="0">
              <a:spcBef>
                <a:spcPts val="480"/>
              </a:spcBef>
              <a:spcAft>
                <a:spcPts val="0"/>
              </a:spcAft>
              <a:buSzPts val="1400"/>
              <a:buFont typeface="Arial"/>
              <a:buNone/>
              <a:defRPr b="1" sz="1800"/>
            </a:lvl3pPr>
            <a:lvl4pPr indent="-228600" lvl="3" marL="1828800" rtl="0">
              <a:spcBef>
                <a:spcPts val="400"/>
              </a:spcBef>
              <a:spcAft>
                <a:spcPts val="0"/>
              </a:spcAft>
              <a:buSzPts val="1400"/>
              <a:buFont typeface="Arial"/>
              <a:buNone/>
              <a:defRPr b="1" sz="1600"/>
            </a:lvl4pPr>
            <a:lvl5pPr indent="-228600" lvl="4" marL="2286000" rtl="0">
              <a:spcBef>
                <a:spcPts val="400"/>
              </a:spcBef>
              <a:spcAft>
                <a:spcPts val="0"/>
              </a:spcAft>
              <a:buSzPts val="1400"/>
              <a:buFont typeface="Arial"/>
              <a:buNone/>
              <a:defRPr b="1" sz="1600"/>
            </a:lvl5pPr>
            <a:lvl6pPr indent="-228600" lvl="5" marL="2743200" rtl="0">
              <a:spcBef>
                <a:spcPts val="400"/>
              </a:spcBef>
              <a:spcAft>
                <a:spcPts val="0"/>
              </a:spcAft>
              <a:buSzPts val="1400"/>
              <a:buFont typeface="Arial"/>
              <a:buNone/>
              <a:defRPr b="1" sz="1600"/>
            </a:lvl6pPr>
            <a:lvl7pPr indent="-228600" lvl="6" marL="3200400" rtl="0">
              <a:spcBef>
                <a:spcPts val="400"/>
              </a:spcBef>
              <a:spcAft>
                <a:spcPts val="0"/>
              </a:spcAft>
              <a:buSzPts val="1400"/>
              <a:buFont typeface="Arial"/>
              <a:buNone/>
              <a:defRPr b="1" sz="1600"/>
            </a:lvl7pPr>
            <a:lvl8pPr indent="-228600" lvl="7" marL="3657600" rtl="0">
              <a:spcBef>
                <a:spcPts val="400"/>
              </a:spcBef>
              <a:spcAft>
                <a:spcPts val="0"/>
              </a:spcAft>
              <a:buSzPts val="1400"/>
              <a:buFont typeface="Arial"/>
              <a:buNone/>
              <a:defRPr b="1" sz="1600"/>
            </a:lvl8pPr>
            <a:lvl9pPr indent="-228600" lvl="8" marL="4114800" rtl="0">
              <a:spcBef>
                <a:spcPts val="400"/>
              </a:spcBef>
              <a:spcAft>
                <a:spcPts val="0"/>
              </a:spcAft>
              <a:buSzPts val="1400"/>
              <a:buFont typeface="Arial"/>
              <a:buNone/>
              <a:defRPr b="1" sz="1600"/>
            </a:lvl9pPr>
          </a:lstStyle>
          <a:p/>
        </p:txBody>
      </p:sp>
      <p:sp>
        <p:nvSpPr>
          <p:cNvPr id="88" name="Google Shape;88;p12"/>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17500" lvl="0" marL="457200" rtl="0">
              <a:spcBef>
                <a:spcPts val="640"/>
              </a:spcBef>
              <a:spcAft>
                <a:spcPts val="0"/>
              </a:spcAft>
              <a:buSzPts val="1400"/>
              <a:buChar char="▪"/>
              <a:defRPr sz="2400"/>
            </a:lvl1pPr>
            <a:lvl2pPr indent="-317500" lvl="1" marL="914400" rtl="0">
              <a:spcBef>
                <a:spcPts val="560"/>
              </a:spcBef>
              <a:spcAft>
                <a:spcPts val="0"/>
              </a:spcAft>
              <a:buSzPts val="1400"/>
              <a:buChar char="▪"/>
              <a:defRPr sz="2000"/>
            </a:lvl2pPr>
            <a:lvl3pPr indent="-317500" lvl="2" marL="1371600" rtl="0">
              <a:spcBef>
                <a:spcPts val="480"/>
              </a:spcBef>
              <a:spcAft>
                <a:spcPts val="0"/>
              </a:spcAft>
              <a:buSzPts val="1400"/>
              <a:buChar char="▪"/>
              <a:defRPr sz="1800"/>
            </a:lvl3pPr>
            <a:lvl4pPr indent="-317500" lvl="3" marL="1828800" rtl="0">
              <a:spcBef>
                <a:spcPts val="400"/>
              </a:spcBef>
              <a:spcAft>
                <a:spcPts val="0"/>
              </a:spcAft>
              <a:buSzPts val="1400"/>
              <a:buChar char="▪"/>
              <a:defRPr sz="1600"/>
            </a:lvl4pPr>
            <a:lvl5pPr indent="-317500" lvl="4" marL="2286000" rtl="0">
              <a:spcBef>
                <a:spcPts val="400"/>
              </a:spcBef>
              <a:spcAft>
                <a:spcPts val="0"/>
              </a:spcAft>
              <a:buSzPts val="1400"/>
              <a:buChar char="▪"/>
              <a:defRPr sz="1600"/>
            </a:lvl5pPr>
            <a:lvl6pPr indent="-317500" lvl="5" marL="2743200" rtl="0">
              <a:spcBef>
                <a:spcPts val="400"/>
              </a:spcBef>
              <a:spcAft>
                <a:spcPts val="0"/>
              </a:spcAft>
              <a:buSzPts val="1400"/>
              <a:buChar char="▪"/>
              <a:defRPr sz="1600"/>
            </a:lvl6pPr>
            <a:lvl7pPr indent="-317500" lvl="6" marL="3200400" rtl="0">
              <a:spcBef>
                <a:spcPts val="400"/>
              </a:spcBef>
              <a:spcAft>
                <a:spcPts val="0"/>
              </a:spcAft>
              <a:buSzPts val="1400"/>
              <a:buChar char="▪"/>
              <a:defRPr sz="1600"/>
            </a:lvl7pPr>
            <a:lvl8pPr indent="-317500" lvl="7" marL="3657600" rtl="0">
              <a:spcBef>
                <a:spcPts val="400"/>
              </a:spcBef>
              <a:spcAft>
                <a:spcPts val="0"/>
              </a:spcAft>
              <a:buSzPts val="1400"/>
              <a:buChar char="▪"/>
              <a:defRPr sz="1600"/>
            </a:lvl8pPr>
            <a:lvl9pPr indent="-317500" lvl="8" marL="4114800" rtl="0">
              <a:spcBef>
                <a:spcPts val="400"/>
              </a:spcBef>
              <a:spcAft>
                <a:spcPts val="0"/>
              </a:spcAft>
              <a:buSzPts val="1400"/>
              <a:buChar char="▪"/>
              <a:defRPr sz="1600"/>
            </a:lvl9pPr>
          </a:lstStyle>
          <a:p/>
        </p:txBody>
      </p:sp>
      <p:sp>
        <p:nvSpPr>
          <p:cNvPr id="89" name="Google Shape;89;p12"/>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rtl="0">
              <a:spcBef>
                <a:spcPts val="640"/>
              </a:spcBef>
              <a:spcAft>
                <a:spcPts val="0"/>
              </a:spcAft>
              <a:buSzPts val="1400"/>
              <a:buFont typeface="Arial"/>
              <a:buNone/>
              <a:defRPr b="1" sz="2400"/>
            </a:lvl1pPr>
            <a:lvl2pPr indent="-228600" lvl="1" marL="914400" rtl="0">
              <a:spcBef>
                <a:spcPts val="560"/>
              </a:spcBef>
              <a:spcAft>
                <a:spcPts val="0"/>
              </a:spcAft>
              <a:buSzPts val="1400"/>
              <a:buFont typeface="Arial"/>
              <a:buNone/>
              <a:defRPr b="1" sz="2000"/>
            </a:lvl2pPr>
            <a:lvl3pPr indent="-228600" lvl="2" marL="1371600" rtl="0">
              <a:spcBef>
                <a:spcPts val="480"/>
              </a:spcBef>
              <a:spcAft>
                <a:spcPts val="0"/>
              </a:spcAft>
              <a:buSzPts val="1400"/>
              <a:buFont typeface="Arial"/>
              <a:buNone/>
              <a:defRPr b="1" sz="1800"/>
            </a:lvl3pPr>
            <a:lvl4pPr indent="-228600" lvl="3" marL="1828800" rtl="0">
              <a:spcBef>
                <a:spcPts val="400"/>
              </a:spcBef>
              <a:spcAft>
                <a:spcPts val="0"/>
              </a:spcAft>
              <a:buSzPts val="1400"/>
              <a:buFont typeface="Arial"/>
              <a:buNone/>
              <a:defRPr b="1" sz="1600"/>
            </a:lvl4pPr>
            <a:lvl5pPr indent="-228600" lvl="4" marL="2286000" rtl="0">
              <a:spcBef>
                <a:spcPts val="400"/>
              </a:spcBef>
              <a:spcAft>
                <a:spcPts val="0"/>
              </a:spcAft>
              <a:buSzPts val="1400"/>
              <a:buFont typeface="Arial"/>
              <a:buNone/>
              <a:defRPr b="1" sz="1600"/>
            </a:lvl5pPr>
            <a:lvl6pPr indent="-228600" lvl="5" marL="2743200" rtl="0">
              <a:spcBef>
                <a:spcPts val="400"/>
              </a:spcBef>
              <a:spcAft>
                <a:spcPts val="0"/>
              </a:spcAft>
              <a:buSzPts val="1400"/>
              <a:buFont typeface="Arial"/>
              <a:buNone/>
              <a:defRPr b="1" sz="1600"/>
            </a:lvl6pPr>
            <a:lvl7pPr indent="-228600" lvl="6" marL="3200400" rtl="0">
              <a:spcBef>
                <a:spcPts val="400"/>
              </a:spcBef>
              <a:spcAft>
                <a:spcPts val="0"/>
              </a:spcAft>
              <a:buSzPts val="1400"/>
              <a:buFont typeface="Arial"/>
              <a:buNone/>
              <a:defRPr b="1" sz="1600"/>
            </a:lvl7pPr>
            <a:lvl8pPr indent="-228600" lvl="7" marL="3657600" rtl="0">
              <a:spcBef>
                <a:spcPts val="400"/>
              </a:spcBef>
              <a:spcAft>
                <a:spcPts val="0"/>
              </a:spcAft>
              <a:buSzPts val="1400"/>
              <a:buFont typeface="Arial"/>
              <a:buNone/>
              <a:defRPr b="1" sz="1600"/>
            </a:lvl8pPr>
            <a:lvl9pPr indent="-228600" lvl="8" marL="4114800" rtl="0">
              <a:spcBef>
                <a:spcPts val="400"/>
              </a:spcBef>
              <a:spcAft>
                <a:spcPts val="0"/>
              </a:spcAft>
              <a:buSzPts val="1400"/>
              <a:buFont typeface="Arial"/>
              <a:buNone/>
              <a:defRPr b="1" sz="1600"/>
            </a:lvl9pPr>
          </a:lstStyle>
          <a:p/>
        </p:txBody>
      </p:sp>
      <p:sp>
        <p:nvSpPr>
          <p:cNvPr id="90" name="Google Shape;90;p12"/>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17500" lvl="0" marL="457200" rtl="0">
              <a:spcBef>
                <a:spcPts val="640"/>
              </a:spcBef>
              <a:spcAft>
                <a:spcPts val="0"/>
              </a:spcAft>
              <a:buSzPts val="1400"/>
              <a:buChar char="▪"/>
              <a:defRPr sz="2400"/>
            </a:lvl1pPr>
            <a:lvl2pPr indent="-317500" lvl="1" marL="914400" rtl="0">
              <a:spcBef>
                <a:spcPts val="560"/>
              </a:spcBef>
              <a:spcAft>
                <a:spcPts val="0"/>
              </a:spcAft>
              <a:buSzPts val="1400"/>
              <a:buChar char="▪"/>
              <a:defRPr sz="2000"/>
            </a:lvl2pPr>
            <a:lvl3pPr indent="-317500" lvl="2" marL="1371600" rtl="0">
              <a:spcBef>
                <a:spcPts val="480"/>
              </a:spcBef>
              <a:spcAft>
                <a:spcPts val="0"/>
              </a:spcAft>
              <a:buSzPts val="1400"/>
              <a:buChar char="▪"/>
              <a:defRPr sz="1800"/>
            </a:lvl3pPr>
            <a:lvl4pPr indent="-317500" lvl="3" marL="1828800" rtl="0">
              <a:spcBef>
                <a:spcPts val="400"/>
              </a:spcBef>
              <a:spcAft>
                <a:spcPts val="0"/>
              </a:spcAft>
              <a:buSzPts val="1400"/>
              <a:buChar char="▪"/>
              <a:defRPr sz="1600"/>
            </a:lvl4pPr>
            <a:lvl5pPr indent="-317500" lvl="4" marL="2286000" rtl="0">
              <a:spcBef>
                <a:spcPts val="400"/>
              </a:spcBef>
              <a:spcAft>
                <a:spcPts val="0"/>
              </a:spcAft>
              <a:buSzPts val="1400"/>
              <a:buChar char="▪"/>
              <a:defRPr sz="1600"/>
            </a:lvl5pPr>
            <a:lvl6pPr indent="-317500" lvl="5" marL="2743200" rtl="0">
              <a:spcBef>
                <a:spcPts val="400"/>
              </a:spcBef>
              <a:spcAft>
                <a:spcPts val="0"/>
              </a:spcAft>
              <a:buSzPts val="1400"/>
              <a:buChar char="▪"/>
              <a:defRPr sz="1600"/>
            </a:lvl6pPr>
            <a:lvl7pPr indent="-317500" lvl="6" marL="3200400" rtl="0">
              <a:spcBef>
                <a:spcPts val="400"/>
              </a:spcBef>
              <a:spcAft>
                <a:spcPts val="0"/>
              </a:spcAft>
              <a:buSzPts val="1400"/>
              <a:buChar char="▪"/>
              <a:defRPr sz="1600"/>
            </a:lvl7pPr>
            <a:lvl8pPr indent="-317500" lvl="7" marL="3657600" rtl="0">
              <a:spcBef>
                <a:spcPts val="400"/>
              </a:spcBef>
              <a:spcAft>
                <a:spcPts val="0"/>
              </a:spcAft>
              <a:buSzPts val="1400"/>
              <a:buChar char="▪"/>
              <a:defRPr sz="1600"/>
            </a:lvl8pPr>
            <a:lvl9pPr indent="-317500" lvl="8" marL="4114800" rtl="0">
              <a:spcBef>
                <a:spcPts val="400"/>
              </a:spcBef>
              <a:spcAft>
                <a:spcPts val="0"/>
              </a:spcAft>
              <a:buSzPts val="1400"/>
              <a:buChar char="▪"/>
              <a:defRPr sz="1600"/>
            </a:lvl9pPr>
          </a:lstStyle>
          <a:p/>
        </p:txBody>
      </p:sp>
      <p:sp>
        <p:nvSpPr>
          <p:cNvPr id="91" name="Google Shape;91;p12"/>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92" name="Google Shape;92;p12"/>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93" name="Google Shape;93;p12"/>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94" name="Shape 94"/>
        <p:cNvGrpSpPr/>
        <p:nvPr/>
      </p:nvGrpSpPr>
      <p:grpSpPr>
        <a:xfrm>
          <a:off x="0" y="0"/>
          <a:ext cx="0" cy="0"/>
          <a:chOff x="0" y="0"/>
          <a:chExt cx="0" cy="0"/>
        </a:xfrm>
      </p:grpSpPr>
      <p:sp>
        <p:nvSpPr>
          <p:cNvPr id="95" name="Google Shape;95;p13"/>
          <p:cNvSpPr txBox="1"/>
          <p:nvPr>
            <p:ph type="title"/>
          </p:nvPr>
        </p:nvSpPr>
        <p:spPr>
          <a:xfrm>
            <a:off x="457200" y="244475"/>
            <a:ext cx="8385175" cy="1431925"/>
          </a:xfrm>
          <a:prstGeom prst="rect">
            <a:avLst/>
          </a:prstGeom>
          <a:noFill/>
          <a:ln>
            <a:noFill/>
          </a:ln>
        </p:spPr>
        <p:txBody>
          <a:bodyPr anchorCtr="0" anchor="ctr" bIns="91425" lIns="91425" spcFirstLastPara="1" rIns="91425" wrap="square" tIns="91425">
            <a:noAutofit/>
          </a:bodyPr>
          <a:lstStyle>
            <a:lvl1pPr lvl="0" rtl="0" algn="l">
              <a:spcBef>
                <a:spcPts val="0"/>
              </a:spcBef>
              <a:spcAft>
                <a:spcPts val="0"/>
              </a:spcAft>
              <a:buSzPts val="1400"/>
              <a:buChar char="●"/>
              <a:defRPr b="1" sz="4400">
                <a:solidFill>
                  <a:schemeClr val="lt2"/>
                </a:solidFill>
                <a:latin typeface="Arial Black"/>
                <a:ea typeface="Arial Black"/>
                <a:cs typeface="Arial Black"/>
                <a:sym typeface="Arial Black"/>
              </a:defRPr>
            </a:lvl1pPr>
            <a:lvl2pPr lvl="1" rtl="0" algn="l">
              <a:spcBef>
                <a:spcPts val="0"/>
              </a:spcBef>
              <a:spcAft>
                <a:spcPts val="0"/>
              </a:spcAft>
              <a:buSzPts val="1400"/>
              <a:buChar char="○"/>
              <a:defRPr b="1" sz="4400">
                <a:solidFill>
                  <a:schemeClr val="lt2"/>
                </a:solidFill>
                <a:latin typeface="Arial Black"/>
                <a:ea typeface="Arial Black"/>
                <a:cs typeface="Arial Black"/>
                <a:sym typeface="Arial Black"/>
              </a:defRPr>
            </a:lvl2pPr>
            <a:lvl3pPr lvl="2" rtl="0" algn="l">
              <a:spcBef>
                <a:spcPts val="0"/>
              </a:spcBef>
              <a:spcAft>
                <a:spcPts val="0"/>
              </a:spcAft>
              <a:buSzPts val="1400"/>
              <a:buChar char="■"/>
              <a:defRPr b="1" sz="4400">
                <a:solidFill>
                  <a:schemeClr val="lt2"/>
                </a:solidFill>
                <a:latin typeface="Arial Black"/>
                <a:ea typeface="Arial Black"/>
                <a:cs typeface="Arial Black"/>
                <a:sym typeface="Arial Black"/>
              </a:defRPr>
            </a:lvl3pPr>
            <a:lvl4pPr lvl="3" rtl="0" algn="l">
              <a:spcBef>
                <a:spcPts val="0"/>
              </a:spcBef>
              <a:spcAft>
                <a:spcPts val="0"/>
              </a:spcAft>
              <a:buSzPts val="1400"/>
              <a:buChar char="●"/>
              <a:defRPr b="1" sz="4400">
                <a:solidFill>
                  <a:schemeClr val="lt2"/>
                </a:solidFill>
                <a:latin typeface="Arial Black"/>
                <a:ea typeface="Arial Black"/>
                <a:cs typeface="Arial Black"/>
                <a:sym typeface="Arial Black"/>
              </a:defRPr>
            </a:lvl4pPr>
            <a:lvl5pPr lvl="4" rtl="0" algn="l">
              <a:spcBef>
                <a:spcPts val="0"/>
              </a:spcBef>
              <a:spcAft>
                <a:spcPts val="0"/>
              </a:spcAft>
              <a:buSzPts val="1400"/>
              <a:buChar char="○"/>
              <a:defRPr b="1" sz="4400">
                <a:solidFill>
                  <a:schemeClr val="lt2"/>
                </a:solidFill>
                <a:latin typeface="Arial Black"/>
                <a:ea typeface="Arial Black"/>
                <a:cs typeface="Arial Black"/>
                <a:sym typeface="Arial Black"/>
              </a:defRPr>
            </a:lvl5pPr>
            <a:lvl6pPr lvl="5" marL="457200" rtl="0" algn="l">
              <a:spcBef>
                <a:spcPts val="0"/>
              </a:spcBef>
              <a:spcAft>
                <a:spcPts val="0"/>
              </a:spcAft>
              <a:buSzPts val="1400"/>
              <a:buChar char="■"/>
              <a:defRPr b="1" sz="4400">
                <a:solidFill>
                  <a:schemeClr val="lt2"/>
                </a:solidFill>
                <a:latin typeface="Arial Black"/>
                <a:ea typeface="Arial Black"/>
                <a:cs typeface="Arial Black"/>
                <a:sym typeface="Arial Black"/>
              </a:defRPr>
            </a:lvl6pPr>
            <a:lvl7pPr lvl="6" marL="914400" rtl="0" algn="l">
              <a:spcBef>
                <a:spcPts val="0"/>
              </a:spcBef>
              <a:spcAft>
                <a:spcPts val="0"/>
              </a:spcAft>
              <a:buSzPts val="1400"/>
              <a:buChar char="●"/>
              <a:defRPr b="1" sz="4400">
                <a:solidFill>
                  <a:schemeClr val="lt2"/>
                </a:solidFill>
                <a:latin typeface="Arial Black"/>
                <a:ea typeface="Arial Black"/>
                <a:cs typeface="Arial Black"/>
                <a:sym typeface="Arial Black"/>
              </a:defRPr>
            </a:lvl7pPr>
            <a:lvl8pPr lvl="7" marL="1371600" rtl="0" algn="l">
              <a:spcBef>
                <a:spcPts val="0"/>
              </a:spcBef>
              <a:spcAft>
                <a:spcPts val="0"/>
              </a:spcAft>
              <a:buSzPts val="1400"/>
              <a:buChar char="○"/>
              <a:defRPr b="1" sz="4400">
                <a:solidFill>
                  <a:schemeClr val="lt2"/>
                </a:solidFill>
                <a:latin typeface="Arial Black"/>
                <a:ea typeface="Arial Black"/>
                <a:cs typeface="Arial Black"/>
                <a:sym typeface="Arial Black"/>
              </a:defRPr>
            </a:lvl8pPr>
            <a:lvl9pPr lvl="8" marL="1828800" rtl="0" algn="l">
              <a:spcBef>
                <a:spcPts val="0"/>
              </a:spcBef>
              <a:spcAft>
                <a:spcPts val="0"/>
              </a:spcAft>
              <a:buSzPts val="1400"/>
              <a:buChar char="■"/>
              <a:defRPr b="1" sz="4400">
                <a:solidFill>
                  <a:schemeClr val="lt2"/>
                </a:solidFill>
                <a:latin typeface="Arial Black"/>
                <a:ea typeface="Arial Black"/>
                <a:cs typeface="Arial Black"/>
                <a:sym typeface="Arial Black"/>
              </a:defRPr>
            </a:lvl9pPr>
          </a:lstStyle>
          <a:p/>
        </p:txBody>
      </p:sp>
      <p:sp>
        <p:nvSpPr>
          <p:cNvPr id="96" name="Google Shape;96;p13"/>
          <p:cNvSpPr txBox="1"/>
          <p:nvPr>
            <p:ph idx="1" type="body"/>
          </p:nvPr>
        </p:nvSpPr>
        <p:spPr>
          <a:xfrm>
            <a:off x="838200" y="1905000"/>
            <a:ext cx="3927475" cy="4191000"/>
          </a:xfrm>
          <a:prstGeom prst="rect">
            <a:avLst/>
          </a:prstGeom>
          <a:noFill/>
          <a:ln>
            <a:noFill/>
          </a:ln>
        </p:spPr>
        <p:txBody>
          <a:bodyPr anchorCtr="0" anchor="t" bIns="91425" lIns="91425" spcFirstLastPara="1" rIns="91425" wrap="square" tIns="91425">
            <a:noAutofit/>
          </a:bodyPr>
          <a:lstStyle>
            <a:lvl1pPr indent="-317500" lvl="0" marL="457200" rtl="0">
              <a:spcBef>
                <a:spcPts val="640"/>
              </a:spcBef>
              <a:spcAft>
                <a:spcPts val="0"/>
              </a:spcAft>
              <a:buSzPts val="1400"/>
              <a:buChar char="▪"/>
              <a:defRPr sz="2800"/>
            </a:lvl1pPr>
            <a:lvl2pPr indent="-317500" lvl="1" marL="914400" rtl="0">
              <a:spcBef>
                <a:spcPts val="560"/>
              </a:spcBef>
              <a:spcAft>
                <a:spcPts val="0"/>
              </a:spcAft>
              <a:buSzPts val="1400"/>
              <a:buChar char="▪"/>
              <a:defRPr sz="2400"/>
            </a:lvl2pPr>
            <a:lvl3pPr indent="-317500" lvl="2" marL="1371600" rtl="0">
              <a:spcBef>
                <a:spcPts val="480"/>
              </a:spcBef>
              <a:spcAft>
                <a:spcPts val="0"/>
              </a:spcAft>
              <a:buSzPts val="1400"/>
              <a:buChar char="▪"/>
              <a:defRPr sz="2000"/>
            </a:lvl3pPr>
            <a:lvl4pPr indent="-317500" lvl="3" marL="1828800" rtl="0">
              <a:spcBef>
                <a:spcPts val="400"/>
              </a:spcBef>
              <a:spcAft>
                <a:spcPts val="0"/>
              </a:spcAft>
              <a:buSzPts val="1400"/>
              <a:buChar char="▪"/>
              <a:defRPr sz="1800"/>
            </a:lvl4pPr>
            <a:lvl5pPr indent="-317500" lvl="4" marL="2286000" rtl="0">
              <a:spcBef>
                <a:spcPts val="400"/>
              </a:spcBef>
              <a:spcAft>
                <a:spcPts val="0"/>
              </a:spcAft>
              <a:buSzPts val="1400"/>
              <a:buChar char="▪"/>
              <a:defRPr sz="1800"/>
            </a:lvl5pPr>
            <a:lvl6pPr indent="-317500" lvl="5" marL="2743200" rtl="0">
              <a:spcBef>
                <a:spcPts val="400"/>
              </a:spcBef>
              <a:spcAft>
                <a:spcPts val="0"/>
              </a:spcAft>
              <a:buSzPts val="1400"/>
              <a:buChar char="▪"/>
              <a:defRPr sz="1800"/>
            </a:lvl6pPr>
            <a:lvl7pPr indent="-317500" lvl="6" marL="3200400" rtl="0">
              <a:spcBef>
                <a:spcPts val="400"/>
              </a:spcBef>
              <a:spcAft>
                <a:spcPts val="0"/>
              </a:spcAft>
              <a:buSzPts val="1400"/>
              <a:buChar char="▪"/>
              <a:defRPr sz="1800"/>
            </a:lvl7pPr>
            <a:lvl8pPr indent="-317500" lvl="7" marL="3657600" rtl="0">
              <a:spcBef>
                <a:spcPts val="400"/>
              </a:spcBef>
              <a:spcAft>
                <a:spcPts val="0"/>
              </a:spcAft>
              <a:buSzPts val="1400"/>
              <a:buChar char="▪"/>
              <a:defRPr sz="1800"/>
            </a:lvl8pPr>
            <a:lvl9pPr indent="-317500" lvl="8" marL="4114800" rtl="0">
              <a:spcBef>
                <a:spcPts val="400"/>
              </a:spcBef>
              <a:spcAft>
                <a:spcPts val="0"/>
              </a:spcAft>
              <a:buSzPts val="1400"/>
              <a:buChar char="▪"/>
              <a:defRPr sz="1800"/>
            </a:lvl9pPr>
          </a:lstStyle>
          <a:p/>
        </p:txBody>
      </p:sp>
      <p:sp>
        <p:nvSpPr>
          <p:cNvPr id="97" name="Google Shape;97;p13"/>
          <p:cNvSpPr txBox="1"/>
          <p:nvPr>
            <p:ph idx="2" type="body"/>
          </p:nvPr>
        </p:nvSpPr>
        <p:spPr>
          <a:xfrm>
            <a:off x="4918075" y="1905000"/>
            <a:ext cx="3927475" cy="4191000"/>
          </a:xfrm>
          <a:prstGeom prst="rect">
            <a:avLst/>
          </a:prstGeom>
          <a:noFill/>
          <a:ln>
            <a:noFill/>
          </a:ln>
        </p:spPr>
        <p:txBody>
          <a:bodyPr anchorCtr="0" anchor="t" bIns="91425" lIns="91425" spcFirstLastPara="1" rIns="91425" wrap="square" tIns="91425">
            <a:noAutofit/>
          </a:bodyPr>
          <a:lstStyle>
            <a:lvl1pPr indent="-317500" lvl="0" marL="457200" rtl="0">
              <a:spcBef>
                <a:spcPts val="640"/>
              </a:spcBef>
              <a:spcAft>
                <a:spcPts val="0"/>
              </a:spcAft>
              <a:buSzPts val="1400"/>
              <a:buChar char="▪"/>
              <a:defRPr sz="2800"/>
            </a:lvl1pPr>
            <a:lvl2pPr indent="-317500" lvl="1" marL="914400" rtl="0">
              <a:spcBef>
                <a:spcPts val="560"/>
              </a:spcBef>
              <a:spcAft>
                <a:spcPts val="0"/>
              </a:spcAft>
              <a:buSzPts val="1400"/>
              <a:buChar char="▪"/>
              <a:defRPr sz="2400"/>
            </a:lvl2pPr>
            <a:lvl3pPr indent="-317500" lvl="2" marL="1371600" rtl="0">
              <a:spcBef>
                <a:spcPts val="480"/>
              </a:spcBef>
              <a:spcAft>
                <a:spcPts val="0"/>
              </a:spcAft>
              <a:buSzPts val="1400"/>
              <a:buChar char="▪"/>
              <a:defRPr sz="2000"/>
            </a:lvl3pPr>
            <a:lvl4pPr indent="-317500" lvl="3" marL="1828800" rtl="0">
              <a:spcBef>
                <a:spcPts val="400"/>
              </a:spcBef>
              <a:spcAft>
                <a:spcPts val="0"/>
              </a:spcAft>
              <a:buSzPts val="1400"/>
              <a:buChar char="▪"/>
              <a:defRPr sz="1800"/>
            </a:lvl4pPr>
            <a:lvl5pPr indent="-317500" lvl="4" marL="2286000" rtl="0">
              <a:spcBef>
                <a:spcPts val="400"/>
              </a:spcBef>
              <a:spcAft>
                <a:spcPts val="0"/>
              </a:spcAft>
              <a:buSzPts val="1400"/>
              <a:buChar char="▪"/>
              <a:defRPr sz="1800"/>
            </a:lvl5pPr>
            <a:lvl6pPr indent="-317500" lvl="5" marL="2743200" rtl="0">
              <a:spcBef>
                <a:spcPts val="400"/>
              </a:spcBef>
              <a:spcAft>
                <a:spcPts val="0"/>
              </a:spcAft>
              <a:buSzPts val="1400"/>
              <a:buChar char="▪"/>
              <a:defRPr sz="1800"/>
            </a:lvl6pPr>
            <a:lvl7pPr indent="-317500" lvl="6" marL="3200400" rtl="0">
              <a:spcBef>
                <a:spcPts val="400"/>
              </a:spcBef>
              <a:spcAft>
                <a:spcPts val="0"/>
              </a:spcAft>
              <a:buSzPts val="1400"/>
              <a:buChar char="▪"/>
              <a:defRPr sz="1800"/>
            </a:lvl7pPr>
            <a:lvl8pPr indent="-317500" lvl="7" marL="3657600" rtl="0">
              <a:spcBef>
                <a:spcPts val="400"/>
              </a:spcBef>
              <a:spcAft>
                <a:spcPts val="0"/>
              </a:spcAft>
              <a:buSzPts val="1400"/>
              <a:buChar char="▪"/>
              <a:defRPr sz="1800"/>
            </a:lvl8pPr>
            <a:lvl9pPr indent="-317500" lvl="8" marL="4114800" rtl="0">
              <a:spcBef>
                <a:spcPts val="400"/>
              </a:spcBef>
              <a:spcAft>
                <a:spcPts val="0"/>
              </a:spcAft>
              <a:buSzPts val="1400"/>
              <a:buChar char="▪"/>
              <a:defRPr sz="1800"/>
            </a:lvl9pPr>
          </a:lstStyle>
          <a:p/>
        </p:txBody>
      </p:sp>
      <p:sp>
        <p:nvSpPr>
          <p:cNvPr id="98" name="Google Shape;98;p13"/>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99" name="Google Shape;99;p13"/>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100" name="Google Shape;100;p13"/>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01" name="Shape 101"/>
        <p:cNvGrpSpPr/>
        <p:nvPr/>
      </p:nvGrpSpPr>
      <p:grpSpPr>
        <a:xfrm>
          <a:off x="0" y="0"/>
          <a:ext cx="0" cy="0"/>
          <a:chOff x="0" y="0"/>
          <a:chExt cx="0" cy="0"/>
        </a:xfrm>
      </p:grpSpPr>
      <p:sp>
        <p:nvSpPr>
          <p:cNvPr id="102" name="Google Shape;102;p14"/>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lvl="0" rtl="0" algn="l">
              <a:spcBef>
                <a:spcPts val="0"/>
              </a:spcBef>
              <a:spcAft>
                <a:spcPts val="0"/>
              </a:spcAft>
              <a:buSzPts val="1400"/>
              <a:buChar char="●"/>
              <a:defRPr b="1" sz="4000" cap="none"/>
            </a:lvl1pPr>
            <a:lvl2pPr lvl="1" rtl="0">
              <a:spcBef>
                <a:spcPts val="0"/>
              </a:spcBef>
              <a:spcAft>
                <a:spcPts val="0"/>
              </a:spcAft>
              <a:buSzPts val="1400"/>
              <a:buChar char="○"/>
              <a:defRPr b="1" sz="4400">
                <a:solidFill>
                  <a:schemeClr val="lt2"/>
                </a:solidFill>
                <a:latin typeface="Arial Black"/>
                <a:ea typeface="Arial Black"/>
                <a:cs typeface="Arial Black"/>
                <a:sym typeface="Arial Black"/>
              </a:defRPr>
            </a:lvl2pPr>
            <a:lvl3pPr lvl="2" rtl="0">
              <a:spcBef>
                <a:spcPts val="0"/>
              </a:spcBef>
              <a:spcAft>
                <a:spcPts val="0"/>
              </a:spcAft>
              <a:buSzPts val="1400"/>
              <a:buChar char="■"/>
              <a:defRPr b="1" sz="4400">
                <a:solidFill>
                  <a:schemeClr val="lt2"/>
                </a:solidFill>
                <a:latin typeface="Arial Black"/>
                <a:ea typeface="Arial Black"/>
                <a:cs typeface="Arial Black"/>
                <a:sym typeface="Arial Black"/>
              </a:defRPr>
            </a:lvl3pPr>
            <a:lvl4pPr lvl="3" rtl="0">
              <a:spcBef>
                <a:spcPts val="0"/>
              </a:spcBef>
              <a:spcAft>
                <a:spcPts val="0"/>
              </a:spcAft>
              <a:buSzPts val="1400"/>
              <a:buChar char="●"/>
              <a:defRPr b="1" sz="4400">
                <a:solidFill>
                  <a:schemeClr val="lt2"/>
                </a:solidFill>
                <a:latin typeface="Arial Black"/>
                <a:ea typeface="Arial Black"/>
                <a:cs typeface="Arial Black"/>
                <a:sym typeface="Arial Black"/>
              </a:defRPr>
            </a:lvl4pPr>
            <a:lvl5pPr lvl="4" rtl="0">
              <a:spcBef>
                <a:spcPts val="0"/>
              </a:spcBef>
              <a:spcAft>
                <a:spcPts val="0"/>
              </a:spcAft>
              <a:buSzPts val="1400"/>
              <a:buChar char="○"/>
              <a:defRPr b="1" sz="4400">
                <a:solidFill>
                  <a:schemeClr val="lt2"/>
                </a:solidFill>
                <a:latin typeface="Arial Black"/>
                <a:ea typeface="Arial Black"/>
                <a:cs typeface="Arial Black"/>
                <a:sym typeface="Arial Black"/>
              </a:defRPr>
            </a:lvl5pPr>
            <a:lvl6pPr lvl="5" rtl="0">
              <a:spcBef>
                <a:spcPts val="0"/>
              </a:spcBef>
              <a:spcAft>
                <a:spcPts val="0"/>
              </a:spcAft>
              <a:buSzPts val="1400"/>
              <a:buChar char="■"/>
              <a:defRPr b="1" sz="4400">
                <a:solidFill>
                  <a:schemeClr val="lt2"/>
                </a:solidFill>
                <a:latin typeface="Arial Black"/>
                <a:ea typeface="Arial Black"/>
                <a:cs typeface="Arial Black"/>
                <a:sym typeface="Arial Black"/>
              </a:defRPr>
            </a:lvl6pPr>
            <a:lvl7pPr lvl="6" rtl="0">
              <a:spcBef>
                <a:spcPts val="0"/>
              </a:spcBef>
              <a:spcAft>
                <a:spcPts val="0"/>
              </a:spcAft>
              <a:buSzPts val="1400"/>
              <a:buChar char="●"/>
              <a:defRPr b="1" sz="4400">
                <a:solidFill>
                  <a:schemeClr val="lt2"/>
                </a:solidFill>
                <a:latin typeface="Arial Black"/>
                <a:ea typeface="Arial Black"/>
                <a:cs typeface="Arial Black"/>
                <a:sym typeface="Arial Black"/>
              </a:defRPr>
            </a:lvl7pPr>
            <a:lvl8pPr lvl="7" rtl="0">
              <a:spcBef>
                <a:spcPts val="0"/>
              </a:spcBef>
              <a:spcAft>
                <a:spcPts val="0"/>
              </a:spcAft>
              <a:buSzPts val="1400"/>
              <a:buChar char="○"/>
              <a:defRPr b="1" sz="4400">
                <a:solidFill>
                  <a:schemeClr val="lt2"/>
                </a:solidFill>
                <a:latin typeface="Arial Black"/>
                <a:ea typeface="Arial Black"/>
                <a:cs typeface="Arial Black"/>
                <a:sym typeface="Arial Black"/>
              </a:defRPr>
            </a:lvl8pPr>
            <a:lvl9pPr lvl="8" rtl="0">
              <a:spcBef>
                <a:spcPts val="0"/>
              </a:spcBef>
              <a:spcAft>
                <a:spcPts val="0"/>
              </a:spcAft>
              <a:buSzPts val="1400"/>
              <a:buChar char="■"/>
              <a:defRPr b="1" sz="4400">
                <a:solidFill>
                  <a:schemeClr val="lt2"/>
                </a:solidFill>
                <a:latin typeface="Arial Black"/>
                <a:ea typeface="Arial Black"/>
                <a:cs typeface="Arial Black"/>
                <a:sym typeface="Arial Black"/>
              </a:defRPr>
            </a:lvl9pPr>
          </a:lstStyle>
          <a:p/>
        </p:txBody>
      </p:sp>
      <p:sp>
        <p:nvSpPr>
          <p:cNvPr id="103" name="Google Shape;103;p14"/>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rtl="0">
              <a:spcBef>
                <a:spcPts val="640"/>
              </a:spcBef>
              <a:spcAft>
                <a:spcPts val="0"/>
              </a:spcAft>
              <a:buSzPts val="1400"/>
              <a:buFont typeface="Arial"/>
              <a:buNone/>
              <a:defRPr sz="2000"/>
            </a:lvl1pPr>
            <a:lvl2pPr indent="-228600" lvl="1" marL="914400" rtl="0">
              <a:spcBef>
                <a:spcPts val="560"/>
              </a:spcBef>
              <a:spcAft>
                <a:spcPts val="0"/>
              </a:spcAft>
              <a:buSzPts val="1400"/>
              <a:buFont typeface="Arial"/>
              <a:buNone/>
              <a:defRPr sz="1800"/>
            </a:lvl2pPr>
            <a:lvl3pPr indent="-228600" lvl="2" marL="1371600" rtl="0">
              <a:spcBef>
                <a:spcPts val="480"/>
              </a:spcBef>
              <a:spcAft>
                <a:spcPts val="0"/>
              </a:spcAft>
              <a:buSzPts val="1400"/>
              <a:buFont typeface="Arial"/>
              <a:buNone/>
              <a:defRPr sz="1600"/>
            </a:lvl3pPr>
            <a:lvl4pPr indent="-228600" lvl="3" marL="1828800" rtl="0">
              <a:spcBef>
                <a:spcPts val="400"/>
              </a:spcBef>
              <a:spcAft>
                <a:spcPts val="0"/>
              </a:spcAft>
              <a:buSzPts val="1400"/>
              <a:buFont typeface="Arial"/>
              <a:buNone/>
              <a:defRPr sz="1400"/>
            </a:lvl4pPr>
            <a:lvl5pPr indent="-228600" lvl="4" marL="2286000" rtl="0">
              <a:spcBef>
                <a:spcPts val="400"/>
              </a:spcBef>
              <a:spcAft>
                <a:spcPts val="0"/>
              </a:spcAft>
              <a:buSzPts val="1400"/>
              <a:buFont typeface="Arial"/>
              <a:buNone/>
              <a:defRPr sz="1400"/>
            </a:lvl5pPr>
            <a:lvl6pPr indent="-228600" lvl="5" marL="2743200" rtl="0">
              <a:spcBef>
                <a:spcPts val="400"/>
              </a:spcBef>
              <a:spcAft>
                <a:spcPts val="0"/>
              </a:spcAft>
              <a:buSzPts val="1400"/>
              <a:buFont typeface="Arial"/>
              <a:buNone/>
              <a:defRPr sz="1400"/>
            </a:lvl6pPr>
            <a:lvl7pPr indent="-228600" lvl="6" marL="3200400" rtl="0">
              <a:spcBef>
                <a:spcPts val="400"/>
              </a:spcBef>
              <a:spcAft>
                <a:spcPts val="0"/>
              </a:spcAft>
              <a:buSzPts val="1400"/>
              <a:buFont typeface="Arial"/>
              <a:buNone/>
              <a:defRPr sz="1400"/>
            </a:lvl7pPr>
            <a:lvl8pPr indent="-228600" lvl="7" marL="3657600" rtl="0">
              <a:spcBef>
                <a:spcPts val="400"/>
              </a:spcBef>
              <a:spcAft>
                <a:spcPts val="0"/>
              </a:spcAft>
              <a:buSzPts val="1400"/>
              <a:buFont typeface="Arial"/>
              <a:buNone/>
              <a:defRPr sz="1400"/>
            </a:lvl8pPr>
            <a:lvl9pPr indent="-228600" lvl="8" marL="4114800" rtl="0">
              <a:spcBef>
                <a:spcPts val="400"/>
              </a:spcBef>
              <a:spcAft>
                <a:spcPts val="0"/>
              </a:spcAft>
              <a:buSzPts val="1400"/>
              <a:buFont typeface="Arial"/>
              <a:buNone/>
              <a:defRPr sz="1400"/>
            </a:lvl9pPr>
          </a:lstStyle>
          <a:p/>
        </p:txBody>
      </p:sp>
      <p:sp>
        <p:nvSpPr>
          <p:cNvPr id="104" name="Google Shape;104;p14"/>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105" name="Google Shape;105;p14"/>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106" name="Google Shape;106;p14"/>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9" name="Shape 39"/>
        <p:cNvGrpSpPr/>
        <p:nvPr/>
      </p:nvGrpSpPr>
      <p:grpSpPr>
        <a:xfrm>
          <a:off x="0" y="0"/>
          <a:ext cx="0" cy="0"/>
          <a:chOff x="0" y="0"/>
          <a:chExt cx="0" cy="0"/>
        </a:xfrm>
      </p:grpSpPr>
      <p:sp>
        <p:nvSpPr>
          <p:cNvPr id="40" name="Google Shape;40;p4"/>
          <p:cNvSpPr txBox="1"/>
          <p:nvPr>
            <p:ph type="title"/>
          </p:nvPr>
        </p:nvSpPr>
        <p:spPr>
          <a:xfrm>
            <a:off x="457200" y="244475"/>
            <a:ext cx="8385175" cy="1431925"/>
          </a:xfrm>
          <a:prstGeom prst="rect">
            <a:avLst/>
          </a:prstGeom>
          <a:noFill/>
          <a:ln>
            <a:noFill/>
          </a:ln>
        </p:spPr>
        <p:txBody>
          <a:bodyPr anchorCtr="0" anchor="ctr" bIns="91425" lIns="91425" spcFirstLastPara="1" rIns="91425" wrap="square" tIns="91425">
            <a:noAutofit/>
          </a:bodyPr>
          <a:lstStyle>
            <a:lvl1pPr lvl="0" rtl="0" algn="l">
              <a:spcBef>
                <a:spcPts val="0"/>
              </a:spcBef>
              <a:spcAft>
                <a:spcPts val="0"/>
              </a:spcAft>
              <a:buSzPts val="1400"/>
              <a:buChar char="●"/>
              <a:defRPr b="1" sz="4400">
                <a:solidFill>
                  <a:schemeClr val="lt2"/>
                </a:solidFill>
                <a:latin typeface="Arial Black"/>
                <a:ea typeface="Arial Black"/>
                <a:cs typeface="Arial Black"/>
                <a:sym typeface="Arial Black"/>
              </a:defRPr>
            </a:lvl1pPr>
            <a:lvl2pPr lvl="1" rtl="0" algn="l">
              <a:spcBef>
                <a:spcPts val="0"/>
              </a:spcBef>
              <a:spcAft>
                <a:spcPts val="0"/>
              </a:spcAft>
              <a:buSzPts val="1400"/>
              <a:buChar char="○"/>
              <a:defRPr b="1" sz="4400">
                <a:solidFill>
                  <a:schemeClr val="lt2"/>
                </a:solidFill>
                <a:latin typeface="Arial Black"/>
                <a:ea typeface="Arial Black"/>
                <a:cs typeface="Arial Black"/>
                <a:sym typeface="Arial Black"/>
              </a:defRPr>
            </a:lvl2pPr>
            <a:lvl3pPr lvl="2" rtl="0" algn="l">
              <a:spcBef>
                <a:spcPts val="0"/>
              </a:spcBef>
              <a:spcAft>
                <a:spcPts val="0"/>
              </a:spcAft>
              <a:buSzPts val="1400"/>
              <a:buChar char="■"/>
              <a:defRPr b="1" sz="4400">
                <a:solidFill>
                  <a:schemeClr val="lt2"/>
                </a:solidFill>
                <a:latin typeface="Arial Black"/>
                <a:ea typeface="Arial Black"/>
                <a:cs typeface="Arial Black"/>
                <a:sym typeface="Arial Black"/>
              </a:defRPr>
            </a:lvl3pPr>
            <a:lvl4pPr lvl="3" rtl="0" algn="l">
              <a:spcBef>
                <a:spcPts val="0"/>
              </a:spcBef>
              <a:spcAft>
                <a:spcPts val="0"/>
              </a:spcAft>
              <a:buSzPts val="1400"/>
              <a:buChar char="●"/>
              <a:defRPr b="1" sz="4400">
                <a:solidFill>
                  <a:schemeClr val="lt2"/>
                </a:solidFill>
                <a:latin typeface="Arial Black"/>
                <a:ea typeface="Arial Black"/>
                <a:cs typeface="Arial Black"/>
                <a:sym typeface="Arial Black"/>
              </a:defRPr>
            </a:lvl4pPr>
            <a:lvl5pPr lvl="4" rtl="0" algn="l">
              <a:spcBef>
                <a:spcPts val="0"/>
              </a:spcBef>
              <a:spcAft>
                <a:spcPts val="0"/>
              </a:spcAft>
              <a:buSzPts val="1400"/>
              <a:buChar char="○"/>
              <a:defRPr b="1" sz="4400">
                <a:solidFill>
                  <a:schemeClr val="lt2"/>
                </a:solidFill>
                <a:latin typeface="Arial Black"/>
                <a:ea typeface="Arial Black"/>
                <a:cs typeface="Arial Black"/>
                <a:sym typeface="Arial Black"/>
              </a:defRPr>
            </a:lvl5pPr>
            <a:lvl6pPr lvl="5" marL="457200" rtl="0" algn="l">
              <a:spcBef>
                <a:spcPts val="0"/>
              </a:spcBef>
              <a:spcAft>
                <a:spcPts val="0"/>
              </a:spcAft>
              <a:buSzPts val="1400"/>
              <a:buChar char="■"/>
              <a:defRPr b="1" sz="4400">
                <a:solidFill>
                  <a:schemeClr val="lt2"/>
                </a:solidFill>
                <a:latin typeface="Arial Black"/>
                <a:ea typeface="Arial Black"/>
                <a:cs typeface="Arial Black"/>
                <a:sym typeface="Arial Black"/>
              </a:defRPr>
            </a:lvl6pPr>
            <a:lvl7pPr lvl="6" marL="914400" rtl="0" algn="l">
              <a:spcBef>
                <a:spcPts val="0"/>
              </a:spcBef>
              <a:spcAft>
                <a:spcPts val="0"/>
              </a:spcAft>
              <a:buSzPts val="1400"/>
              <a:buChar char="●"/>
              <a:defRPr b="1" sz="4400">
                <a:solidFill>
                  <a:schemeClr val="lt2"/>
                </a:solidFill>
                <a:latin typeface="Arial Black"/>
                <a:ea typeface="Arial Black"/>
                <a:cs typeface="Arial Black"/>
                <a:sym typeface="Arial Black"/>
              </a:defRPr>
            </a:lvl7pPr>
            <a:lvl8pPr lvl="7" marL="1371600" rtl="0" algn="l">
              <a:spcBef>
                <a:spcPts val="0"/>
              </a:spcBef>
              <a:spcAft>
                <a:spcPts val="0"/>
              </a:spcAft>
              <a:buSzPts val="1400"/>
              <a:buChar char="○"/>
              <a:defRPr b="1" sz="4400">
                <a:solidFill>
                  <a:schemeClr val="lt2"/>
                </a:solidFill>
                <a:latin typeface="Arial Black"/>
                <a:ea typeface="Arial Black"/>
                <a:cs typeface="Arial Black"/>
                <a:sym typeface="Arial Black"/>
              </a:defRPr>
            </a:lvl8pPr>
            <a:lvl9pPr lvl="8" marL="1828800" rtl="0" algn="l">
              <a:spcBef>
                <a:spcPts val="0"/>
              </a:spcBef>
              <a:spcAft>
                <a:spcPts val="0"/>
              </a:spcAft>
              <a:buSzPts val="1400"/>
              <a:buChar char="■"/>
              <a:defRPr b="1" sz="4400">
                <a:solidFill>
                  <a:schemeClr val="lt2"/>
                </a:solidFill>
                <a:latin typeface="Arial Black"/>
                <a:ea typeface="Arial Black"/>
                <a:cs typeface="Arial Black"/>
                <a:sym typeface="Arial Black"/>
              </a:defRPr>
            </a:lvl9pPr>
          </a:lstStyle>
          <a:p/>
        </p:txBody>
      </p:sp>
      <p:sp>
        <p:nvSpPr>
          <p:cNvPr id="41" name="Google Shape;41;p4"/>
          <p:cNvSpPr txBox="1"/>
          <p:nvPr>
            <p:ph idx="1" type="body"/>
          </p:nvPr>
        </p:nvSpPr>
        <p:spPr>
          <a:xfrm>
            <a:off x="838200" y="1905000"/>
            <a:ext cx="8007350" cy="4191000"/>
          </a:xfrm>
          <a:prstGeom prst="rect">
            <a:avLst/>
          </a:prstGeom>
          <a:noFill/>
          <a:ln>
            <a:noFill/>
          </a:ln>
        </p:spPr>
        <p:txBody>
          <a:bodyPr anchorCtr="0" anchor="t" bIns="91425" lIns="91425" spcFirstLastPara="1" rIns="91425" wrap="square" tIns="91425">
            <a:noAutofit/>
          </a:bodyPr>
          <a:lstStyle>
            <a:lvl1pPr indent="-317500" lvl="0" marL="457200" rtl="0" algn="l">
              <a:spcBef>
                <a:spcPts val="640"/>
              </a:spcBef>
              <a:spcAft>
                <a:spcPts val="0"/>
              </a:spcAft>
              <a:buClr>
                <a:schemeClr val="hlink"/>
              </a:buClr>
              <a:buSzPts val="1400"/>
              <a:buFont typeface="Noto Symbol"/>
              <a:buChar char="▪"/>
              <a:defRPr sz="3200">
                <a:solidFill>
                  <a:schemeClr val="lt1"/>
                </a:solidFill>
                <a:latin typeface="Arial"/>
                <a:ea typeface="Arial"/>
                <a:cs typeface="Arial"/>
                <a:sym typeface="Arial"/>
              </a:defRPr>
            </a:lvl1pPr>
            <a:lvl2pPr indent="-317500" lvl="1" marL="914400" rtl="0" algn="l">
              <a:spcBef>
                <a:spcPts val="560"/>
              </a:spcBef>
              <a:spcAft>
                <a:spcPts val="0"/>
              </a:spcAft>
              <a:buClr>
                <a:schemeClr val="accent2"/>
              </a:buClr>
              <a:buSzPts val="1400"/>
              <a:buFont typeface="Noto Symbol"/>
              <a:buChar char="▪"/>
              <a:defRPr sz="2800">
                <a:solidFill>
                  <a:schemeClr val="lt1"/>
                </a:solidFill>
                <a:latin typeface="Arial"/>
                <a:ea typeface="Arial"/>
                <a:cs typeface="Arial"/>
                <a:sym typeface="Arial"/>
              </a:defRPr>
            </a:lvl2pPr>
            <a:lvl3pPr indent="-317500" lvl="2" marL="1371600" rtl="0" algn="l">
              <a:spcBef>
                <a:spcPts val="480"/>
              </a:spcBef>
              <a:spcAft>
                <a:spcPts val="0"/>
              </a:spcAft>
              <a:buClr>
                <a:schemeClr val="hlink"/>
              </a:buClr>
              <a:buSzPts val="1400"/>
              <a:buFont typeface="Noto Symbol"/>
              <a:buChar char="▪"/>
              <a:defRPr sz="2400">
                <a:solidFill>
                  <a:schemeClr val="lt1"/>
                </a:solidFill>
                <a:latin typeface="Arial"/>
                <a:ea typeface="Arial"/>
                <a:cs typeface="Arial"/>
                <a:sym typeface="Arial"/>
              </a:defRPr>
            </a:lvl3pPr>
            <a:lvl4pPr indent="-317500" lvl="3" marL="1828800" rtl="0" algn="l">
              <a:spcBef>
                <a:spcPts val="400"/>
              </a:spcBef>
              <a:spcAft>
                <a:spcPts val="0"/>
              </a:spcAft>
              <a:buClr>
                <a:schemeClr val="accent2"/>
              </a:buClr>
              <a:buSzPts val="1400"/>
              <a:buFont typeface="Noto Symbol"/>
              <a:buChar char="▪"/>
              <a:defRPr sz="2000">
                <a:solidFill>
                  <a:schemeClr val="lt1"/>
                </a:solidFill>
                <a:latin typeface="Arial"/>
                <a:ea typeface="Arial"/>
                <a:cs typeface="Arial"/>
                <a:sym typeface="Arial"/>
              </a:defRPr>
            </a:lvl4pPr>
            <a:lvl5pPr indent="-317500" lvl="4" marL="2286000" rtl="0" algn="l">
              <a:spcBef>
                <a:spcPts val="400"/>
              </a:spcBef>
              <a:spcAft>
                <a:spcPts val="0"/>
              </a:spcAft>
              <a:buClr>
                <a:schemeClr val="hlink"/>
              </a:buClr>
              <a:buSzPts val="1400"/>
              <a:buFont typeface="Noto Symbol"/>
              <a:buChar char="▪"/>
              <a:defRPr sz="2000">
                <a:solidFill>
                  <a:schemeClr val="lt1"/>
                </a:solidFill>
                <a:latin typeface="Arial"/>
                <a:ea typeface="Arial"/>
                <a:cs typeface="Arial"/>
                <a:sym typeface="Arial"/>
              </a:defRPr>
            </a:lvl5pPr>
            <a:lvl6pPr indent="-317500" lvl="5" marL="2743200" rtl="0" algn="l">
              <a:spcBef>
                <a:spcPts val="400"/>
              </a:spcBef>
              <a:spcAft>
                <a:spcPts val="0"/>
              </a:spcAft>
              <a:buClr>
                <a:schemeClr val="hlink"/>
              </a:buClr>
              <a:buSzPts val="1400"/>
              <a:buFont typeface="Noto Symbol"/>
              <a:buChar char="▪"/>
              <a:defRPr sz="2000">
                <a:solidFill>
                  <a:schemeClr val="lt1"/>
                </a:solidFill>
                <a:latin typeface="Arial"/>
                <a:ea typeface="Arial"/>
                <a:cs typeface="Arial"/>
                <a:sym typeface="Arial"/>
              </a:defRPr>
            </a:lvl6pPr>
            <a:lvl7pPr indent="-317500" lvl="6" marL="3200400" rtl="0" algn="l">
              <a:spcBef>
                <a:spcPts val="400"/>
              </a:spcBef>
              <a:spcAft>
                <a:spcPts val="0"/>
              </a:spcAft>
              <a:buClr>
                <a:schemeClr val="hlink"/>
              </a:buClr>
              <a:buSzPts val="1400"/>
              <a:buFont typeface="Noto Symbol"/>
              <a:buChar char="▪"/>
              <a:defRPr sz="2000">
                <a:solidFill>
                  <a:schemeClr val="lt1"/>
                </a:solidFill>
                <a:latin typeface="Arial"/>
                <a:ea typeface="Arial"/>
                <a:cs typeface="Arial"/>
                <a:sym typeface="Arial"/>
              </a:defRPr>
            </a:lvl7pPr>
            <a:lvl8pPr indent="-317500" lvl="7" marL="3657600" rtl="0" algn="l">
              <a:spcBef>
                <a:spcPts val="400"/>
              </a:spcBef>
              <a:spcAft>
                <a:spcPts val="0"/>
              </a:spcAft>
              <a:buClr>
                <a:schemeClr val="hlink"/>
              </a:buClr>
              <a:buSzPts val="1400"/>
              <a:buFont typeface="Noto Symbol"/>
              <a:buChar char="▪"/>
              <a:defRPr sz="2000">
                <a:solidFill>
                  <a:schemeClr val="lt1"/>
                </a:solidFill>
                <a:latin typeface="Arial"/>
                <a:ea typeface="Arial"/>
                <a:cs typeface="Arial"/>
                <a:sym typeface="Arial"/>
              </a:defRPr>
            </a:lvl8pPr>
            <a:lvl9pPr indent="-317500" lvl="8" marL="4114800" rtl="0" algn="l">
              <a:spcBef>
                <a:spcPts val="400"/>
              </a:spcBef>
              <a:spcAft>
                <a:spcPts val="0"/>
              </a:spcAft>
              <a:buClr>
                <a:schemeClr val="hlink"/>
              </a:buClr>
              <a:buSzPts val="1400"/>
              <a:buFont typeface="Noto Symbol"/>
              <a:buChar char="▪"/>
              <a:defRPr sz="2000">
                <a:solidFill>
                  <a:schemeClr val="lt1"/>
                </a:solidFill>
                <a:latin typeface="Arial"/>
                <a:ea typeface="Arial"/>
                <a:cs typeface="Arial"/>
                <a:sym typeface="Arial"/>
              </a:defRPr>
            </a:lvl9pPr>
          </a:lstStyle>
          <a:p/>
        </p:txBody>
      </p:sp>
      <p:sp>
        <p:nvSpPr>
          <p:cNvPr id="42" name="Google Shape;42;p4"/>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43" name="Google Shape;43;p4"/>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44" name="Google Shape;44;p4"/>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able" type="tbl">
  <p:cSld name="TABLE">
    <p:spTree>
      <p:nvGrpSpPr>
        <p:cNvPr id="45" name="Shape 45"/>
        <p:cNvGrpSpPr/>
        <p:nvPr/>
      </p:nvGrpSpPr>
      <p:grpSpPr>
        <a:xfrm>
          <a:off x="0" y="0"/>
          <a:ext cx="0" cy="0"/>
          <a:chOff x="0" y="0"/>
          <a:chExt cx="0" cy="0"/>
        </a:xfrm>
      </p:grpSpPr>
      <p:sp>
        <p:nvSpPr>
          <p:cNvPr id="46" name="Google Shape;46;p5"/>
          <p:cNvSpPr txBox="1"/>
          <p:nvPr>
            <p:ph type="title"/>
          </p:nvPr>
        </p:nvSpPr>
        <p:spPr>
          <a:xfrm>
            <a:off x="457200" y="244475"/>
            <a:ext cx="8385175" cy="1431925"/>
          </a:xfrm>
          <a:prstGeom prst="rect">
            <a:avLst/>
          </a:prstGeom>
          <a:noFill/>
          <a:ln>
            <a:noFill/>
          </a:ln>
        </p:spPr>
        <p:txBody>
          <a:bodyPr anchorCtr="0" anchor="ctr" bIns="91425" lIns="91425" spcFirstLastPara="1" rIns="91425" wrap="square" tIns="91425">
            <a:noAutofit/>
          </a:bodyPr>
          <a:lstStyle>
            <a:lvl1pPr lvl="0" rtl="0" algn="l">
              <a:spcBef>
                <a:spcPts val="0"/>
              </a:spcBef>
              <a:spcAft>
                <a:spcPts val="0"/>
              </a:spcAft>
              <a:buSzPts val="1400"/>
              <a:buChar char="●"/>
              <a:defRPr b="1" sz="4400">
                <a:solidFill>
                  <a:schemeClr val="lt2"/>
                </a:solidFill>
                <a:latin typeface="Arial Black"/>
                <a:ea typeface="Arial Black"/>
                <a:cs typeface="Arial Black"/>
                <a:sym typeface="Arial Black"/>
              </a:defRPr>
            </a:lvl1pPr>
            <a:lvl2pPr lvl="1" rtl="0" algn="l">
              <a:spcBef>
                <a:spcPts val="0"/>
              </a:spcBef>
              <a:spcAft>
                <a:spcPts val="0"/>
              </a:spcAft>
              <a:buSzPts val="1400"/>
              <a:buChar char="○"/>
              <a:defRPr b="1" sz="4400">
                <a:solidFill>
                  <a:schemeClr val="lt2"/>
                </a:solidFill>
                <a:latin typeface="Arial Black"/>
                <a:ea typeface="Arial Black"/>
                <a:cs typeface="Arial Black"/>
                <a:sym typeface="Arial Black"/>
              </a:defRPr>
            </a:lvl2pPr>
            <a:lvl3pPr lvl="2" rtl="0" algn="l">
              <a:spcBef>
                <a:spcPts val="0"/>
              </a:spcBef>
              <a:spcAft>
                <a:spcPts val="0"/>
              </a:spcAft>
              <a:buSzPts val="1400"/>
              <a:buChar char="■"/>
              <a:defRPr b="1" sz="4400">
                <a:solidFill>
                  <a:schemeClr val="lt2"/>
                </a:solidFill>
                <a:latin typeface="Arial Black"/>
                <a:ea typeface="Arial Black"/>
                <a:cs typeface="Arial Black"/>
                <a:sym typeface="Arial Black"/>
              </a:defRPr>
            </a:lvl3pPr>
            <a:lvl4pPr lvl="3" rtl="0" algn="l">
              <a:spcBef>
                <a:spcPts val="0"/>
              </a:spcBef>
              <a:spcAft>
                <a:spcPts val="0"/>
              </a:spcAft>
              <a:buSzPts val="1400"/>
              <a:buChar char="●"/>
              <a:defRPr b="1" sz="4400">
                <a:solidFill>
                  <a:schemeClr val="lt2"/>
                </a:solidFill>
                <a:latin typeface="Arial Black"/>
                <a:ea typeface="Arial Black"/>
                <a:cs typeface="Arial Black"/>
                <a:sym typeface="Arial Black"/>
              </a:defRPr>
            </a:lvl4pPr>
            <a:lvl5pPr lvl="4" rtl="0" algn="l">
              <a:spcBef>
                <a:spcPts val="0"/>
              </a:spcBef>
              <a:spcAft>
                <a:spcPts val="0"/>
              </a:spcAft>
              <a:buSzPts val="1400"/>
              <a:buChar char="○"/>
              <a:defRPr b="1" sz="4400">
                <a:solidFill>
                  <a:schemeClr val="lt2"/>
                </a:solidFill>
                <a:latin typeface="Arial Black"/>
                <a:ea typeface="Arial Black"/>
                <a:cs typeface="Arial Black"/>
                <a:sym typeface="Arial Black"/>
              </a:defRPr>
            </a:lvl5pPr>
            <a:lvl6pPr lvl="5" marL="457200" rtl="0" algn="l">
              <a:spcBef>
                <a:spcPts val="0"/>
              </a:spcBef>
              <a:spcAft>
                <a:spcPts val="0"/>
              </a:spcAft>
              <a:buSzPts val="1400"/>
              <a:buChar char="■"/>
              <a:defRPr b="1" sz="4400">
                <a:solidFill>
                  <a:schemeClr val="lt2"/>
                </a:solidFill>
                <a:latin typeface="Arial Black"/>
                <a:ea typeface="Arial Black"/>
                <a:cs typeface="Arial Black"/>
                <a:sym typeface="Arial Black"/>
              </a:defRPr>
            </a:lvl6pPr>
            <a:lvl7pPr lvl="6" marL="914400" rtl="0" algn="l">
              <a:spcBef>
                <a:spcPts val="0"/>
              </a:spcBef>
              <a:spcAft>
                <a:spcPts val="0"/>
              </a:spcAft>
              <a:buSzPts val="1400"/>
              <a:buChar char="●"/>
              <a:defRPr b="1" sz="4400">
                <a:solidFill>
                  <a:schemeClr val="lt2"/>
                </a:solidFill>
                <a:latin typeface="Arial Black"/>
                <a:ea typeface="Arial Black"/>
                <a:cs typeface="Arial Black"/>
                <a:sym typeface="Arial Black"/>
              </a:defRPr>
            </a:lvl7pPr>
            <a:lvl8pPr lvl="7" marL="1371600" rtl="0" algn="l">
              <a:spcBef>
                <a:spcPts val="0"/>
              </a:spcBef>
              <a:spcAft>
                <a:spcPts val="0"/>
              </a:spcAft>
              <a:buSzPts val="1400"/>
              <a:buChar char="○"/>
              <a:defRPr b="1" sz="4400">
                <a:solidFill>
                  <a:schemeClr val="lt2"/>
                </a:solidFill>
                <a:latin typeface="Arial Black"/>
                <a:ea typeface="Arial Black"/>
                <a:cs typeface="Arial Black"/>
                <a:sym typeface="Arial Black"/>
              </a:defRPr>
            </a:lvl8pPr>
            <a:lvl9pPr lvl="8" marL="1828800" rtl="0" algn="l">
              <a:spcBef>
                <a:spcPts val="0"/>
              </a:spcBef>
              <a:spcAft>
                <a:spcPts val="0"/>
              </a:spcAft>
              <a:buSzPts val="1400"/>
              <a:buChar char="■"/>
              <a:defRPr b="1" sz="4400">
                <a:solidFill>
                  <a:schemeClr val="lt2"/>
                </a:solidFill>
                <a:latin typeface="Arial Black"/>
                <a:ea typeface="Arial Black"/>
                <a:cs typeface="Arial Black"/>
                <a:sym typeface="Arial Black"/>
              </a:defRPr>
            </a:lvl9pPr>
          </a:lstStyle>
          <a:p/>
        </p:txBody>
      </p:sp>
      <p:sp>
        <p:nvSpPr>
          <p:cNvPr id="47" name="Google Shape;47;p5"/>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48" name="Google Shape;48;p5"/>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49" name="Google Shape;49;p5"/>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50" name="Shape 50"/>
        <p:cNvGrpSpPr/>
        <p:nvPr/>
      </p:nvGrpSpPr>
      <p:grpSpPr>
        <a:xfrm>
          <a:off x="0" y="0"/>
          <a:ext cx="0" cy="0"/>
          <a:chOff x="0" y="0"/>
          <a:chExt cx="0" cy="0"/>
        </a:xfrm>
      </p:grpSpPr>
      <p:sp>
        <p:nvSpPr>
          <p:cNvPr id="51" name="Google Shape;51;p6"/>
          <p:cNvSpPr txBox="1"/>
          <p:nvPr>
            <p:ph type="title"/>
          </p:nvPr>
        </p:nvSpPr>
        <p:spPr>
          <a:xfrm rot="5400000">
            <a:off x="4871244" y="2121694"/>
            <a:ext cx="5851525" cy="2097087"/>
          </a:xfrm>
          <a:prstGeom prst="rect">
            <a:avLst/>
          </a:prstGeom>
          <a:noFill/>
          <a:ln>
            <a:noFill/>
          </a:ln>
        </p:spPr>
        <p:txBody>
          <a:bodyPr anchorCtr="0" anchor="ctr" bIns="91425" lIns="91425" spcFirstLastPara="1" rIns="91425" wrap="square" tIns="91425">
            <a:noAutofit/>
          </a:bodyPr>
          <a:lstStyle>
            <a:lvl1pPr lvl="0" rtl="0" algn="l">
              <a:spcBef>
                <a:spcPts val="0"/>
              </a:spcBef>
              <a:spcAft>
                <a:spcPts val="0"/>
              </a:spcAft>
              <a:buSzPts val="1400"/>
              <a:buChar char="●"/>
              <a:defRPr b="1" sz="4400">
                <a:solidFill>
                  <a:schemeClr val="lt2"/>
                </a:solidFill>
                <a:latin typeface="Arial Black"/>
                <a:ea typeface="Arial Black"/>
                <a:cs typeface="Arial Black"/>
                <a:sym typeface="Arial Black"/>
              </a:defRPr>
            </a:lvl1pPr>
            <a:lvl2pPr lvl="1" rtl="0" algn="l">
              <a:spcBef>
                <a:spcPts val="0"/>
              </a:spcBef>
              <a:spcAft>
                <a:spcPts val="0"/>
              </a:spcAft>
              <a:buSzPts val="1400"/>
              <a:buChar char="○"/>
              <a:defRPr b="1" sz="4400">
                <a:solidFill>
                  <a:schemeClr val="lt2"/>
                </a:solidFill>
                <a:latin typeface="Arial Black"/>
                <a:ea typeface="Arial Black"/>
                <a:cs typeface="Arial Black"/>
                <a:sym typeface="Arial Black"/>
              </a:defRPr>
            </a:lvl2pPr>
            <a:lvl3pPr lvl="2" rtl="0" algn="l">
              <a:spcBef>
                <a:spcPts val="0"/>
              </a:spcBef>
              <a:spcAft>
                <a:spcPts val="0"/>
              </a:spcAft>
              <a:buSzPts val="1400"/>
              <a:buChar char="■"/>
              <a:defRPr b="1" sz="4400">
                <a:solidFill>
                  <a:schemeClr val="lt2"/>
                </a:solidFill>
                <a:latin typeface="Arial Black"/>
                <a:ea typeface="Arial Black"/>
                <a:cs typeface="Arial Black"/>
                <a:sym typeface="Arial Black"/>
              </a:defRPr>
            </a:lvl3pPr>
            <a:lvl4pPr lvl="3" rtl="0" algn="l">
              <a:spcBef>
                <a:spcPts val="0"/>
              </a:spcBef>
              <a:spcAft>
                <a:spcPts val="0"/>
              </a:spcAft>
              <a:buSzPts val="1400"/>
              <a:buChar char="●"/>
              <a:defRPr b="1" sz="4400">
                <a:solidFill>
                  <a:schemeClr val="lt2"/>
                </a:solidFill>
                <a:latin typeface="Arial Black"/>
                <a:ea typeface="Arial Black"/>
                <a:cs typeface="Arial Black"/>
                <a:sym typeface="Arial Black"/>
              </a:defRPr>
            </a:lvl4pPr>
            <a:lvl5pPr lvl="4" rtl="0" algn="l">
              <a:spcBef>
                <a:spcPts val="0"/>
              </a:spcBef>
              <a:spcAft>
                <a:spcPts val="0"/>
              </a:spcAft>
              <a:buSzPts val="1400"/>
              <a:buChar char="○"/>
              <a:defRPr b="1" sz="4400">
                <a:solidFill>
                  <a:schemeClr val="lt2"/>
                </a:solidFill>
                <a:latin typeface="Arial Black"/>
                <a:ea typeface="Arial Black"/>
                <a:cs typeface="Arial Black"/>
                <a:sym typeface="Arial Black"/>
              </a:defRPr>
            </a:lvl5pPr>
            <a:lvl6pPr lvl="5" marL="457200" rtl="0" algn="l">
              <a:spcBef>
                <a:spcPts val="0"/>
              </a:spcBef>
              <a:spcAft>
                <a:spcPts val="0"/>
              </a:spcAft>
              <a:buSzPts val="1400"/>
              <a:buChar char="■"/>
              <a:defRPr b="1" sz="4400">
                <a:solidFill>
                  <a:schemeClr val="lt2"/>
                </a:solidFill>
                <a:latin typeface="Arial Black"/>
                <a:ea typeface="Arial Black"/>
                <a:cs typeface="Arial Black"/>
                <a:sym typeface="Arial Black"/>
              </a:defRPr>
            </a:lvl6pPr>
            <a:lvl7pPr lvl="6" marL="914400" rtl="0" algn="l">
              <a:spcBef>
                <a:spcPts val="0"/>
              </a:spcBef>
              <a:spcAft>
                <a:spcPts val="0"/>
              </a:spcAft>
              <a:buSzPts val="1400"/>
              <a:buChar char="●"/>
              <a:defRPr b="1" sz="4400">
                <a:solidFill>
                  <a:schemeClr val="lt2"/>
                </a:solidFill>
                <a:latin typeface="Arial Black"/>
                <a:ea typeface="Arial Black"/>
                <a:cs typeface="Arial Black"/>
                <a:sym typeface="Arial Black"/>
              </a:defRPr>
            </a:lvl7pPr>
            <a:lvl8pPr lvl="7" marL="1371600" rtl="0" algn="l">
              <a:spcBef>
                <a:spcPts val="0"/>
              </a:spcBef>
              <a:spcAft>
                <a:spcPts val="0"/>
              </a:spcAft>
              <a:buSzPts val="1400"/>
              <a:buChar char="○"/>
              <a:defRPr b="1" sz="4400">
                <a:solidFill>
                  <a:schemeClr val="lt2"/>
                </a:solidFill>
                <a:latin typeface="Arial Black"/>
                <a:ea typeface="Arial Black"/>
                <a:cs typeface="Arial Black"/>
                <a:sym typeface="Arial Black"/>
              </a:defRPr>
            </a:lvl8pPr>
            <a:lvl9pPr lvl="8" marL="1828800" rtl="0" algn="l">
              <a:spcBef>
                <a:spcPts val="0"/>
              </a:spcBef>
              <a:spcAft>
                <a:spcPts val="0"/>
              </a:spcAft>
              <a:buSzPts val="1400"/>
              <a:buChar char="■"/>
              <a:defRPr b="1" sz="4400">
                <a:solidFill>
                  <a:schemeClr val="lt2"/>
                </a:solidFill>
                <a:latin typeface="Arial Black"/>
                <a:ea typeface="Arial Black"/>
                <a:cs typeface="Arial Black"/>
                <a:sym typeface="Arial Black"/>
              </a:defRPr>
            </a:lvl9pPr>
          </a:lstStyle>
          <a:p/>
        </p:txBody>
      </p:sp>
      <p:sp>
        <p:nvSpPr>
          <p:cNvPr id="52" name="Google Shape;52;p6"/>
          <p:cNvSpPr txBox="1"/>
          <p:nvPr>
            <p:ph idx="1" type="body"/>
          </p:nvPr>
        </p:nvSpPr>
        <p:spPr>
          <a:xfrm rot="5400000">
            <a:off x="600869" y="100806"/>
            <a:ext cx="5851525" cy="6138863"/>
          </a:xfrm>
          <a:prstGeom prst="rect">
            <a:avLst/>
          </a:prstGeom>
          <a:noFill/>
          <a:ln>
            <a:noFill/>
          </a:ln>
        </p:spPr>
        <p:txBody>
          <a:bodyPr anchorCtr="0" anchor="t" bIns="91425" lIns="91425" spcFirstLastPara="1" rIns="91425" wrap="square" tIns="91425">
            <a:noAutofit/>
          </a:bodyPr>
          <a:lstStyle>
            <a:lvl1pPr indent="-317500" lvl="0" marL="457200" rtl="0" algn="l">
              <a:spcBef>
                <a:spcPts val="640"/>
              </a:spcBef>
              <a:spcAft>
                <a:spcPts val="0"/>
              </a:spcAft>
              <a:buClr>
                <a:schemeClr val="hlink"/>
              </a:buClr>
              <a:buSzPts val="1400"/>
              <a:buFont typeface="Noto Symbol"/>
              <a:buChar char="▪"/>
              <a:defRPr sz="3200">
                <a:solidFill>
                  <a:schemeClr val="lt1"/>
                </a:solidFill>
                <a:latin typeface="Arial"/>
                <a:ea typeface="Arial"/>
                <a:cs typeface="Arial"/>
                <a:sym typeface="Arial"/>
              </a:defRPr>
            </a:lvl1pPr>
            <a:lvl2pPr indent="-317500" lvl="1" marL="914400" rtl="0" algn="l">
              <a:spcBef>
                <a:spcPts val="560"/>
              </a:spcBef>
              <a:spcAft>
                <a:spcPts val="0"/>
              </a:spcAft>
              <a:buClr>
                <a:schemeClr val="accent2"/>
              </a:buClr>
              <a:buSzPts val="1400"/>
              <a:buFont typeface="Noto Symbol"/>
              <a:buChar char="▪"/>
              <a:defRPr sz="2800">
                <a:solidFill>
                  <a:schemeClr val="lt1"/>
                </a:solidFill>
                <a:latin typeface="Arial"/>
                <a:ea typeface="Arial"/>
                <a:cs typeface="Arial"/>
                <a:sym typeface="Arial"/>
              </a:defRPr>
            </a:lvl2pPr>
            <a:lvl3pPr indent="-317500" lvl="2" marL="1371600" rtl="0" algn="l">
              <a:spcBef>
                <a:spcPts val="480"/>
              </a:spcBef>
              <a:spcAft>
                <a:spcPts val="0"/>
              </a:spcAft>
              <a:buClr>
                <a:schemeClr val="hlink"/>
              </a:buClr>
              <a:buSzPts val="1400"/>
              <a:buFont typeface="Noto Symbol"/>
              <a:buChar char="▪"/>
              <a:defRPr sz="2400">
                <a:solidFill>
                  <a:schemeClr val="lt1"/>
                </a:solidFill>
                <a:latin typeface="Arial"/>
                <a:ea typeface="Arial"/>
                <a:cs typeface="Arial"/>
                <a:sym typeface="Arial"/>
              </a:defRPr>
            </a:lvl3pPr>
            <a:lvl4pPr indent="-317500" lvl="3" marL="1828800" rtl="0" algn="l">
              <a:spcBef>
                <a:spcPts val="400"/>
              </a:spcBef>
              <a:spcAft>
                <a:spcPts val="0"/>
              </a:spcAft>
              <a:buClr>
                <a:schemeClr val="accent2"/>
              </a:buClr>
              <a:buSzPts val="1400"/>
              <a:buFont typeface="Noto Symbol"/>
              <a:buChar char="▪"/>
              <a:defRPr sz="2000">
                <a:solidFill>
                  <a:schemeClr val="lt1"/>
                </a:solidFill>
                <a:latin typeface="Arial"/>
                <a:ea typeface="Arial"/>
                <a:cs typeface="Arial"/>
                <a:sym typeface="Arial"/>
              </a:defRPr>
            </a:lvl4pPr>
            <a:lvl5pPr indent="-317500" lvl="4" marL="2286000" rtl="0" algn="l">
              <a:spcBef>
                <a:spcPts val="400"/>
              </a:spcBef>
              <a:spcAft>
                <a:spcPts val="0"/>
              </a:spcAft>
              <a:buClr>
                <a:schemeClr val="hlink"/>
              </a:buClr>
              <a:buSzPts val="1400"/>
              <a:buFont typeface="Noto Symbol"/>
              <a:buChar char="▪"/>
              <a:defRPr sz="2000">
                <a:solidFill>
                  <a:schemeClr val="lt1"/>
                </a:solidFill>
                <a:latin typeface="Arial"/>
                <a:ea typeface="Arial"/>
                <a:cs typeface="Arial"/>
                <a:sym typeface="Arial"/>
              </a:defRPr>
            </a:lvl5pPr>
            <a:lvl6pPr indent="-317500" lvl="5" marL="2743200" rtl="0" algn="l">
              <a:spcBef>
                <a:spcPts val="400"/>
              </a:spcBef>
              <a:spcAft>
                <a:spcPts val="0"/>
              </a:spcAft>
              <a:buClr>
                <a:schemeClr val="hlink"/>
              </a:buClr>
              <a:buSzPts val="1400"/>
              <a:buFont typeface="Noto Symbol"/>
              <a:buChar char="▪"/>
              <a:defRPr sz="2000">
                <a:solidFill>
                  <a:schemeClr val="lt1"/>
                </a:solidFill>
                <a:latin typeface="Arial"/>
                <a:ea typeface="Arial"/>
                <a:cs typeface="Arial"/>
                <a:sym typeface="Arial"/>
              </a:defRPr>
            </a:lvl6pPr>
            <a:lvl7pPr indent="-317500" lvl="6" marL="3200400" rtl="0" algn="l">
              <a:spcBef>
                <a:spcPts val="400"/>
              </a:spcBef>
              <a:spcAft>
                <a:spcPts val="0"/>
              </a:spcAft>
              <a:buClr>
                <a:schemeClr val="hlink"/>
              </a:buClr>
              <a:buSzPts val="1400"/>
              <a:buFont typeface="Noto Symbol"/>
              <a:buChar char="▪"/>
              <a:defRPr sz="2000">
                <a:solidFill>
                  <a:schemeClr val="lt1"/>
                </a:solidFill>
                <a:latin typeface="Arial"/>
                <a:ea typeface="Arial"/>
                <a:cs typeface="Arial"/>
                <a:sym typeface="Arial"/>
              </a:defRPr>
            </a:lvl7pPr>
            <a:lvl8pPr indent="-317500" lvl="7" marL="3657600" rtl="0" algn="l">
              <a:spcBef>
                <a:spcPts val="400"/>
              </a:spcBef>
              <a:spcAft>
                <a:spcPts val="0"/>
              </a:spcAft>
              <a:buClr>
                <a:schemeClr val="hlink"/>
              </a:buClr>
              <a:buSzPts val="1400"/>
              <a:buFont typeface="Noto Symbol"/>
              <a:buChar char="▪"/>
              <a:defRPr sz="2000">
                <a:solidFill>
                  <a:schemeClr val="lt1"/>
                </a:solidFill>
                <a:latin typeface="Arial"/>
                <a:ea typeface="Arial"/>
                <a:cs typeface="Arial"/>
                <a:sym typeface="Arial"/>
              </a:defRPr>
            </a:lvl8pPr>
            <a:lvl9pPr indent="-317500" lvl="8" marL="4114800" rtl="0" algn="l">
              <a:spcBef>
                <a:spcPts val="400"/>
              </a:spcBef>
              <a:spcAft>
                <a:spcPts val="0"/>
              </a:spcAft>
              <a:buClr>
                <a:schemeClr val="hlink"/>
              </a:buClr>
              <a:buSzPts val="1400"/>
              <a:buFont typeface="Noto Symbol"/>
              <a:buChar char="▪"/>
              <a:defRPr sz="2000">
                <a:solidFill>
                  <a:schemeClr val="lt1"/>
                </a:solidFill>
                <a:latin typeface="Arial"/>
                <a:ea typeface="Arial"/>
                <a:cs typeface="Arial"/>
                <a:sym typeface="Arial"/>
              </a:defRPr>
            </a:lvl9pPr>
          </a:lstStyle>
          <a:p/>
        </p:txBody>
      </p:sp>
      <p:sp>
        <p:nvSpPr>
          <p:cNvPr id="53" name="Google Shape;53;p6"/>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54" name="Google Shape;54;p6"/>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55" name="Google Shape;55;p6"/>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56" name="Shape 56"/>
        <p:cNvGrpSpPr/>
        <p:nvPr/>
      </p:nvGrpSpPr>
      <p:grpSpPr>
        <a:xfrm>
          <a:off x="0" y="0"/>
          <a:ext cx="0" cy="0"/>
          <a:chOff x="0" y="0"/>
          <a:chExt cx="0" cy="0"/>
        </a:xfrm>
      </p:grpSpPr>
      <p:sp>
        <p:nvSpPr>
          <p:cNvPr id="57" name="Google Shape;57;p7"/>
          <p:cNvSpPr txBox="1"/>
          <p:nvPr>
            <p:ph type="title"/>
          </p:nvPr>
        </p:nvSpPr>
        <p:spPr>
          <a:xfrm>
            <a:off x="457200" y="244475"/>
            <a:ext cx="8385175" cy="1431925"/>
          </a:xfrm>
          <a:prstGeom prst="rect">
            <a:avLst/>
          </a:prstGeom>
          <a:noFill/>
          <a:ln>
            <a:noFill/>
          </a:ln>
        </p:spPr>
        <p:txBody>
          <a:bodyPr anchorCtr="0" anchor="ctr" bIns="91425" lIns="91425" spcFirstLastPara="1" rIns="91425" wrap="square" tIns="91425">
            <a:noAutofit/>
          </a:bodyPr>
          <a:lstStyle>
            <a:lvl1pPr lvl="0" rtl="0" algn="l">
              <a:spcBef>
                <a:spcPts val="0"/>
              </a:spcBef>
              <a:spcAft>
                <a:spcPts val="0"/>
              </a:spcAft>
              <a:buSzPts val="1400"/>
              <a:buChar char="●"/>
              <a:defRPr b="1" sz="4400">
                <a:solidFill>
                  <a:schemeClr val="lt2"/>
                </a:solidFill>
                <a:latin typeface="Arial Black"/>
                <a:ea typeface="Arial Black"/>
                <a:cs typeface="Arial Black"/>
                <a:sym typeface="Arial Black"/>
              </a:defRPr>
            </a:lvl1pPr>
            <a:lvl2pPr lvl="1" rtl="0" algn="l">
              <a:spcBef>
                <a:spcPts val="0"/>
              </a:spcBef>
              <a:spcAft>
                <a:spcPts val="0"/>
              </a:spcAft>
              <a:buSzPts val="1400"/>
              <a:buChar char="○"/>
              <a:defRPr b="1" sz="4400">
                <a:solidFill>
                  <a:schemeClr val="lt2"/>
                </a:solidFill>
                <a:latin typeface="Arial Black"/>
                <a:ea typeface="Arial Black"/>
                <a:cs typeface="Arial Black"/>
                <a:sym typeface="Arial Black"/>
              </a:defRPr>
            </a:lvl2pPr>
            <a:lvl3pPr lvl="2" rtl="0" algn="l">
              <a:spcBef>
                <a:spcPts val="0"/>
              </a:spcBef>
              <a:spcAft>
                <a:spcPts val="0"/>
              </a:spcAft>
              <a:buSzPts val="1400"/>
              <a:buChar char="■"/>
              <a:defRPr b="1" sz="4400">
                <a:solidFill>
                  <a:schemeClr val="lt2"/>
                </a:solidFill>
                <a:latin typeface="Arial Black"/>
                <a:ea typeface="Arial Black"/>
                <a:cs typeface="Arial Black"/>
                <a:sym typeface="Arial Black"/>
              </a:defRPr>
            </a:lvl3pPr>
            <a:lvl4pPr lvl="3" rtl="0" algn="l">
              <a:spcBef>
                <a:spcPts val="0"/>
              </a:spcBef>
              <a:spcAft>
                <a:spcPts val="0"/>
              </a:spcAft>
              <a:buSzPts val="1400"/>
              <a:buChar char="●"/>
              <a:defRPr b="1" sz="4400">
                <a:solidFill>
                  <a:schemeClr val="lt2"/>
                </a:solidFill>
                <a:latin typeface="Arial Black"/>
                <a:ea typeface="Arial Black"/>
                <a:cs typeface="Arial Black"/>
                <a:sym typeface="Arial Black"/>
              </a:defRPr>
            </a:lvl4pPr>
            <a:lvl5pPr lvl="4" rtl="0" algn="l">
              <a:spcBef>
                <a:spcPts val="0"/>
              </a:spcBef>
              <a:spcAft>
                <a:spcPts val="0"/>
              </a:spcAft>
              <a:buSzPts val="1400"/>
              <a:buChar char="○"/>
              <a:defRPr b="1" sz="4400">
                <a:solidFill>
                  <a:schemeClr val="lt2"/>
                </a:solidFill>
                <a:latin typeface="Arial Black"/>
                <a:ea typeface="Arial Black"/>
                <a:cs typeface="Arial Black"/>
                <a:sym typeface="Arial Black"/>
              </a:defRPr>
            </a:lvl5pPr>
            <a:lvl6pPr lvl="5" marL="457200" rtl="0" algn="l">
              <a:spcBef>
                <a:spcPts val="0"/>
              </a:spcBef>
              <a:spcAft>
                <a:spcPts val="0"/>
              </a:spcAft>
              <a:buSzPts val="1400"/>
              <a:buChar char="■"/>
              <a:defRPr b="1" sz="4400">
                <a:solidFill>
                  <a:schemeClr val="lt2"/>
                </a:solidFill>
                <a:latin typeface="Arial Black"/>
                <a:ea typeface="Arial Black"/>
                <a:cs typeface="Arial Black"/>
                <a:sym typeface="Arial Black"/>
              </a:defRPr>
            </a:lvl6pPr>
            <a:lvl7pPr lvl="6" marL="914400" rtl="0" algn="l">
              <a:spcBef>
                <a:spcPts val="0"/>
              </a:spcBef>
              <a:spcAft>
                <a:spcPts val="0"/>
              </a:spcAft>
              <a:buSzPts val="1400"/>
              <a:buChar char="●"/>
              <a:defRPr b="1" sz="4400">
                <a:solidFill>
                  <a:schemeClr val="lt2"/>
                </a:solidFill>
                <a:latin typeface="Arial Black"/>
                <a:ea typeface="Arial Black"/>
                <a:cs typeface="Arial Black"/>
                <a:sym typeface="Arial Black"/>
              </a:defRPr>
            </a:lvl7pPr>
            <a:lvl8pPr lvl="7" marL="1371600" rtl="0" algn="l">
              <a:spcBef>
                <a:spcPts val="0"/>
              </a:spcBef>
              <a:spcAft>
                <a:spcPts val="0"/>
              </a:spcAft>
              <a:buSzPts val="1400"/>
              <a:buChar char="○"/>
              <a:defRPr b="1" sz="4400">
                <a:solidFill>
                  <a:schemeClr val="lt2"/>
                </a:solidFill>
                <a:latin typeface="Arial Black"/>
                <a:ea typeface="Arial Black"/>
                <a:cs typeface="Arial Black"/>
                <a:sym typeface="Arial Black"/>
              </a:defRPr>
            </a:lvl8pPr>
            <a:lvl9pPr lvl="8" marL="1828800" rtl="0" algn="l">
              <a:spcBef>
                <a:spcPts val="0"/>
              </a:spcBef>
              <a:spcAft>
                <a:spcPts val="0"/>
              </a:spcAft>
              <a:buSzPts val="1400"/>
              <a:buChar char="■"/>
              <a:defRPr b="1" sz="4400">
                <a:solidFill>
                  <a:schemeClr val="lt2"/>
                </a:solidFill>
                <a:latin typeface="Arial Black"/>
                <a:ea typeface="Arial Black"/>
                <a:cs typeface="Arial Black"/>
                <a:sym typeface="Arial Black"/>
              </a:defRPr>
            </a:lvl9pPr>
          </a:lstStyle>
          <a:p/>
        </p:txBody>
      </p:sp>
      <p:sp>
        <p:nvSpPr>
          <p:cNvPr id="58" name="Google Shape;58;p7"/>
          <p:cNvSpPr txBox="1"/>
          <p:nvPr>
            <p:ph idx="1" type="body"/>
          </p:nvPr>
        </p:nvSpPr>
        <p:spPr>
          <a:xfrm rot="5400000">
            <a:off x="2746375" y="-3175"/>
            <a:ext cx="4191000" cy="8007350"/>
          </a:xfrm>
          <a:prstGeom prst="rect">
            <a:avLst/>
          </a:prstGeom>
          <a:noFill/>
          <a:ln>
            <a:noFill/>
          </a:ln>
        </p:spPr>
        <p:txBody>
          <a:bodyPr anchorCtr="0" anchor="t" bIns="91425" lIns="91425" spcFirstLastPara="1" rIns="91425" wrap="square" tIns="91425">
            <a:noAutofit/>
          </a:bodyPr>
          <a:lstStyle>
            <a:lvl1pPr indent="-317500" lvl="0" marL="457200" rtl="0" algn="l">
              <a:spcBef>
                <a:spcPts val="640"/>
              </a:spcBef>
              <a:spcAft>
                <a:spcPts val="0"/>
              </a:spcAft>
              <a:buClr>
                <a:schemeClr val="hlink"/>
              </a:buClr>
              <a:buSzPts val="1400"/>
              <a:buFont typeface="Noto Symbol"/>
              <a:buChar char="▪"/>
              <a:defRPr sz="3200">
                <a:solidFill>
                  <a:schemeClr val="lt1"/>
                </a:solidFill>
                <a:latin typeface="Arial"/>
                <a:ea typeface="Arial"/>
                <a:cs typeface="Arial"/>
                <a:sym typeface="Arial"/>
              </a:defRPr>
            </a:lvl1pPr>
            <a:lvl2pPr indent="-317500" lvl="1" marL="914400" rtl="0" algn="l">
              <a:spcBef>
                <a:spcPts val="560"/>
              </a:spcBef>
              <a:spcAft>
                <a:spcPts val="0"/>
              </a:spcAft>
              <a:buClr>
                <a:schemeClr val="accent2"/>
              </a:buClr>
              <a:buSzPts val="1400"/>
              <a:buFont typeface="Noto Symbol"/>
              <a:buChar char="▪"/>
              <a:defRPr sz="2800">
                <a:solidFill>
                  <a:schemeClr val="lt1"/>
                </a:solidFill>
                <a:latin typeface="Arial"/>
                <a:ea typeface="Arial"/>
                <a:cs typeface="Arial"/>
                <a:sym typeface="Arial"/>
              </a:defRPr>
            </a:lvl2pPr>
            <a:lvl3pPr indent="-317500" lvl="2" marL="1371600" rtl="0" algn="l">
              <a:spcBef>
                <a:spcPts val="480"/>
              </a:spcBef>
              <a:spcAft>
                <a:spcPts val="0"/>
              </a:spcAft>
              <a:buClr>
                <a:schemeClr val="hlink"/>
              </a:buClr>
              <a:buSzPts val="1400"/>
              <a:buFont typeface="Noto Symbol"/>
              <a:buChar char="▪"/>
              <a:defRPr sz="2400">
                <a:solidFill>
                  <a:schemeClr val="lt1"/>
                </a:solidFill>
                <a:latin typeface="Arial"/>
                <a:ea typeface="Arial"/>
                <a:cs typeface="Arial"/>
                <a:sym typeface="Arial"/>
              </a:defRPr>
            </a:lvl3pPr>
            <a:lvl4pPr indent="-317500" lvl="3" marL="1828800" rtl="0" algn="l">
              <a:spcBef>
                <a:spcPts val="400"/>
              </a:spcBef>
              <a:spcAft>
                <a:spcPts val="0"/>
              </a:spcAft>
              <a:buClr>
                <a:schemeClr val="accent2"/>
              </a:buClr>
              <a:buSzPts val="1400"/>
              <a:buFont typeface="Noto Symbol"/>
              <a:buChar char="▪"/>
              <a:defRPr sz="2000">
                <a:solidFill>
                  <a:schemeClr val="lt1"/>
                </a:solidFill>
                <a:latin typeface="Arial"/>
                <a:ea typeface="Arial"/>
                <a:cs typeface="Arial"/>
                <a:sym typeface="Arial"/>
              </a:defRPr>
            </a:lvl4pPr>
            <a:lvl5pPr indent="-317500" lvl="4" marL="2286000" rtl="0" algn="l">
              <a:spcBef>
                <a:spcPts val="400"/>
              </a:spcBef>
              <a:spcAft>
                <a:spcPts val="0"/>
              </a:spcAft>
              <a:buClr>
                <a:schemeClr val="hlink"/>
              </a:buClr>
              <a:buSzPts val="1400"/>
              <a:buFont typeface="Noto Symbol"/>
              <a:buChar char="▪"/>
              <a:defRPr sz="2000">
                <a:solidFill>
                  <a:schemeClr val="lt1"/>
                </a:solidFill>
                <a:latin typeface="Arial"/>
                <a:ea typeface="Arial"/>
                <a:cs typeface="Arial"/>
                <a:sym typeface="Arial"/>
              </a:defRPr>
            </a:lvl5pPr>
            <a:lvl6pPr indent="-317500" lvl="5" marL="2743200" rtl="0" algn="l">
              <a:spcBef>
                <a:spcPts val="400"/>
              </a:spcBef>
              <a:spcAft>
                <a:spcPts val="0"/>
              </a:spcAft>
              <a:buClr>
                <a:schemeClr val="hlink"/>
              </a:buClr>
              <a:buSzPts val="1400"/>
              <a:buFont typeface="Noto Symbol"/>
              <a:buChar char="▪"/>
              <a:defRPr sz="2000">
                <a:solidFill>
                  <a:schemeClr val="lt1"/>
                </a:solidFill>
                <a:latin typeface="Arial"/>
                <a:ea typeface="Arial"/>
                <a:cs typeface="Arial"/>
                <a:sym typeface="Arial"/>
              </a:defRPr>
            </a:lvl6pPr>
            <a:lvl7pPr indent="-317500" lvl="6" marL="3200400" rtl="0" algn="l">
              <a:spcBef>
                <a:spcPts val="400"/>
              </a:spcBef>
              <a:spcAft>
                <a:spcPts val="0"/>
              </a:spcAft>
              <a:buClr>
                <a:schemeClr val="hlink"/>
              </a:buClr>
              <a:buSzPts val="1400"/>
              <a:buFont typeface="Noto Symbol"/>
              <a:buChar char="▪"/>
              <a:defRPr sz="2000">
                <a:solidFill>
                  <a:schemeClr val="lt1"/>
                </a:solidFill>
                <a:latin typeface="Arial"/>
                <a:ea typeface="Arial"/>
                <a:cs typeface="Arial"/>
                <a:sym typeface="Arial"/>
              </a:defRPr>
            </a:lvl7pPr>
            <a:lvl8pPr indent="-317500" lvl="7" marL="3657600" rtl="0" algn="l">
              <a:spcBef>
                <a:spcPts val="400"/>
              </a:spcBef>
              <a:spcAft>
                <a:spcPts val="0"/>
              </a:spcAft>
              <a:buClr>
                <a:schemeClr val="hlink"/>
              </a:buClr>
              <a:buSzPts val="1400"/>
              <a:buFont typeface="Noto Symbol"/>
              <a:buChar char="▪"/>
              <a:defRPr sz="2000">
                <a:solidFill>
                  <a:schemeClr val="lt1"/>
                </a:solidFill>
                <a:latin typeface="Arial"/>
                <a:ea typeface="Arial"/>
                <a:cs typeface="Arial"/>
                <a:sym typeface="Arial"/>
              </a:defRPr>
            </a:lvl8pPr>
            <a:lvl9pPr indent="-317500" lvl="8" marL="4114800" rtl="0" algn="l">
              <a:spcBef>
                <a:spcPts val="400"/>
              </a:spcBef>
              <a:spcAft>
                <a:spcPts val="0"/>
              </a:spcAft>
              <a:buClr>
                <a:schemeClr val="hlink"/>
              </a:buClr>
              <a:buSzPts val="1400"/>
              <a:buFont typeface="Noto Symbol"/>
              <a:buChar char="▪"/>
              <a:defRPr sz="2000">
                <a:solidFill>
                  <a:schemeClr val="lt1"/>
                </a:solidFill>
                <a:latin typeface="Arial"/>
                <a:ea typeface="Arial"/>
                <a:cs typeface="Arial"/>
                <a:sym typeface="Arial"/>
              </a:defRPr>
            </a:lvl9pPr>
          </a:lstStyle>
          <a:p/>
        </p:txBody>
      </p:sp>
      <p:sp>
        <p:nvSpPr>
          <p:cNvPr id="59" name="Google Shape;59;p7"/>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60" name="Google Shape;60;p7"/>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61" name="Google Shape;61;p7"/>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2" name="Shape 62"/>
        <p:cNvGrpSpPr/>
        <p:nvPr/>
      </p:nvGrpSpPr>
      <p:grpSpPr>
        <a:xfrm>
          <a:off x="0" y="0"/>
          <a:ext cx="0" cy="0"/>
          <a:chOff x="0" y="0"/>
          <a:chExt cx="0" cy="0"/>
        </a:xfrm>
      </p:grpSpPr>
      <p:sp>
        <p:nvSpPr>
          <p:cNvPr id="63" name="Google Shape;63;p8"/>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lvl="0" rtl="0" algn="l">
              <a:spcBef>
                <a:spcPts val="0"/>
              </a:spcBef>
              <a:spcAft>
                <a:spcPts val="0"/>
              </a:spcAft>
              <a:buSzPts val="1400"/>
              <a:buChar char="●"/>
              <a:defRPr b="1" sz="2000"/>
            </a:lvl1pPr>
            <a:lvl2pPr lvl="1" rtl="0">
              <a:spcBef>
                <a:spcPts val="0"/>
              </a:spcBef>
              <a:spcAft>
                <a:spcPts val="0"/>
              </a:spcAft>
              <a:buSzPts val="1400"/>
              <a:buChar char="○"/>
              <a:defRPr b="1" sz="4400">
                <a:solidFill>
                  <a:schemeClr val="lt2"/>
                </a:solidFill>
                <a:latin typeface="Arial Black"/>
                <a:ea typeface="Arial Black"/>
                <a:cs typeface="Arial Black"/>
                <a:sym typeface="Arial Black"/>
              </a:defRPr>
            </a:lvl2pPr>
            <a:lvl3pPr lvl="2" rtl="0">
              <a:spcBef>
                <a:spcPts val="0"/>
              </a:spcBef>
              <a:spcAft>
                <a:spcPts val="0"/>
              </a:spcAft>
              <a:buSzPts val="1400"/>
              <a:buChar char="■"/>
              <a:defRPr b="1" sz="4400">
                <a:solidFill>
                  <a:schemeClr val="lt2"/>
                </a:solidFill>
                <a:latin typeface="Arial Black"/>
                <a:ea typeface="Arial Black"/>
                <a:cs typeface="Arial Black"/>
                <a:sym typeface="Arial Black"/>
              </a:defRPr>
            </a:lvl3pPr>
            <a:lvl4pPr lvl="3" rtl="0">
              <a:spcBef>
                <a:spcPts val="0"/>
              </a:spcBef>
              <a:spcAft>
                <a:spcPts val="0"/>
              </a:spcAft>
              <a:buSzPts val="1400"/>
              <a:buChar char="●"/>
              <a:defRPr b="1" sz="4400">
                <a:solidFill>
                  <a:schemeClr val="lt2"/>
                </a:solidFill>
                <a:latin typeface="Arial Black"/>
                <a:ea typeface="Arial Black"/>
                <a:cs typeface="Arial Black"/>
                <a:sym typeface="Arial Black"/>
              </a:defRPr>
            </a:lvl4pPr>
            <a:lvl5pPr lvl="4" rtl="0">
              <a:spcBef>
                <a:spcPts val="0"/>
              </a:spcBef>
              <a:spcAft>
                <a:spcPts val="0"/>
              </a:spcAft>
              <a:buSzPts val="1400"/>
              <a:buChar char="○"/>
              <a:defRPr b="1" sz="4400">
                <a:solidFill>
                  <a:schemeClr val="lt2"/>
                </a:solidFill>
                <a:latin typeface="Arial Black"/>
                <a:ea typeface="Arial Black"/>
                <a:cs typeface="Arial Black"/>
                <a:sym typeface="Arial Black"/>
              </a:defRPr>
            </a:lvl5pPr>
            <a:lvl6pPr lvl="5" rtl="0">
              <a:spcBef>
                <a:spcPts val="0"/>
              </a:spcBef>
              <a:spcAft>
                <a:spcPts val="0"/>
              </a:spcAft>
              <a:buSzPts val="1400"/>
              <a:buChar char="■"/>
              <a:defRPr b="1" sz="4400">
                <a:solidFill>
                  <a:schemeClr val="lt2"/>
                </a:solidFill>
                <a:latin typeface="Arial Black"/>
                <a:ea typeface="Arial Black"/>
                <a:cs typeface="Arial Black"/>
                <a:sym typeface="Arial Black"/>
              </a:defRPr>
            </a:lvl6pPr>
            <a:lvl7pPr lvl="6" rtl="0">
              <a:spcBef>
                <a:spcPts val="0"/>
              </a:spcBef>
              <a:spcAft>
                <a:spcPts val="0"/>
              </a:spcAft>
              <a:buSzPts val="1400"/>
              <a:buChar char="●"/>
              <a:defRPr b="1" sz="4400">
                <a:solidFill>
                  <a:schemeClr val="lt2"/>
                </a:solidFill>
                <a:latin typeface="Arial Black"/>
                <a:ea typeface="Arial Black"/>
                <a:cs typeface="Arial Black"/>
                <a:sym typeface="Arial Black"/>
              </a:defRPr>
            </a:lvl7pPr>
            <a:lvl8pPr lvl="7" rtl="0">
              <a:spcBef>
                <a:spcPts val="0"/>
              </a:spcBef>
              <a:spcAft>
                <a:spcPts val="0"/>
              </a:spcAft>
              <a:buSzPts val="1400"/>
              <a:buChar char="○"/>
              <a:defRPr b="1" sz="4400">
                <a:solidFill>
                  <a:schemeClr val="lt2"/>
                </a:solidFill>
                <a:latin typeface="Arial Black"/>
                <a:ea typeface="Arial Black"/>
                <a:cs typeface="Arial Black"/>
                <a:sym typeface="Arial Black"/>
              </a:defRPr>
            </a:lvl8pPr>
            <a:lvl9pPr lvl="8" rtl="0">
              <a:spcBef>
                <a:spcPts val="0"/>
              </a:spcBef>
              <a:spcAft>
                <a:spcPts val="0"/>
              </a:spcAft>
              <a:buSzPts val="1400"/>
              <a:buChar char="■"/>
              <a:defRPr b="1" sz="4400">
                <a:solidFill>
                  <a:schemeClr val="lt2"/>
                </a:solidFill>
                <a:latin typeface="Arial Black"/>
                <a:ea typeface="Arial Black"/>
                <a:cs typeface="Arial Black"/>
                <a:sym typeface="Arial Black"/>
              </a:defRPr>
            </a:lvl9pPr>
          </a:lstStyle>
          <a:p/>
        </p:txBody>
      </p:sp>
      <p:sp>
        <p:nvSpPr>
          <p:cNvPr id="64" name="Google Shape;64;p8"/>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lnSpc>
                <a:spcPct val="100000"/>
              </a:lnSpc>
              <a:spcBef>
                <a:spcPts val="0"/>
              </a:spcBef>
              <a:spcAft>
                <a:spcPts val="0"/>
              </a:spcAft>
              <a:buClr>
                <a:schemeClr val="lt1"/>
              </a:buClr>
              <a:buSzPts val="1400"/>
              <a:buFont typeface="Arial"/>
              <a:buNone/>
              <a:defRPr b="0" i="0" sz="3200" u="none" cap="none" strike="noStrike">
                <a:solidFill>
                  <a:schemeClr val="lt1"/>
                </a:solidFill>
                <a:latin typeface="Arial"/>
                <a:ea typeface="Arial"/>
                <a:cs typeface="Arial"/>
                <a:sym typeface="Arial"/>
              </a:defRPr>
            </a:lvl1pPr>
            <a:lvl2pPr indent="0" lvl="1" marL="457200" marR="0" rtl="0" algn="l">
              <a:lnSpc>
                <a:spcPct val="100000"/>
              </a:lnSpc>
              <a:spcBef>
                <a:spcPts val="0"/>
              </a:spcBef>
              <a:spcAft>
                <a:spcPts val="0"/>
              </a:spcAft>
              <a:buClr>
                <a:schemeClr val="lt1"/>
              </a:buClr>
              <a:buSzPts val="1400"/>
              <a:buFont typeface="Arial"/>
              <a:buNone/>
              <a:defRPr b="0" i="0" sz="2800" u="none" cap="none" strike="noStrike">
                <a:solidFill>
                  <a:schemeClr val="lt1"/>
                </a:solidFill>
                <a:latin typeface="Arial"/>
                <a:ea typeface="Arial"/>
                <a:cs typeface="Arial"/>
                <a:sym typeface="Arial"/>
              </a:defRPr>
            </a:lvl2pPr>
            <a:lvl3pPr indent="0" lvl="2" marL="914400" marR="0" rtl="0" algn="l">
              <a:lnSpc>
                <a:spcPct val="100000"/>
              </a:lnSpc>
              <a:spcBef>
                <a:spcPts val="0"/>
              </a:spcBef>
              <a:spcAft>
                <a:spcPts val="0"/>
              </a:spcAft>
              <a:buClr>
                <a:schemeClr val="lt1"/>
              </a:buClr>
              <a:buSzPts val="1400"/>
              <a:buFont typeface="Arial"/>
              <a:buNone/>
              <a:defRPr b="0" i="0" sz="2400" u="none" cap="none" strike="noStrike">
                <a:solidFill>
                  <a:schemeClr val="lt1"/>
                </a:solidFill>
                <a:latin typeface="Arial"/>
                <a:ea typeface="Arial"/>
                <a:cs typeface="Arial"/>
                <a:sym typeface="Arial"/>
              </a:defRPr>
            </a:lvl3pPr>
            <a:lvl4pPr indent="0" lvl="3" marL="1371600" marR="0" rtl="0" algn="l">
              <a:lnSpc>
                <a:spcPct val="100000"/>
              </a:lnSpc>
              <a:spcBef>
                <a:spcPts val="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4pPr>
            <a:lvl5pPr indent="0" lvl="4" marL="1828800" marR="0" rtl="0" algn="l">
              <a:lnSpc>
                <a:spcPct val="100000"/>
              </a:lnSpc>
              <a:spcBef>
                <a:spcPts val="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5pPr>
            <a:lvl6pPr indent="0" lvl="5" marL="2286000" marR="0" rtl="0" algn="l">
              <a:lnSpc>
                <a:spcPct val="100000"/>
              </a:lnSpc>
              <a:spcBef>
                <a:spcPts val="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6pPr>
            <a:lvl7pPr indent="0" lvl="6" marL="2743200" marR="0" rtl="0" algn="l">
              <a:lnSpc>
                <a:spcPct val="100000"/>
              </a:lnSpc>
              <a:spcBef>
                <a:spcPts val="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7pPr>
            <a:lvl8pPr indent="0" lvl="7" marL="3200400" marR="0" rtl="0" algn="l">
              <a:lnSpc>
                <a:spcPct val="100000"/>
              </a:lnSpc>
              <a:spcBef>
                <a:spcPts val="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8pPr>
            <a:lvl9pPr indent="0" lvl="8" marL="3657600" marR="0" rtl="0" algn="l">
              <a:lnSpc>
                <a:spcPct val="100000"/>
              </a:lnSpc>
              <a:spcBef>
                <a:spcPts val="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9pPr>
          </a:lstStyle>
          <a:p/>
        </p:txBody>
      </p:sp>
      <p:sp>
        <p:nvSpPr>
          <p:cNvPr id="65" name="Google Shape;65;p8"/>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rtl="0">
              <a:spcBef>
                <a:spcPts val="640"/>
              </a:spcBef>
              <a:spcAft>
                <a:spcPts val="0"/>
              </a:spcAft>
              <a:buSzPts val="1400"/>
              <a:buFont typeface="Arial"/>
              <a:buNone/>
              <a:defRPr sz="1400"/>
            </a:lvl1pPr>
            <a:lvl2pPr indent="-228600" lvl="1" marL="914400" rtl="0">
              <a:spcBef>
                <a:spcPts val="560"/>
              </a:spcBef>
              <a:spcAft>
                <a:spcPts val="0"/>
              </a:spcAft>
              <a:buSzPts val="1400"/>
              <a:buFont typeface="Arial"/>
              <a:buNone/>
              <a:defRPr sz="1200"/>
            </a:lvl2pPr>
            <a:lvl3pPr indent="-228600" lvl="2" marL="1371600" rtl="0">
              <a:spcBef>
                <a:spcPts val="480"/>
              </a:spcBef>
              <a:spcAft>
                <a:spcPts val="0"/>
              </a:spcAft>
              <a:buSzPts val="1400"/>
              <a:buFont typeface="Arial"/>
              <a:buNone/>
              <a:defRPr sz="1000"/>
            </a:lvl3pPr>
            <a:lvl4pPr indent="-228600" lvl="3" marL="1828800" rtl="0">
              <a:spcBef>
                <a:spcPts val="400"/>
              </a:spcBef>
              <a:spcAft>
                <a:spcPts val="0"/>
              </a:spcAft>
              <a:buSzPts val="1400"/>
              <a:buFont typeface="Arial"/>
              <a:buNone/>
              <a:defRPr sz="900"/>
            </a:lvl4pPr>
            <a:lvl5pPr indent="-228600" lvl="4" marL="2286000" rtl="0">
              <a:spcBef>
                <a:spcPts val="400"/>
              </a:spcBef>
              <a:spcAft>
                <a:spcPts val="0"/>
              </a:spcAft>
              <a:buSzPts val="1400"/>
              <a:buFont typeface="Arial"/>
              <a:buNone/>
              <a:defRPr sz="900"/>
            </a:lvl5pPr>
            <a:lvl6pPr indent="-228600" lvl="5" marL="2743200" rtl="0">
              <a:spcBef>
                <a:spcPts val="400"/>
              </a:spcBef>
              <a:spcAft>
                <a:spcPts val="0"/>
              </a:spcAft>
              <a:buSzPts val="1400"/>
              <a:buFont typeface="Arial"/>
              <a:buNone/>
              <a:defRPr sz="900"/>
            </a:lvl6pPr>
            <a:lvl7pPr indent="-228600" lvl="6" marL="3200400" rtl="0">
              <a:spcBef>
                <a:spcPts val="400"/>
              </a:spcBef>
              <a:spcAft>
                <a:spcPts val="0"/>
              </a:spcAft>
              <a:buSzPts val="1400"/>
              <a:buFont typeface="Arial"/>
              <a:buNone/>
              <a:defRPr sz="900"/>
            </a:lvl7pPr>
            <a:lvl8pPr indent="-228600" lvl="7" marL="3657600" rtl="0">
              <a:spcBef>
                <a:spcPts val="400"/>
              </a:spcBef>
              <a:spcAft>
                <a:spcPts val="0"/>
              </a:spcAft>
              <a:buSzPts val="1400"/>
              <a:buFont typeface="Arial"/>
              <a:buNone/>
              <a:defRPr sz="900"/>
            </a:lvl8pPr>
            <a:lvl9pPr indent="-228600" lvl="8" marL="4114800" rtl="0">
              <a:spcBef>
                <a:spcPts val="400"/>
              </a:spcBef>
              <a:spcAft>
                <a:spcPts val="0"/>
              </a:spcAft>
              <a:buSzPts val="1400"/>
              <a:buFont typeface="Arial"/>
              <a:buNone/>
              <a:defRPr sz="900"/>
            </a:lvl9pPr>
          </a:lstStyle>
          <a:p/>
        </p:txBody>
      </p:sp>
      <p:sp>
        <p:nvSpPr>
          <p:cNvPr id="66" name="Google Shape;66;p8"/>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67" name="Google Shape;67;p8"/>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68" name="Google Shape;68;p8"/>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9" name="Shape 69"/>
        <p:cNvGrpSpPr/>
        <p:nvPr/>
      </p:nvGrpSpPr>
      <p:grpSpPr>
        <a:xfrm>
          <a:off x="0" y="0"/>
          <a:ext cx="0" cy="0"/>
          <a:chOff x="0" y="0"/>
          <a:chExt cx="0" cy="0"/>
        </a:xfrm>
      </p:grpSpPr>
      <p:sp>
        <p:nvSpPr>
          <p:cNvPr id="70" name="Google Shape;70;p9"/>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lvl="0" rtl="0" algn="l">
              <a:spcBef>
                <a:spcPts val="0"/>
              </a:spcBef>
              <a:spcAft>
                <a:spcPts val="0"/>
              </a:spcAft>
              <a:buSzPts val="1400"/>
              <a:buChar char="●"/>
              <a:defRPr b="1" sz="2000"/>
            </a:lvl1pPr>
            <a:lvl2pPr lvl="1" rtl="0">
              <a:spcBef>
                <a:spcPts val="0"/>
              </a:spcBef>
              <a:spcAft>
                <a:spcPts val="0"/>
              </a:spcAft>
              <a:buSzPts val="1400"/>
              <a:buChar char="○"/>
              <a:defRPr b="1" sz="4400">
                <a:solidFill>
                  <a:schemeClr val="lt2"/>
                </a:solidFill>
                <a:latin typeface="Arial Black"/>
                <a:ea typeface="Arial Black"/>
                <a:cs typeface="Arial Black"/>
                <a:sym typeface="Arial Black"/>
              </a:defRPr>
            </a:lvl2pPr>
            <a:lvl3pPr lvl="2" rtl="0">
              <a:spcBef>
                <a:spcPts val="0"/>
              </a:spcBef>
              <a:spcAft>
                <a:spcPts val="0"/>
              </a:spcAft>
              <a:buSzPts val="1400"/>
              <a:buChar char="■"/>
              <a:defRPr b="1" sz="4400">
                <a:solidFill>
                  <a:schemeClr val="lt2"/>
                </a:solidFill>
                <a:latin typeface="Arial Black"/>
                <a:ea typeface="Arial Black"/>
                <a:cs typeface="Arial Black"/>
                <a:sym typeface="Arial Black"/>
              </a:defRPr>
            </a:lvl3pPr>
            <a:lvl4pPr lvl="3" rtl="0">
              <a:spcBef>
                <a:spcPts val="0"/>
              </a:spcBef>
              <a:spcAft>
                <a:spcPts val="0"/>
              </a:spcAft>
              <a:buSzPts val="1400"/>
              <a:buChar char="●"/>
              <a:defRPr b="1" sz="4400">
                <a:solidFill>
                  <a:schemeClr val="lt2"/>
                </a:solidFill>
                <a:latin typeface="Arial Black"/>
                <a:ea typeface="Arial Black"/>
                <a:cs typeface="Arial Black"/>
                <a:sym typeface="Arial Black"/>
              </a:defRPr>
            </a:lvl4pPr>
            <a:lvl5pPr lvl="4" rtl="0">
              <a:spcBef>
                <a:spcPts val="0"/>
              </a:spcBef>
              <a:spcAft>
                <a:spcPts val="0"/>
              </a:spcAft>
              <a:buSzPts val="1400"/>
              <a:buChar char="○"/>
              <a:defRPr b="1" sz="4400">
                <a:solidFill>
                  <a:schemeClr val="lt2"/>
                </a:solidFill>
                <a:latin typeface="Arial Black"/>
                <a:ea typeface="Arial Black"/>
                <a:cs typeface="Arial Black"/>
                <a:sym typeface="Arial Black"/>
              </a:defRPr>
            </a:lvl5pPr>
            <a:lvl6pPr lvl="5" rtl="0">
              <a:spcBef>
                <a:spcPts val="0"/>
              </a:spcBef>
              <a:spcAft>
                <a:spcPts val="0"/>
              </a:spcAft>
              <a:buSzPts val="1400"/>
              <a:buChar char="■"/>
              <a:defRPr b="1" sz="4400">
                <a:solidFill>
                  <a:schemeClr val="lt2"/>
                </a:solidFill>
                <a:latin typeface="Arial Black"/>
                <a:ea typeface="Arial Black"/>
                <a:cs typeface="Arial Black"/>
                <a:sym typeface="Arial Black"/>
              </a:defRPr>
            </a:lvl6pPr>
            <a:lvl7pPr lvl="6" rtl="0">
              <a:spcBef>
                <a:spcPts val="0"/>
              </a:spcBef>
              <a:spcAft>
                <a:spcPts val="0"/>
              </a:spcAft>
              <a:buSzPts val="1400"/>
              <a:buChar char="●"/>
              <a:defRPr b="1" sz="4400">
                <a:solidFill>
                  <a:schemeClr val="lt2"/>
                </a:solidFill>
                <a:latin typeface="Arial Black"/>
                <a:ea typeface="Arial Black"/>
                <a:cs typeface="Arial Black"/>
                <a:sym typeface="Arial Black"/>
              </a:defRPr>
            </a:lvl7pPr>
            <a:lvl8pPr lvl="7" rtl="0">
              <a:spcBef>
                <a:spcPts val="0"/>
              </a:spcBef>
              <a:spcAft>
                <a:spcPts val="0"/>
              </a:spcAft>
              <a:buSzPts val="1400"/>
              <a:buChar char="○"/>
              <a:defRPr b="1" sz="4400">
                <a:solidFill>
                  <a:schemeClr val="lt2"/>
                </a:solidFill>
                <a:latin typeface="Arial Black"/>
                <a:ea typeface="Arial Black"/>
                <a:cs typeface="Arial Black"/>
                <a:sym typeface="Arial Black"/>
              </a:defRPr>
            </a:lvl8pPr>
            <a:lvl9pPr lvl="8" rtl="0">
              <a:spcBef>
                <a:spcPts val="0"/>
              </a:spcBef>
              <a:spcAft>
                <a:spcPts val="0"/>
              </a:spcAft>
              <a:buSzPts val="1400"/>
              <a:buChar char="■"/>
              <a:defRPr b="1" sz="4400">
                <a:solidFill>
                  <a:schemeClr val="lt2"/>
                </a:solidFill>
                <a:latin typeface="Arial Black"/>
                <a:ea typeface="Arial Black"/>
                <a:cs typeface="Arial Black"/>
                <a:sym typeface="Arial Black"/>
              </a:defRPr>
            </a:lvl9pPr>
          </a:lstStyle>
          <a:p/>
        </p:txBody>
      </p:sp>
      <p:sp>
        <p:nvSpPr>
          <p:cNvPr id="71" name="Google Shape;71;p9"/>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317500" lvl="0" marL="457200" rtl="0">
              <a:spcBef>
                <a:spcPts val="640"/>
              </a:spcBef>
              <a:spcAft>
                <a:spcPts val="0"/>
              </a:spcAft>
              <a:buSzPts val="1400"/>
              <a:buChar char="▪"/>
              <a:defRPr sz="3200"/>
            </a:lvl1pPr>
            <a:lvl2pPr indent="-317500" lvl="1" marL="914400" rtl="0">
              <a:spcBef>
                <a:spcPts val="560"/>
              </a:spcBef>
              <a:spcAft>
                <a:spcPts val="0"/>
              </a:spcAft>
              <a:buSzPts val="1400"/>
              <a:buChar char="▪"/>
              <a:defRPr sz="2800"/>
            </a:lvl2pPr>
            <a:lvl3pPr indent="-317500" lvl="2" marL="1371600" rtl="0">
              <a:spcBef>
                <a:spcPts val="480"/>
              </a:spcBef>
              <a:spcAft>
                <a:spcPts val="0"/>
              </a:spcAft>
              <a:buSzPts val="1400"/>
              <a:buChar char="▪"/>
              <a:defRPr sz="2400"/>
            </a:lvl3pPr>
            <a:lvl4pPr indent="-317500" lvl="3" marL="1828800" rtl="0">
              <a:spcBef>
                <a:spcPts val="400"/>
              </a:spcBef>
              <a:spcAft>
                <a:spcPts val="0"/>
              </a:spcAft>
              <a:buSzPts val="1400"/>
              <a:buChar char="▪"/>
              <a:defRPr sz="2000"/>
            </a:lvl4pPr>
            <a:lvl5pPr indent="-317500" lvl="4" marL="2286000" rtl="0">
              <a:spcBef>
                <a:spcPts val="400"/>
              </a:spcBef>
              <a:spcAft>
                <a:spcPts val="0"/>
              </a:spcAft>
              <a:buSzPts val="1400"/>
              <a:buChar char="▪"/>
              <a:defRPr sz="2000"/>
            </a:lvl5pPr>
            <a:lvl6pPr indent="-317500" lvl="5" marL="2743200" rtl="0">
              <a:spcBef>
                <a:spcPts val="400"/>
              </a:spcBef>
              <a:spcAft>
                <a:spcPts val="0"/>
              </a:spcAft>
              <a:buSzPts val="1400"/>
              <a:buChar char="▪"/>
              <a:defRPr sz="2000"/>
            </a:lvl6pPr>
            <a:lvl7pPr indent="-317500" lvl="6" marL="3200400" rtl="0">
              <a:spcBef>
                <a:spcPts val="400"/>
              </a:spcBef>
              <a:spcAft>
                <a:spcPts val="0"/>
              </a:spcAft>
              <a:buSzPts val="1400"/>
              <a:buChar char="▪"/>
              <a:defRPr sz="2000"/>
            </a:lvl7pPr>
            <a:lvl8pPr indent="-317500" lvl="7" marL="3657600" rtl="0">
              <a:spcBef>
                <a:spcPts val="400"/>
              </a:spcBef>
              <a:spcAft>
                <a:spcPts val="0"/>
              </a:spcAft>
              <a:buSzPts val="1400"/>
              <a:buChar char="▪"/>
              <a:defRPr sz="2000"/>
            </a:lvl8pPr>
            <a:lvl9pPr indent="-317500" lvl="8" marL="4114800" rtl="0">
              <a:spcBef>
                <a:spcPts val="400"/>
              </a:spcBef>
              <a:spcAft>
                <a:spcPts val="0"/>
              </a:spcAft>
              <a:buSzPts val="1400"/>
              <a:buChar char="▪"/>
              <a:defRPr sz="2000"/>
            </a:lvl9pPr>
          </a:lstStyle>
          <a:p/>
        </p:txBody>
      </p:sp>
      <p:sp>
        <p:nvSpPr>
          <p:cNvPr id="72" name="Google Shape;72;p9"/>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rtl="0">
              <a:spcBef>
                <a:spcPts val="640"/>
              </a:spcBef>
              <a:spcAft>
                <a:spcPts val="0"/>
              </a:spcAft>
              <a:buSzPts val="1400"/>
              <a:buFont typeface="Arial"/>
              <a:buNone/>
              <a:defRPr sz="1400"/>
            </a:lvl1pPr>
            <a:lvl2pPr indent="-228600" lvl="1" marL="914400" rtl="0">
              <a:spcBef>
                <a:spcPts val="560"/>
              </a:spcBef>
              <a:spcAft>
                <a:spcPts val="0"/>
              </a:spcAft>
              <a:buSzPts val="1400"/>
              <a:buFont typeface="Arial"/>
              <a:buNone/>
              <a:defRPr sz="1200"/>
            </a:lvl2pPr>
            <a:lvl3pPr indent="-228600" lvl="2" marL="1371600" rtl="0">
              <a:spcBef>
                <a:spcPts val="480"/>
              </a:spcBef>
              <a:spcAft>
                <a:spcPts val="0"/>
              </a:spcAft>
              <a:buSzPts val="1400"/>
              <a:buFont typeface="Arial"/>
              <a:buNone/>
              <a:defRPr sz="1000"/>
            </a:lvl3pPr>
            <a:lvl4pPr indent="-228600" lvl="3" marL="1828800" rtl="0">
              <a:spcBef>
                <a:spcPts val="400"/>
              </a:spcBef>
              <a:spcAft>
                <a:spcPts val="0"/>
              </a:spcAft>
              <a:buSzPts val="1400"/>
              <a:buFont typeface="Arial"/>
              <a:buNone/>
              <a:defRPr sz="900"/>
            </a:lvl4pPr>
            <a:lvl5pPr indent="-228600" lvl="4" marL="2286000" rtl="0">
              <a:spcBef>
                <a:spcPts val="400"/>
              </a:spcBef>
              <a:spcAft>
                <a:spcPts val="0"/>
              </a:spcAft>
              <a:buSzPts val="1400"/>
              <a:buFont typeface="Arial"/>
              <a:buNone/>
              <a:defRPr sz="900"/>
            </a:lvl5pPr>
            <a:lvl6pPr indent="-228600" lvl="5" marL="2743200" rtl="0">
              <a:spcBef>
                <a:spcPts val="400"/>
              </a:spcBef>
              <a:spcAft>
                <a:spcPts val="0"/>
              </a:spcAft>
              <a:buSzPts val="1400"/>
              <a:buFont typeface="Arial"/>
              <a:buNone/>
              <a:defRPr sz="900"/>
            </a:lvl6pPr>
            <a:lvl7pPr indent="-228600" lvl="6" marL="3200400" rtl="0">
              <a:spcBef>
                <a:spcPts val="400"/>
              </a:spcBef>
              <a:spcAft>
                <a:spcPts val="0"/>
              </a:spcAft>
              <a:buSzPts val="1400"/>
              <a:buFont typeface="Arial"/>
              <a:buNone/>
              <a:defRPr sz="900"/>
            </a:lvl7pPr>
            <a:lvl8pPr indent="-228600" lvl="7" marL="3657600" rtl="0">
              <a:spcBef>
                <a:spcPts val="400"/>
              </a:spcBef>
              <a:spcAft>
                <a:spcPts val="0"/>
              </a:spcAft>
              <a:buSzPts val="1400"/>
              <a:buFont typeface="Arial"/>
              <a:buNone/>
              <a:defRPr sz="900"/>
            </a:lvl8pPr>
            <a:lvl9pPr indent="-228600" lvl="8" marL="4114800" rtl="0">
              <a:spcBef>
                <a:spcPts val="400"/>
              </a:spcBef>
              <a:spcAft>
                <a:spcPts val="0"/>
              </a:spcAft>
              <a:buSzPts val="1400"/>
              <a:buFont typeface="Arial"/>
              <a:buNone/>
              <a:defRPr sz="900"/>
            </a:lvl9pPr>
          </a:lstStyle>
          <a:p/>
        </p:txBody>
      </p:sp>
      <p:sp>
        <p:nvSpPr>
          <p:cNvPr id="73" name="Google Shape;73;p9"/>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74" name="Google Shape;74;p9"/>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75" name="Google Shape;75;p9"/>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6" name="Shape 76"/>
        <p:cNvGrpSpPr/>
        <p:nvPr/>
      </p:nvGrpSpPr>
      <p:grpSpPr>
        <a:xfrm>
          <a:off x="0" y="0"/>
          <a:ext cx="0" cy="0"/>
          <a:chOff x="0" y="0"/>
          <a:chExt cx="0" cy="0"/>
        </a:xfrm>
      </p:grpSpPr>
      <p:sp>
        <p:nvSpPr>
          <p:cNvPr id="77" name="Google Shape;77;p10"/>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78" name="Google Shape;78;p10"/>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79" name="Google Shape;79;p10"/>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80" name="Shape 80"/>
        <p:cNvGrpSpPr/>
        <p:nvPr/>
      </p:nvGrpSpPr>
      <p:grpSpPr>
        <a:xfrm>
          <a:off x="0" y="0"/>
          <a:ext cx="0" cy="0"/>
          <a:chOff x="0" y="0"/>
          <a:chExt cx="0" cy="0"/>
        </a:xfrm>
      </p:grpSpPr>
      <p:sp>
        <p:nvSpPr>
          <p:cNvPr id="81" name="Google Shape;81;p11"/>
          <p:cNvSpPr txBox="1"/>
          <p:nvPr>
            <p:ph type="title"/>
          </p:nvPr>
        </p:nvSpPr>
        <p:spPr>
          <a:xfrm>
            <a:off x="457200" y="244475"/>
            <a:ext cx="8385175" cy="1431925"/>
          </a:xfrm>
          <a:prstGeom prst="rect">
            <a:avLst/>
          </a:prstGeom>
          <a:noFill/>
          <a:ln>
            <a:noFill/>
          </a:ln>
        </p:spPr>
        <p:txBody>
          <a:bodyPr anchorCtr="0" anchor="ctr" bIns="91425" lIns="91425" spcFirstLastPara="1" rIns="91425" wrap="square" tIns="91425">
            <a:noAutofit/>
          </a:bodyPr>
          <a:lstStyle>
            <a:lvl1pPr lvl="0" rtl="0" algn="l">
              <a:spcBef>
                <a:spcPts val="0"/>
              </a:spcBef>
              <a:spcAft>
                <a:spcPts val="0"/>
              </a:spcAft>
              <a:buSzPts val="1400"/>
              <a:buChar char="●"/>
              <a:defRPr b="1" sz="4400">
                <a:solidFill>
                  <a:schemeClr val="lt2"/>
                </a:solidFill>
                <a:latin typeface="Arial Black"/>
                <a:ea typeface="Arial Black"/>
                <a:cs typeface="Arial Black"/>
                <a:sym typeface="Arial Black"/>
              </a:defRPr>
            </a:lvl1pPr>
            <a:lvl2pPr lvl="1" rtl="0" algn="l">
              <a:spcBef>
                <a:spcPts val="0"/>
              </a:spcBef>
              <a:spcAft>
                <a:spcPts val="0"/>
              </a:spcAft>
              <a:buSzPts val="1400"/>
              <a:buChar char="○"/>
              <a:defRPr b="1" sz="4400">
                <a:solidFill>
                  <a:schemeClr val="lt2"/>
                </a:solidFill>
                <a:latin typeface="Arial Black"/>
                <a:ea typeface="Arial Black"/>
                <a:cs typeface="Arial Black"/>
                <a:sym typeface="Arial Black"/>
              </a:defRPr>
            </a:lvl2pPr>
            <a:lvl3pPr lvl="2" rtl="0" algn="l">
              <a:spcBef>
                <a:spcPts val="0"/>
              </a:spcBef>
              <a:spcAft>
                <a:spcPts val="0"/>
              </a:spcAft>
              <a:buSzPts val="1400"/>
              <a:buChar char="■"/>
              <a:defRPr b="1" sz="4400">
                <a:solidFill>
                  <a:schemeClr val="lt2"/>
                </a:solidFill>
                <a:latin typeface="Arial Black"/>
                <a:ea typeface="Arial Black"/>
                <a:cs typeface="Arial Black"/>
                <a:sym typeface="Arial Black"/>
              </a:defRPr>
            </a:lvl3pPr>
            <a:lvl4pPr lvl="3" rtl="0" algn="l">
              <a:spcBef>
                <a:spcPts val="0"/>
              </a:spcBef>
              <a:spcAft>
                <a:spcPts val="0"/>
              </a:spcAft>
              <a:buSzPts val="1400"/>
              <a:buChar char="●"/>
              <a:defRPr b="1" sz="4400">
                <a:solidFill>
                  <a:schemeClr val="lt2"/>
                </a:solidFill>
                <a:latin typeface="Arial Black"/>
                <a:ea typeface="Arial Black"/>
                <a:cs typeface="Arial Black"/>
                <a:sym typeface="Arial Black"/>
              </a:defRPr>
            </a:lvl4pPr>
            <a:lvl5pPr lvl="4" rtl="0" algn="l">
              <a:spcBef>
                <a:spcPts val="0"/>
              </a:spcBef>
              <a:spcAft>
                <a:spcPts val="0"/>
              </a:spcAft>
              <a:buSzPts val="1400"/>
              <a:buChar char="○"/>
              <a:defRPr b="1" sz="4400">
                <a:solidFill>
                  <a:schemeClr val="lt2"/>
                </a:solidFill>
                <a:latin typeface="Arial Black"/>
                <a:ea typeface="Arial Black"/>
                <a:cs typeface="Arial Black"/>
                <a:sym typeface="Arial Black"/>
              </a:defRPr>
            </a:lvl5pPr>
            <a:lvl6pPr lvl="5" marL="457200" rtl="0" algn="l">
              <a:spcBef>
                <a:spcPts val="0"/>
              </a:spcBef>
              <a:spcAft>
                <a:spcPts val="0"/>
              </a:spcAft>
              <a:buSzPts val="1400"/>
              <a:buChar char="■"/>
              <a:defRPr b="1" sz="4400">
                <a:solidFill>
                  <a:schemeClr val="lt2"/>
                </a:solidFill>
                <a:latin typeface="Arial Black"/>
                <a:ea typeface="Arial Black"/>
                <a:cs typeface="Arial Black"/>
                <a:sym typeface="Arial Black"/>
              </a:defRPr>
            </a:lvl6pPr>
            <a:lvl7pPr lvl="6" marL="914400" rtl="0" algn="l">
              <a:spcBef>
                <a:spcPts val="0"/>
              </a:spcBef>
              <a:spcAft>
                <a:spcPts val="0"/>
              </a:spcAft>
              <a:buSzPts val="1400"/>
              <a:buChar char="●"/>
              <a:defRPr b="1" sz="4400">
                <a:solidFill>
                  <a:schemeClr val="lt2"/>
                </a:solidFill>
                <a:latin typeface="Arial Black"/>
                <a:ea typeface="Arial Black"/>
                <a:cs typeface="Arial Black"/>
                <a:sym typeface="Arial Black"/>
              </a:defRPr>
            </a:lvl7pPr>
            <a:lvl8pPr lvl="7" marL="1371600" rtl="0" algn="l">
              <a:spcBef>
                <a:spcPts val="0"/>
              </a:spcBef>
              <a:spcAft>
                <a:spcPts val="0"/>
              </a:spcAft>
              <a:buSzPts val="1400"/>
              <a:buChar char="○"/>
              <a:defRPr b="1" sz="4400">
                <a:solidFill>
                  <a:schemeClr val="lt2"/>
                </a:solidFill>
                <a:latin typeface="Arial Black"/>
                <a:ea typeface="Arial Black"/>
                <a:cs typeface="Arial Black"/>
                <a:sym typeface="Arial Black"/>
              </a:defRPr>
            </a:lvl8pPr>
            <a:lvl9pPr lvl="8" marL="1828800" rtl="0" algn="l">
              <a:spcBef>
                <a:spcPts val="0"/>
              </a:spcBef>
              <a:spcAft>
                <a:spcPts val="0"/>
              </a:spcAft>
              <a:buSzPts val="1400"/>
              <a:buChar char="■"/>
              <a:defRPr b="1" sz="4400">
                <a:solidFill>
                  <a:schemeClr val="lt2"/>
                </a:solidFill>
                <a:latin typeface="Arial Black"/>
                <a:ea typeface="Arial Black"/>
                <a:cs typeface="Arial Black"/>
                <a:sym typeface="Arial Black"/>
              </a:defRPr>
            </a:lvl9pPr>
          </a:lstStyle>
          <a:p/>
        </p:txBody>
      </p:sp>
      <p:sp>
        <p:nvSpPr>
          <p:cNvPr id="82" name="Google Shape;82;p11"/>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83" name="Google Shape;83;p11"/>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84" name="Google Shape;84;p11"/>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slideLayout" Target="../slideLayouts/slideLayout12.xml"/><Relationship Id="rId10" Type="http://schemas.openxmlformats.org/officeDocument/2006/relationships/slideLayout" Target="../slideLayouts/slideLayout11.xml"/><Relationship Id="rId12" Type="http://schemas.openxmlformats.org/officeDocument/2006/relationships/theme" Target="../theme/theme3.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chemeClr val="dk2"/>
            </a:gs>
            <a:gs pos="100000">
              <a:schemeClr val="accent2"/>
            </a:gs>
          </a:gsLst>
          <a:lin ang="5400000" scaled="0"/>
        </a:gradFill>
      </p:bgPr>
    </p:bg>
    <p:spTree>
      <p:nvGrpSpPr>
        <p:cNvPr id="5" name="Shape 5"/>
        <p:cNvGrpSpPr/>
        <p:nvPr/>
      </p:nvGrpSpPr>
      <p:grpSpPr>
        <a:xfrm>
          <a:off x="0" y="0"/>
          <a:ext cx="0" cy="0"/>
          <a:chOff x="0" y="0"/>
          <a:chExt cx="0" cy="0"/>
        </a:xfrm>
      </p:grpSpPr>
      <p:grpSp>
        <p:nvGrpSpPr>
          <p:cNvPr id="6" name="Google Shape;6;p1"/>
          <p:cNvGrpSpPr/>
          <p:nvPr/>
        </p:nvGrpSpPr>
        <p:grpSpPr>
          <a:xfrm>
            <a:off x="319087" y="1752600"/>
            <a:ext cx="8824913" cy="5129212"/>
            <a:chOff x="319087" y="1752600"/>
            <a:chExt cx="8824913" cy="5129212"/>
          </a:xfrm>
        </p:grpSpPr>
        <p:sp>
          <p:nvSpPr>
            <p:cNvPr id="7" name="Google Shape;7;p1"/>
            <p:cNvSpPr/>
            <p:nvPr/>
          </p:nvSpPr>
          <p:spPr>
            <a:xfrm>
              <a:off x="333375" y="1752600"/>
              <a:ext cx="8810625" cy="5105400"/>
            </a:xfrm>
            <a:custGeom>
              <a:rect b="b" l="l" r="r" t="t"/>
              <a:pathLst>
                <a:path extrusionOk="0" h="120000" w="120000">
                  <a:moveTo>
                    <a:pt x="7243" y="0"/>
                  </a:moveTo>
                  <a:lnTo>
                    <a:pt x="7200" y="48134"/>
                  </a:lnTo>
                  <a:lnTo>
                    <a:pt x="0" y="48134"/>
                  </a:lnTo>
                  <a:lnTo>
                    <a:pt x="129" y="119776"/>
                  </a:lnTo>
                  <a:lnTo>
                    <a:pt x="120000" y="120000"/>
                  </a:lnTo>
                  <a:lnTo>
                    <a:pt x="120000" y="0"/>
                  </a:lnTo>
                  <a:lnTo>
                    <a:pt x="7243" y="0"/>
                  </a:lnTo>
                  <a:close/>
                </a:path>
              </a:pathLst>
            </a:custGeom>
            <a:solidFill>
              <a:schemeClr val="dk1">
                <a:alpha val="3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8" name="Google Shape;8;p1"/>
            <p:cNvSpPr/>
            <p:nvPr/>
          </p:nvSpPr>
          <p:spPr>
            <a:xfrm>
              <a:off x="838200" y="3810000"/>
              <a:ext cx="8305800" cy="3048000"/>
            </a:xfrm>
            <a:custGeom>
              <a:rect b="b" l="l" r="r" t="t"/>
              <a:pathLst>
                <a:path extrusionOk="0" h="120000" w="120000">
                  <a:moveTo>
                    <a:pt x="0" y="0"/>
                  </a:moveTo>
                  <a:lnTo>
                    <a:pt x="0" y="120000"/>
                  </a:lnTo>
                  <a:lnTo>
                    <a:pt x="120000" y="120000"/>
                  </a:lnTo>
                  <a:lnTo>
                    <a:pt x="120000" y="0"/>
                  </a:lnTo>
                  <a:lnTo>
                    <a:pt x="0" y="0"/>
                  </a:lnTo>
                  <a:close/>
                </a:path>
              </a:pathLst>
            </a:custGeom>
            <a:solidFill>
              <a:schemeClr val="dk1">
                <a:alpha val="2980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9" name="Google Shape;9;p1"/>
            <p:cNvSpPr/>
            <p:nvPr/>
          </p:nvSpPr>
          <p:spPr>
            <a:xfrm>
              <a:off x="319087" y="3773487"/>
              <a:ext cx="5484812" cy="46037"/>
            </a:xfrm>
            <a:custGeom>
              <a:rect b="b" l="l" r="r" t="t"/>
              <a:pathLst>
                <a:path extrusionOk="0" h="120000" w="120000">
                  <a:moveTo>
                    <a:pt x="0" y="0"/>
                  </a:moveTo>
                  <a:lnTo>
                    <a:pt x="0" y="120000"/>
                  </a:lnTo>
                  <a:lnTo>
                    <a:pt x="120000" y="120000"/>
                  </a:lnTo>
                  <a:lnTo>
                    <a:pt x="120000" y="0"/>
                  </a:lnTo>
                  <a:lnTo>
                    <a:pt x="0" y="0"/>
                  </a:lnTo>
                  <a:lnTo>
                    <a:pt x="0" y="0"/>
                  </a:lnTo>
                  <a:close/>
                </a:path>
              </a:pathLst>
            </a:custGeom>
            <a:gradFill>
              <a:gsLst>
                <a:gs pos="0">
                  <a:srgbClr val="006600">
                    <a:alpha val="0"/>
                  </a:srgbClr>
                </a:gs>
                <a:gs pos="100000">
                  <a:srgbClr val="005400"/>
                </a:gs>
              </a:gsLst>
              <a:lin ang="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0" name="Google Shape;10;p1"/>
            <p:cNvSpPr/>
            <p:nvPr/>
          </p:nvSpPr>
          <p:spPr>
            <a:xfrm>
              <a:off x="838200" y="1752600"/>
              <a:ext cx="7769225" cy="46037"/>
            </a:xfrm>
            <a:custGeom>
              <a:rect b="b" l="l" r="r" t="t"/>
              <a:pathLst>
                <a:path extrusionOk="0" h="120000" w="120000">
                  <a:moveTo>
                    <a:pt x="0" y="0"/>
                  </a:moveTo>
                  <a:lnTo>
                    <a:pt x="0" y="120000"/>
                  </a:lnTo>
                  <a:lnTo>
                    <a:pt x="120000" y="120000"/>
                  </a:lnTo>
                  <a:lnTo>
                    <a:pt x="120000" y="0"/>
                  </a:lnTo>
                  <a:lnTo>
                    <a:pt x="0" y="0"/>
                  </a:lnTo>
                  <a:lnTo>
                    <a:pt x="0" y="0"/>
                  </a:lnTo>
                  <a:close/>
                </a:path>
              </a:pathLst>
            </a:custGeom>
            <a:gradFill>
              <a:gsLst>
                <a:gs pos="0">
                  <a:srgbClr val="006600">
                    <a:alpha val="0"/>
                  </a:srgbClr>
                </a:gs>
                <a:gs pos="100000">
                  <a:srgbClr val="005400"/>
                </a:gs>
              </a:gsLst>
              <a:lin ang="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 name="Google Shape;11;p1"/>
            <p:cNvSpPr/>
            <p:nvPr/>
          </p:nvSpPr>
          <p:spPr>
            <a:xfrm>
              <a:off x="319087" y="3773487"/>
              <a:ext cx="47625" cy="3108325"/>
            </a:xfrm>
            <a:custGeom>
              <a:rect b="b" l="l" r="r" t="t"/>
              <a:pathLst>
                <a:path extrusionOk="0" h="120000" w="120000">
                  <a:moveTo>
                    <a:pt x="0" y="0"/>
                  </a:moveTo>
                  <a:lnTo>
                    <a:pt x="0" y="119999"/>
                  </a:lnTo>
                  <a:lnTo>
                    <a:pt x="116000" y="119999"/>
                  </a:lnTo>
                  <a:lnTo>
                    <a:pt x="120000" y="2288"/>
                  </a:lnTo>
                  <a:lnTo>
                    <a:pt x="0" y="0"/>
                  </a:lnTo>
                  <a:lnTo>
                    <a:pt x="0" y="0"/>
                  </a:lnTo>
                  <a:close/>
                </a:path>
              </a:pathLst>
            </a:custGeom>
            <a:gradFill>
              <a:gsLst>
                <a:gs pos="0">
                  <a:srgbClr val="1F791F"/>
                </a:gs>
                <a:gs pos="100000">
                  <a:srgbClr val="006600">
                    <a:alpha val="0"/>
                  </a:srgbClr>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2" name="Google Shape;12;p1"/>
            <p:cNvSpPr/>
            <p:nvPr/>
          </p:nvSpPr>
          <p:spPr>
            <a:xfrm>
              <a:off x="838200" y="1752600"/>
              <a:ext cx="46037" cy="5119687"/>
            </a:xfrm>
            <a:custGeom>
              <a:rect b="b" l="l" r="r" t="t"/>
              <a:pathLst>
                <a:path extrusionOk="0" h="120000" w="120000">
                  <a:moveTo>
                    <a:pt x="0" y="0"/>
                  </a:moveTo>
                  <a:lnTo>
                    <a:pt x="0" y="120000"/>
                  </a:lnTo>
                  <a:lnTo>
                    <a:pt x="120000" y="120000"/>
                  </a:lnTo>
                  <a:lnTo>
                    <a:pt x="111724" y="1499"/>
                  </a:lnTo>
                  <a:lnTo>
                    <a:pt x="0" y="0"/>
                  </a:lnTo>
                  <a:lnTo>
                    <a:pt x="0" y="0"/>
                  </a:lnTo>
                  <a:close/>
                </a:path>
              </a:pathLst>
            </a:custGeom>
            <a:gradFill>
              <a:gsLst>
                <a:gs pos="0">
                  <a:srgbClr val="1F791F"/>
                </a:gs>
                <a:gs pos="100000">
                  <a:srgbClr val="006600">
                    <a:alpha val="0"/>
                  </a:srgbClr>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13" name="Google Shape;13;p1"/>
          <p:cNvSpPr txBox="1"/>
          <p:nvPr>
            <p:ph type="title"/>
          </p:nvPr>
        </p:nvSpPr>
        <p:spPr>
          <a:xfrm>
            <a:off x="457200" y="244475"/>
            <a:ext cx="8385175" cy="1431925"/>
          </a:xfrm>
          <a:prstGeom prst="rect">
            <a:avLst/>
          </a:prstGeom>
          <a:noFill/>
          <a:ln>
            <a:noFill/>
          </a:ln>
        </p:spPr>
        <p:txBody>
          <a:bodyPr anchorCtr="0" anchor="ctr" bIns="91425" lIns="91425" spcFirstLastPara="1" rIns="91425" wrap="square" tIns="91425">
            <a:noAutofit/>
          </a:bodyPr>
          <a:lstStyle>
            <a:lvl1pPr indent="-88900" lvl="0" marL="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1pPr>
            <a:lvl2pPr indent="-88900" lvl="1" marL="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2pPr>
            <a:lvl3pPr indent="-88900" lvl="2" marL="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3pPr>
            <a:lvl4pPr indent="-88900" lvl="3" marL="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4pPr>
            <a:lvl5pPr indent="-88900" lvl="4" marL="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5pPr>
            <a:lvl6pPr indent="-88900" lvl="5" marL="45720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6pPr>
            <a:lvl7pPr indent="-88900" lvl="6" marL="91440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7pPr>
            <a:lvl8pPr indent="-88900" lvl="7" marL="137160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8pPr>
            <a:lvl9pPr indent="-88900" lvl="8" marL="182880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9pPr>
          </a:lstStyle>
          <a:p/>
        </p:txBody>
      </p:sp>
      <p:sp>
        <p:nvSpPr>
          <p:cNvPr id="14" name="Google Shape;14;p1"/>
          <p:cNvSpPr txBox="1"/>
          <p:nvPr>
            <p:ph idx="1" type="body"/>
          </p:nvPr>
        </p:nvSpPr>
        <p:spPr>
          <a:xfrm>
            <a:off x="838200" y="1905000"/>
            <a:ext cx="8007350" cy="4191000"/>
          </a:xfrm>
          <a:prstGeom prst="rect">
            <a:avLst/>
          </a:prstGeom>
          <a:noFill/>
          <a:ln>
            <a:noFill/>
          </a:ln>
        </p:spPr>
        <p:txBody>
          <a:bodyPr anchorCtr="0" anchor="t" bIns="91425" lIns="91425" spcFirstLastPara="1" rIns="91425" wrap="square" tIns="91425">
            <a:noAutofit/>
          </a:bodyPr>
          <a:lstStyle>
            <a:lvl1pPr indent="-317500" lvl="0" marL="457200" marR="0" rtl="0" algn="l">
              <a:spcBef>
                <a:spcPts val="640"/>
              </a:spcBef>
              <a:spcAft>
                <a:spcPts val="0"/>
              </a:spcAft>
              <a:buClr>
                <a:schemeClr val="hlink"/>
              </a:buClr>
              <a:buSzPts val="1400"/>
              <a:buFont typeface="Noto Symbol"/>
              <a:buChar char="▪"/>
              <a:defRPr b="0" i="0" sz="3200" u="none" cap="none" strike="noStrike">
                <a:solidFill>
                  <a:schemeClr val="lt1"/>
                </a:solidFill>
                <a:latin typeface="Arial"/>
                <a:ea typeface="Arial"/>
                <a:cs typeface="Arial"/>
                <a:sym typeface="Arial"/>
              </a:defRPr>
            </a:lvl1pPr>
            <a:lvl2pPr indent="-317500" lvl="1" marL="914400" marR="0" rtl="0" algn="l">
              <a:spcBef>
                <a:spcPts val="560"/>
              </a:spcBef>
              <a:spcAft>
                <a:spcPts val="0"/>
              </a:spcAft>
              <a:buClr>
                <a:schemeClr val="accent2"/>
              </a:buClr>
              <a:buSzPts val="1400"/>
              <a:buFont typeface="Noto Symbol"/>
              <a:buChar char="▪"/>
              <a:defRPr b="0" i="0" sz="2800" u="none" cap="none" strike="noStrike">
                <a:solidFill>
                  <a:schemeClr val="lt1"/>
                </a:solidFill>
                <a:latin typeface="Arial"/>
                <a:ea typeface="Arial"/>
                <a:cs typeface="Arial"/>
                <a:sym typeface="Arial"/>
              </a:defRPr>
            </a:lvl2pPr>
            <a:lvl3pPr indent="-317500" lvl="2" marL="1371600" marR="0" rtl="0" algn="l">
              <a:spcBef>
                <a:spcPts val="480"/>
              </a:spcBef>
              <a:spcAft>
                <a:spcPts val="0"/>
              </a:spcAft>
              <a:buClr>
                <a:schemeClr val="hlink"/>
              </a:buClr>
              <a:buSzPts val="1400"/>
              <a:buFont typeface="Noto Symbol"/>
              <a:buChar char="▪"/>
              <a:defRPr b="0" i="0" sz="2400" u="none" cap="none" strike="noStrike">
                <a:solidFill>
                  <a:schemeClr val="lt1"/>
                </a:solidFill>
                <a:latin typeface="Arial"/>
                <a:ea typeface="Arial"/>
                <a:cs typeface="Arial"/>
                <a:sym typeface="Arial"/>
              </a:defRPr>
            </a:lvl3pPr>
            <a:lvl4pPr indent="-317500" lvl="3" marL="1828800" marR="0" rtl="0" algn="l">
              <a:spcBef>
                <a:spcPts val="400"/>
              </a:spcBef>
              <a:spcAft>
                <a:spcPts val="0"/>
              </a:spcAft>
              <a:buClr>
                <a:schemeClr val="accent2"/>
              </a:buClr>
              <a:buSzPts val="1400"/>
              <a:buFont typeface="Noto Symbol"/>
              <a:buChar char="▪"/>
              <a:defRPr b="0" i="0" sz="2000" u="none" cap="none" strike="noStrike">
                <a:solidFill>
                  <a:schemeClr val="lt1"/>
                </a:solidFill>
                <a:latin typeface="Arial"/>
                <a:ea typeface="Arial"/>
                <a:cs typeface="Arial"/>
                <a:sym typeface="Arial"/>
              </a:defRPr>
            </a:lvl4pPr>
            <a:lvl5pPr indent="-317500" lvl="4" marL="2286000" marR="0" rtl="0" algn="l">
              <a:spcBef>
                <a:spcPts val="400"/>
              </a:spcBef>
              <a:spcAft>
                <a:spcPts val="0"/>
              </a:spcAft>
              <a:buClr>
                <a:schemeClr val="hlink"/>
              </a:buClr>
              <a:buSzPts val="1400"/>
              <a:buFont typeface="Noto Symbol"/>
              <a:buChar char="▪"/>
              <a:defRPr b="0" i="0" sz="2000" u="none" cap="none" strike="noStrike">
                <a:solidFill>
                  <a:schemeClr val="lt1"/>
                </a:solidFill>
                <a:latin typeface="Arial"/>
                <a:ea typeface="Arial"/>
                <a:cs typeface="Arial"/>
                <a:sym typeface="Arial"/>
              </a:defRPr>
            </a:lvl5pPr>
            <a:lvl6pPr indent="-317500" lvl="5" marL="2743200" marR="0" rtl="0" algn="l">
              <a:spcBef>
                <a:spcPts val="400"/>
              </a:spcBef>
              <a:spcAft>
                <a:spcPts val="0"/>
              </a:spcAft>
              <a:buClr>
                <a:schemeClr val="hlink"/>
              </a:buClr>
              <a:buSzPts val="1400"/>
              <a:buFont typeface="Noto Symbol"/>
              <a:buChar char="▪"/>
              <a:defRPr b="0" i="0" sz="2000" u="none" cap="none" strike="noStrike">
                <a:solidFill>
                  <a:schemeClr val="lt1"/>
                </a:solidFill>
                <a:latin typeface="Arial"/>
                <a:ea typeface="Arial"/>
                <a:cs typeface="Arial"/>
                <a:sym typeface="Arial"/>
              </a:defRPr>
            </a:lvl6pPr>
            <a:lvl7pPr indent="-317500" lvl="6" marL="3200400" marR="0" rtl="0" algn="l">
              <a:spcBef>
                <a:spcPts val="400"/>
              </a:spcBef>
              <a:spcAft>
                <a:spcPts val="0"/>
              </a:spcAft>
              <a:buClr>
                <a:schemeClr val="hlink"/>
              </a:buClr>
              <a:buSzPts val="1400"/>
              <a:buFont typeface="Noto Symbol"/>
              <a:buChar char="▪"/>
              <a:defRPr b="0" i="0" sz="2000" u="none" cap="none" strike="noStrike">
                <a:solidFill>
                  <a:schemeClr val="lt1"/>
                </a:solidFill>
                <a:latin typeface="Arial"/>
                <a:ea typeface="Arial"/>
                <a:cs typeface="Arial"/>
                <a:sym typeface="Arial"/>
              </a:defRPr>
            </a:lvl7pPr>
            <a:lvl8pPr indent="-317500" lvl="7" marL="3657600" marR="0" rtl="0" algn="l">
              <a:spcBef>
                <a:spcPts val="400"/>
              </a:spcBef>
              <a:spcAft>
                <a:spcPts val="0"/>
              </a:spcAft>
              <a:buClr>
                <a:schemeClr val="hlink"/>
              </a:buClr>
              <a:buSzPts val="1400"/>
              <a:buFont typeface="Noto Symbol"/>
              <a:buChar char="▪"/>
              <a:defRPr b="0" i="0" sz="2000" u="none" cap="none" strike="noStrike">
                <a:solidFill>
                  <a:schemeClr val="lt1"/>
                </a:solidFill>
                <a:latin typeface="Arial"/>
                <a:ea typeface="Arial"/>
                <a:cs typeface="Arial"/>
                <a:sym typeface="Arial"/>
              </a:defRPr>
            </a:lvl8pPr>
            <a:lvl9pPr indent="-317500" lvl="8" marL="4114800" marR="0" rtl="0" algn="l">
              <a:spcBef>
                <a:spcPts val="400"/>
              </a:spcBef>
              <a:spcAft>
                <a:spcPts val="0"/>
              </a:spcAft>
              <a:buClr>
                <a:schemeClr val="hlink"/>
              </a:buClr>
              <a:buSzPts val="1400"/>
              <a:buFont typeface="Noto Symbol"/>
              <a:buChar char="▪"/>
              <a:defRPr b="0" i="0" sz="2000" u="none" cap="none" strike="noStrike">
                <a:solidFill>
                  <a:schemeClr val="lt1"/>
                </a:solidFill>
                <a:latin typeface="Arial"/>
                <a:ea typeface="Arial"/>
                <a:cs typeface="Arial"/>
                <a:sym typeface="Arial"/>
              </a:defRPr>
            </a:lvl9pPr>
          </a:lstStyle>
          <a:p/>
        </p:txBody>
      </p:sp>
      <p:sp>
        <p:nvSpPr>
          <p:cNvPr id="15" name="Google Shape;15;p1"/>
          <p:cNvSpPr txBox="1"/>
          <p:nvPr>
            <p:ph idx="10" type="dt"/>
          </p:nvPr>
        </p:nvSpPr>
        <p:spPr>
          <a:xfrm>
            <a:off x="990600" y="6245225"/>
            <a:ext cx="1901825"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16" name="Google Shape;16;p1"/>
          <p:cNvSpPr txBox="1"/>
          <p:nvPr>
            <p:ph idx="11" type="ftr"/>
          </p:nvPr>
        </p:nvSpPr>
        <p:spPr>
          <a:xfrm>
            <a:off x="3468687" y="6245225"/>
            <a:ext cx="2895600"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17" name="Google Shape;17;p1"/>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chemeClr val="dk2"/>
            </a:gs>
            <a:gs pos="100000">
              <a:schemeClr val="accent2"/>
            </a:gs>
          </a:gsLst>
          <a:lin ang="5400000" scaled="0"/>
        </a:gradFill>
      </p:bgPr>
    </p:bg>
    <p:spTree>
      <p:nvGrpSpPr>
        <p:cNvPr id="24" name="Shape 24"/>
        <p:cNvGrpSpPr/>
        <p:nvPr/>
      </p:nvGrpSpPr>
      <p:grpSpPr>
        <a:xfrm>
          <a:off x="0" y="0"/>
          <a:ext cx="0" cy="0"/>
          <a:chOff x="0" y="0"/>
          <a:chExt cx="0" cy="0"/>
        </a:xfrm>
      </p:grpSpPr>
      <p:grpSp>
        <p:nvGrpSpPr>
          <p:cNvPr id="25" name="Google Shape;25;p3"/>
          <p:cNvGrpSpPr/>
          <p:nvPr/>
        </p:nvGrpSpPr>
        <p:grpSpPr>
          <a:xfrm>
            <a:off x="319087" y="1828800"/>
            <a:ext cx="8824913" cy="5029200"/>
            <a:chOff x="319087" y="1828800"/>
            <a:chExt cx="8824913" cy="5029200"/>
          </a:xfrm>
        </p:grpSpPr>
        <p:sp>
          <p:nvSpPr>
            <p:cNvPr id="26" name="Google Shape;26;p3"/>
            <p:cNvSpPr/>
            <p:nvPr/>
          </p:nvSpPr>
          <p:spPr>
            <a:xfrm>
              <a:off x="838200" y="4618037"/>
              <a:ext cx="8305800" cy="2239962"/>
            </a:xfrm>
            <a:custGeom>
              <a:rect b="b" l="l" r="r" t="t"/>
              <a:pathLst>
                <a:path extrusionOk="0" h="120000" w="120000">
                  <a:moveTo>
                    <a:pt x="0" y="0"/>
                  </a:moveTo>
                  <a:lnTo>
                    <a:pt x="0" y="120000"/>
                  </a:lnTo>
                  <a:lnTo>
                    <a:pt x="120000" y="120000"/>
                  </a:lnTo>
                  <a:lnTo>
                    <a:pt x="120000" y="0"/>
                  </a:lnTo>
                  <a:lnTo>
                    <a:pt x="0" y="0"/>
                  </a:lnTo>
                  <a:close/>
                </a:path>
              </a:pathLst>
            </a:custGeom>
            <a:solidFill>
              <a:schemeClr val="dk1">
                <a:alpha val="2980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7" name="Google Shape;27;p3"/>
            <p:cNvSpPr/>
            <p:nvPr/>
          </p:nvSpPr>
          <p:spPr>
            <a:xfrm>
              <a:off x="333375" y="1828800"/>
              <a:ext cx="8810625" cy="5029200"/>
            </a:xfrm>
            <a:custGeom>
              <a:rect b="b" l="l" r="r" t="t"/>
              <a:pathLst>
                <a:path extrusionOk="0" h="120000" w="120000">
                  <a:moveTo>
                    <a:pt x="7135" y="66818"/>
                  </a:moveTo>
                  <a:lnTo>
                    <a:pt x="0" y="66818"/>
                  </a:lnTo>
                  <a:lnTo>
                    <a:pt x="0" y="119999"/>
                  </a:lnTo>
                  <a:lnTo>
                    <a:pt x="120000" y="119999"/>
                  </a:lnTo>
                  <a:lnTo>
                    <a:pt x="120000" y="0"/>
                  </a:lnTo>
                  <a:lnTo>
                    <a:pt x="7135" y="0"/>
                  </a:lnTo>
                  <a:lnTo>
                    <a:pt x="7135" y="66818"/>
                  </a:lnTo>
                  <a:close/>
                </a:path>
              </a:pathLst>
            </a:custGeom>
            <a:solidFill>
              <a:schemeClr val="dk1">
                <a:alpha val="29803"/>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8" name="Google Shape;28;p3"/>
            <p:cNvSpPr/>
            <p:nvPr/>
          </p:nvSpPr>
          <p:spPr>
            <a:xfrm>
              <a:off x="838200" y="4654550"/>
              <a:ext cx="8305800" cy="2203450"/>
            </a:xfrm>
            <a:custGeom>
              <a:rect b="b" l="l" r="r" t="t"/>
              <a:pathLst>
                <a:path extrusionOk="0" h="120000" w="120000">
                  <a:moveTo>
                    <a:pt x="0" y="0"/>
                  </a:moveTo>
                  <a:lnTo>
                    <a:pt x="0" y="120000"/>
                  </a:lnTo>
                  <a:lnTo>
                    <a:pt x="120000" y="120000"/>
                  </a:lnTo>
                  <a:lnTo>
                    <a:pt x="120000" y="0"/>
                  </a:lnTo>
                  <a:lnTo>
                    <a:pt x="0" y="0"/>
                  </a:lnTo>
                  <a:close/>
                </a:path>
              </a:pathLst>
            </a:custGeom>
            <a:solidFill>
              <a:schemeClr val="accent2">
                <a:alpha val="0"/>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29" name="Google Shape;29;p3"/>
            <p:cNvSpPr/>
            <p:nvPr/>
          </p:nvSpPr>
          <p:spPr>
            <a:xfrm>
              <a:off x="838200" y="1828800"/>
              <a:ext cx="7313612" cy="46037"/>
            </a:xfrm>
            <a:custGeom>
              <a:rect b="b" l="l" r="r" t="t"/>
              <a:pathLst>
                <a:path extrusionOk="0" h="120000" w="120000">
                  <a:moveTo>
                    <a:pt x="0" y="0"/>
                  </a:moveTo>
                  <a:lnTo>
                    <a:pt x="0" y="120000"/>
                  </a:lnTo>
                  <a:lnTo>
                    <a:pt x="120000" y="120000"/>
                  </a:lnTo>
                  <a:lnTo>
                    <a:pt x="120000" y="0"/>
                  </a:lnTo>
                  <a:lnTo>
                    <a:pt x="0" y="0"/>
                  </a:lnTo>
                  <a:lnTo>
                    <a:pt x="0" y="0"/>
                  </a:lnTo>
                  <a:close/>
                </a:path>
              </a:pathLst>
            </a:custGeom>
            <a:gradFill>
              <a:gsLst>
                <a:gs pos="0">
                  <a:srgbClr val="006600">
                    <a:alpha val="0"/>
                  </a:srgbClr>
                </a:gs>
                <a:gs pos="100000">
                  <a:srgbClr val="005400"/>
                </a:gs>
              </a:gsLst>
              <a:lin ang="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0" name="Google Shape;30;p3"/>
            <p:cNvSpPr/>
            <p:nvPr/>
          </p:nvSpPr>
          <p:spPr>
            <a:xfrm>
              <a:off x="838200" y="1828800"/>
              <a:ext cx="46037" cy="2833687"/>
            </a:xfrm>
            <a:custGeom>
              <a:rect b="b" l="l" r="r" t="t"/>
              <a:pathLst>
                <a:path extrusionOk="0" h="120000" w="120000">
                  <a:moveTo>
                    <a:pt x="0" y="0"/>
                  </a:moveTo>
                  <a:lnTo>
                    <a:pt x="0" y="120000"/>
                  </a:lnTo>
                  <a:lnTo>
                    <a:pt x="120000" y="120000"/>
                  </a:lnTo>
                  <a:lnTo>
                    <a:pt x="111724" y="1499"/>
                  </a:lnTo>
                  <a:lnTo>
                    <a:pt x="0" y="0"/>
                  </a:lnTo>
                  <a:lnTo>
                    <a:pt x="0" y="0"/>
                  </a:lnTo>
                  <a:close/>
                </a:path>
              </a:pathLst>
            </a:custGeom>
            <a:gradFill>
              <a:gsLst>
                <a:gs pos="0">
                  <a:srgbClr val="1F791F"/>
                </a:gs>
                <a:gs pos="100000">
                  <a:schemeClr val="dk1"/>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1" name="Google Shape;31;p3"/>
            <p:cNvSpPr/>
            <p:nvPr/>
          </p:nvSpPr>
          <p:spPr>
            <a:xfrm>
              <a:off x="836612" y="4610100"/>
              <a:ext cx="46037" cy="2247900"/>
            </a:xfrm>
            <a:custGeom>
              <a:rect b="b" l="l" r="r" t="t"/>
              <a:pathLst>
                <a:path extrusionOk="0" h="120000" w="120000">
                  <a:moveTo>
                    <a:pt x="0" y="119999"/>
                  </a:moveTo>
                  <a:lnTo>
                    <a:pt x="120000" y="119999"/>
                  </a:lnTo>
                  <a:lnTo>
                    <a:pt x="115862" y="2033"/>
                  </a:lnTo>
                  <a:lnTo>
                    <a:pt x="0" y="0"/>
                  </a:lnTo>
                  <a:lnTo>
                    <a:pt x="0" y="119999"/>
                  </a:lnTo>
                  <a:close/>
                </a:path>
              </a:pathLst>
            </a:custGeom>
            <a:gradFill>
              <a:gsLst>
                <a:gs pos="0">
                  <a:srgbClr val="1F791F"/>
                </a:gs>
                <a:gs pos="100000">
                  <a:srgbClr val="006600">
                    <a:alpha val="0"/>
                  </a:srgbClr>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2" name="Google Shape;32;p3"/>
            <p:cNvSpPr/>
            <p:nvPr/>
          </p:nvSpPr>
          <p:spPr>
            <a:xfrm>
              <a:off x="319087" y="4610100"/>
              <a:ext cx="4570412" cy="46037"/>
            </a:xfrm>
            <a:custGeom>
              <a:rect b="b" l="l" r="r" t="t"/>
              <a:pathLst>
                <a:path extrusionOk="0" h="120000" w="120000">
                  <a:moveTo>
                    <a:pt x="0" y="0"/>
                  </a:moveTo>
                  <a:lnTo>
                    <a:pt x="0" y="120000"/>
                  </a:lnTo>
                  <a:lnTo>
                    <a:pt x="120000" y="120000"/>
                  </a:lnTo>
                  <a:lnTo>
                    <a:pt x="120000" y="0"/>
                  </a:lnTo>
                  <a:lnTo>
                    <a:pt x="0" y="0"/>
                  </a:lnTo>
                  <a:lnTo>
                    <a:pt x="0" y="0"/>
                  </a:lnTo>
                  <a:close/>
                </a:path>
              </a:pathLst>
            </a:custGeom>
            <a:gradFill>
              <a:gsLst>
                <a:gs pos="0">
                  <a:srgbClr val="006600">
                    <a:alpha val="0"/>
                  </a:srgbClr>
                </a:gs>
                <a:gs pos="100000">
                  <a:srgbClr val="005400"/>
                </a:gs>
              </a:gsLst>
              <a:lin ang="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33" name="Google Shape;33;p3"/>
            <p:cNvSpPr/>
            <p:nvPr/>
          </p:nvSpPr>
          <p:spPr>
            <a:xfrm>
              <a:off x="319087" y="4610100"/>
              <a:ext cx="47625" cy="2247900"/>
            </a:xfrm>
            <a:custGeom>
              <a:rect b="b" l="l" r="r" t="t"/>
              <a:pathLst>
                <a:path extrusionOk="0" h="120000" w="120000">
                  <a:moveTo>
                    <a:pt x="0" y="0"/>
                  </a:moveTo>
                  <a:lnTo>
                    <a:pt x="0" y="119999"/>
                  </a:lnTo>
                  <a:lnTo>
                    <a:pt x="116000" y="119999"/>
                  </a:lnTo>
                  <a:lnTo>
                    <a:pt x="120000" y="2288"/>
                  </a:lnTo>
                  <a:lnTo>
                    <a:pt x="0" y="0"/>
                  </a:lnTo>
                  <a:lnTo>
                    <a:pt x="0" y="0"/>
                  </a:lnTo>
                  <a:close/>
                </a:path>
              </a:pathLst>
            </a:custGeom>
            <a:gradFill>
              <a:gsLst>
                <a:gs pos="0">
                  <a:srgbClr val="1F791F"/>
                </a:gs>
                <a:gs pos="100000">
                  <a:srgbClr val="006600">
                    <a:alpha val="9803"/>
                  </a:srgbClr>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34" name="Google Shape;34;p3"/>
          <p:cNvSpPr txBox="1"/>
          <p:nvPr>
            <p:ph idx="10" type="dt"/>
          </p:nvPr>
        </p:nvSpPr>
        <p:spPr>
          <a:xfrm>
            <a:off x="838200" y="6245225"/>
            <a:ext cx="1901825"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35" name="Google Shape;35;p3"/>
          <p:cNvSpPr txBox="1"/>
          <p:nvPr>
            <p:ph idx="11" type="ftr"/>
          </p:nvPr>
        </p:nvSpPr>
        <p:spPr>
          <a:xfrm>
            <a:off x="3429000" y="6245225"/>
            <a:ext cx="2895600" cy="476250"/>
          </a:xfrm>
          <a:prstGeom prst="rect">
            <a:avLst/>
          </a:prstGeom>
          <a:noFill/>
          <a:ln>
            <a:noFill/>
          </a:ln>
        </p:spPr>
        <p:txBody>
          <a:bodyPr anchorCtr="0" anchor="t" bIns="91425" lIns="91425" spcFirstLastPara="1" rIns="91425" wrap="square" tIns="91425">
            <a:noAutofit/>
          </a:bodyPr>
          <a:lstStyle>
            <a:lvl1pPr indent="-88900" lvl="0" marL="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1pPr>
            <a:lvl2pPr indent="-88900" lvl="1" marL="4572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2pPr>
            <a:lvl3pPr indent="-88900" lvl="2" marL="914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3pPr>
            <a:lvl4pPr indent="-88900" lvl="3" marL="13716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4pPr>
            <a:lvl5pPr indent="-88900" lvl="4" marL="1828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5pPr>
            <a:lvl6pPr indent="-88900" lvl="5" marL="2286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6pPr>
            <a:lvl7pPr indent="-88900" lvl="6" marL="32004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7pPr>
            <a:lvl8pPr indent="-88900" lvl="7" marL="45720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8pPr>
            <a:lvl9pPr indent="-88900" lvl="8" marL="6400800" marR="0" rtl="0" algn="l">
              <a:lnSpc>
                <a:spcPct val="100000"/>
              </a:lnSpc>
              <a:spcBef>
                <a:spcPts val="0"/>
              </a:spcBef>
              <a:spcAft>
                <a:spcPts val="0"/>
              </a:spcAft>
              <a:buSzPts val="1400"/>
              <a:buChar char="■"/>
              <a:defRPr b="0" i="0" sz="1800" u="none" cap="none" strike="noStrike">
                <a:solidFill>
                  <a:schemeClr val="lt1"/>
                </a:solidFill>
                <a:latin typeface="Arial"/>
                <a:ea typeface="Arial"/>
                <a:cs typeface="Arial"/>
                <a:sym typeface="Arial"/>
              </a:defRPr>
            </a:lvl9pPr>
          </a:lstStyle>
          <a:p/>
        </p:txBody>
      </p:sp>
      <p:sp>
        <p:nvSpPr>
          <p:cNvPr id="36" name="Google Shape;36;p3"/>
          <p:cNvSpPr txBox="1"/>
          <p:nvPr>
            <p:ph idx="12" type="sldNum"/>
          </p:nvPr>
        </p:nvSpPr>
        <p:spPr>
          <a:xfrm>
            <a:off x="6937375" y="6245225"/>
            <a:ext cx="1901825"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chemeClr val="lt1"/>
              </a:buClr>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
        <p:nvSpPr>
          <p:cNvPr id="37" name="Google Shape;37;p3"/>
          <p:cNvSpPr txBox="1"/>
          <p:nvPr>
            <p:ph type="title"/>
          </p:nvPr>
        </p:nvSpPr>
        <p:spPr>
          <a:xfrm>
            <a:off x="457200" y="244475"/>
            <a:ext cx="8385175" cy="1431925"/>
          </a:xfrm>
          <a:prstGeom prst="rect">
            <a:avLst/>
          </a:prstGeom>
          <a:noFill/>
          <a:ln>
            <a:noFill/>
          </a:ln>
        </p:spPr>
        <p:txBody>
          <a:bodyPr anchorCtr="0" anchor="ctr" bIns="91425" lIns="91425" spcFirstLastPara="1" rIns="91425" wrap="square" tIns="91425">
            <a:noAutofit/>
          </a:bodyPr>
          <a:lstStyle>
            <a:lvl1pPr indent="-88900" lvl="0" marL="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1pPr>
            <a:lvl2pPr indent="-88900" lvl="1" marL="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2pPr>
            <a:lvl3pPr indent="-88900" lvl="2" marL="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3pPr>
            <a:lvl4pPr indent="-88900" lvl="3" marL="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4pPr>
            <a:lvl5pPr indent="-88900" lvl="4" marL="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5pPr>
            <a:lvl6pPr indent="-88900" lvl="5" marL="45720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6pPr>
            <a:lvl7pPr indent="-88900" lvl="6" marL="91440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7pPr>
            <a:lvl8pPr indent="-88900" lvl="7" marL="137160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8pPr>
            <a:lvl9pPr indent="-88900" lvl="8" marL="1828800" marR="0" rtl="0" algn="l">
              <a:spcBef>
                <a:spcPts val="0"/>
              </a:spcBef>
              <a:spcAft>
                <a:spcPts val="0"/>
              </a:spcAft>
              <a:buSzPts val="1400"/>
              <a:buChar char="■"/>
              <a:defRPr b="1" i="0" sz="4400" u="none" cap="none" strike="noStrike">
                <a:solidFill>
                  <a:schemeClr val="lt2"/>
                </a:solidFill>
                <a:latin typeface="Arial Black"/>
                <a:ea typeface="Arial Black"/>
                <a:cs typeface="Arial Black"/>
                <a:sym typeface="Arial Black"/>
              </a:defRPr>
            </a:lvl9pPr>
          </a:lstStyle>
          <a:p/>
        </p:txBody>
      </p:sp>
      <p:sp>
        <p:nvSpPr>
          <p:cNvPr id="38" name="Google Shape;38;p3"/>
          <p:cNvSpPr txBox="1"/>
          <p:nvPr>
            <p:ph idx="1" type="body"/>
          </p:nvPr>
        </p:nvSpPr>
        <p:spPr>
          <a:xfrm>
            <a:off x="838200" y="1905000"/>
            <a:ext cx="8007350" cy="4191000"/>
          </a:xfrm>
          <a:prstGeom prst="rect">
            <a:avLst/>
          </a:prstGeom>
          <a:noFill/>
          <a:ln>
            <a:noFill/>
          </a:ln>
        </p:spPr>
        <p:txBody>
          <a:bodyPr anchorCtr="0" anchor="t" bIns="91425" lIns="91425" spcFirstLastPara="1" rIns="91425" wrap="square" tIns="91425">
            <a:noAutofit/>
          </a:bodyPr>
          <a:lstStyle>
            <a:lvl1pPr indent="-317500" lvl="0" marL="457200" marR="0" rtl="0" algn="l">
              <a:spcBef>
                <a:spcPts val="640"/>
              </a:spcBef>
              <a:spcAft>
                <a:spcPts val="0"/>
              </a:spcAft>
              <a:buClr>
                <a:schemeClr val="hlink"/>
              </a:buClr>
              <a:buSzPts val="1400"/>
              <a:buFont typeface="Noto Symbol"/>
              <a:buChar char="▪"/>
              <a:defRPr b="0" i="0" sz="3200" u="none" cap="none" strike="noStrike">
                <a:solidFill>
                  <a:schemeClr val="lt1"/>
                </a:solidFill>
                <a:latin typeface="Arial"/>
                <a:ea typeface="Arial"/>
                <a:cs typeface="Arial"/>
                <a:sym typeface="Arial"/>
              </a:defRPr>
            </a:lvl1pPr>
            <a:lvl2pPr indent="-317500" lvl="1" marL="914400" marR="0" rtl="0" algn="l">
              <a:spcBef>
                <a:spcPts val="560"/>
              </a:spcBef>
              <a:spcAft>
                <a:spcPts val="0"/>
              </a:spcAft>
              <a:buClr>
                <a:schemeClr val="accent2"/>
              </a:buClr>
              <a:buSzPts val="1400"/>
              <a:buFont typeface="Noto Symbol"/>
              <a:buChar char="▪"/>
              <a:defRPr b="0" i="0" sz="2800" u="none" cap="none" strike="noStrike">
                <a:solidFill>
                  <a:schemeClr val="lt1"/>
                </a:solidFill>
                <a:latin typeface="Arial"/>
                <a:ea typeface="Arial"/>
                <a:cs typeface="Arial"/>
                <a:sym typeface="Arial"/>
              </a:defRPr>
            </a:lvl2pPr>
            <a:lvl3pPr indent="-317500" lvl="2" marL="1371600" marR="0" rtl="0" algn="l">
              <a:spcBef>
                <a:spcPts val="480"/>
              </a:spcBef>
              <a:spcAft>
                <a:spcPts val="0"/>
              </a:spcAft>
              <a:buClr>
                <a:schemeClr val="hlink"/>
              </a:buClr>
              <a:buSzPts val="1400"/>
              <a:buFont typeface="Noto Symbol"/>
              <a:buChar char="▪"/>
              <a:defRPr b="0" i="0" sz="2400" u="none" cap="none" strike="noStrike">
                <a:solidFill>
                  <a:schemeClr val="lt1"/>
                </a:solidFill>
                <a:latin typeface="Arial"/>
                <a:ea typeface="Arial"/>
                <a:cs typeface="Arial"/>
                <a:sym typeface="Arial"/>
              </a:defRPr>
            </a:lvl3pPr>
            <a:lvl4pPr indent="-317500" lvl="3" marL="1828800" marR="0" rtl="0" algn="l">
              <a:spcBef>
                <a:spcPts val="400"/>
              </a:spcBef>
              <a:spcAft>
                <a:spcPts val="0"/>
              </a:spcAft>
              <a:buClr>
                <a:schemeClr val="accent2"/>
              </a:buClr>
              <a:buSzPts val="1400"/>
              <a:buFont typeface="Noto Symbol"/>
              <a:buChar char="▪"/>
              <a:defRPr b="0" i="0" sz="2000" u="none" cap="none" strike="noStrike">
                <a:solidFill>
                  <a:schemeClr val="lt1"/>
                </a:solidFill>
                <a:latin typeface="Arial"/>
                <a:ea typeface="Arial"/>
                <a:cs typeface="Arial"/>
                <a:sym typeface="Arial"/>
              </a:defRPr>
            </a:lvl4pPr>
            <a:lvl5pPr indent="-317500" lvl="4" marL="2286000" marR="0" rtl="0" algn="l">
              <a:spcBef>
                <a:spcPts val="400"/>
              </a:spcBef>
              <a:spcAft>
                <a:spcPts val="0"/>
              </a:spcAft>
              <a:buClr>
                <a:schemeClr val="hlink"/>
              </a:buClr>
              <a:buSzPts val="1400"/>
              <a:buFont typeface="Noto Symbol"/>
              <a:buChar char="▪"/>
              <a:defRPr b="0" i="0" sz="2000" u="none" cap="none" strike="noStrike">
                <a:solidFill>
                  <a:schemeClr val="lt1"/>
                </a:solidFill>
                <a:latin typeface="Arial"/>
                <a:ea typeface="Arial"/>
                <a:cs typeface="Arial"/>
                <a:sym typeface="Arial"/>
              </a:defRPr>
            </a:lvl5pPr>
            <a:lvl6pPr indent="-317500" lvl="5" marL="2743200" marR="0" rtl="0" algn="l">
              <a:spcBef>
                <a:spcPts val="400"/>
              </a:spcBef>
              <a:spcAft>
                <a:spcPts val="0"/>
              </a:spcAft>
              <a:buClr>
                <a:schemeClr val="hlink"/>
              </a:buClr>
              <a:buSzPts val="1400"/>
              <a:buFont typeface="Noto Symbol"/>
              <a:buChar char="▪"/>
              <a:defRPr b="0" i="0" sz="2000" u="none" cap="none" strike="noStrike">
                <a:solidFill>
                  <a:schemeClr val="lt1"/>
                </a:solidFill>
                <a:latin typeface="Arial"/>
                <a:ea typeface="Arial"/>
                <a:cs typeface="Arial"/>
                <a:sym typeface="Arial"/>
              </a:defRPr>
            </a:lvl6pPr>
            <a:lvl7pPr indent="-317500" lvl="6" marL="3200400" marR="0" rtl="0" algn="l">
              <a:spcBef>
                <a:spcPts val="400"/>
              </a:spcBef>
              <a:spcAft>
                <a:spcPts val="0"/>
              </a:spcAft>
              <a:buClr>
                <a:schemeClr val="hlink"/>
              </a:buClr>
              <a:buSzPts val="1400"/>
              <a:buFont typeface="Noto Symbol"/>
              <a:buChar char="▪"/>
              <a:defRPr b="0" i="0" sz="2000" u="none" cap="none" strike="noStrike">
                <a:solidFill>
                  <a:schemeClr val="lt1"/>
                </a:solidFill>
                <a:latin typeface="Arial"/>
                <a:ea typeface="Arial"/>
                <a:cs typeface="Arial"/>
                <a:sym typeface="Arial"/>
              </a:defRPr>
            </a:lvl7pPr>
            <a:lvl8pPr indent="-317500" lvl="7" marL="3657600" marR="0" rtl="0" algn="l">
              <a:spcBef>
                <a:spcPts val="400"/>
              </a:spcBef>
              <a:spcAft>
                <a:spcPts val="0"/>
              </a:spcAft>
              <a:buClr>
                <a:schemeClr val="hlink"/>
              </a:buClr>
              <a:buSzPts val="1400"/>
              <a:buFont typeface="Noto Symbol"/>
              <a:buChar char="▪"/>
              <a:defRPr b="0" i="0" sz="2000" u="none" cap="none" strike="noStrike">
                <a:solidFill>
                  <a:schemeClr val="lt1"/>
                </a:solidFill>
                <a:latin typeface="Arial"/>
                <a:ea typeface="Arial"/>
                <a:cs typeface="Arial"/>
                <a:sym typeface="Arial"/>
              </a:defRPr>
            </a:lvl8pPr>
            <a:lvl9pPr indent="-317500" lvl="8" marL="4114800" marR="0" rtl="0" algn="l">
              <a:spcBef>
                <a:spcPts val="400"/>
              </a:spcBef>
              <a:spcAft>
                <a:spcPts val="0"/>
              </a:spcAft>
              <a:buClr>
                <a:schemeClr val="hlink"/>
              </a:buClr>
              <a:buSzPts val="1400"/>
              <a:buFont typeface="Noto Symbol"/>
              <a:buChar char="▪"/>
              <a:defRPr b="0" i="0" sz="2000" u="none" cap="none" strike="noStrike">
                <a:solidFill>
                  <a:schemeClr val="lt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pic>
        <p:nvPicPr>
          <p:cNvPr id="111" name="Google Shape;111;p15"/>
          <p:cNvPicPr preferRelativeResize="0"/>
          <p:nvPr/>
        </p:nvPicPr>
        <p:blipFill>
          <a:blip r:embed="rId3">
            <a:alphaModFix/>
          </a:blip>
          <a:stretch>
            <a:fillRect/>
          </a:stretch>
        </p:blipFill>
        <p:spPr>
          <a:xfrm>
            <a:off x="233275" y="544275"/>
            <a:ext cx="8578300" cy="55050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6"/>
          <p:cNvSpPr txBox="1"/>
          <p:nvPr>
            <p:ph type="ctrTitle"/>
          </p:nvPr>
        </p:nvSpPr>
        <p:spPr>
          <a:xfrm>
            <a:off x="290825" y="209950"/>
            <a:ext cx="7772400" cy="1018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Term 4 Context</a:t>
            </a:r>
            <a:endParaRPr/>
          </a:p>
        </p:txBody>
      </p:sp>
      <p:sp>
        <p:nvSpPr>
          <p:cNvPr id="117" name="Google Shape;117;p16"/>
          <p:cNvSpPr txBox="1"/>
          <p:nvPr>
            <p:ph idx="1" type="subTitle"/>
          </p:nvPr>
        </p:nvSpPr>
        <p:spPr>
          <a:xfrm>
            <a:off x="990600" y="1850575"/>
            <a:ext cx="6781800" cy="3864300"/>
          </a:xfrm>
          <a:prstGeom prst="rect">
            <a:avLst/>
          </a:prstGeom>
        </p:spPr>
        <p:txBody>
          <a:bodyPr anchorCtr="0" anchor="t" bIns="91425" lIns="91425" spcFirstLastPara="1" rIns="91425" wrap="square" tIns="91425">
            <a:noAutofit/>
          </a:bodyPr>
          <a:lstStyle/>
          <a:p>
            <a:pPr indent="0" lvl="0" marL="0" rtl="0" algn="l">
              <a:spcBef>
                <a:spcPts val="640"/>
              </a:spcBef>
              <a:spcAft>
                <a:spcPts val="0"/>
              </a:spcAft>
              <a:buNone/>
            </a:pPr>
            <a:r>
              <a:rPr lang="en-US"/>
              <a:t>Throughout Term 4 our context is Masterchef. In Health we will be exploring Nutrition and the different types of food and how we need to fuel our bodies.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pic>
        <p:nvPicPr>
          <p:cNvPr id="122" name="Google Shape;122;p17"/>
          <p:cNvPicPr preferRelativeResize="0"/>
          <p:nvPr/>
        </p:nvPicPr>
        <p:blipFill>
          <a:blip r:embed="rId3">
            <a:alphaModFix/>
          </a:blip>
          <a:stretch>
            <a:fillRect/>
          </a:stretch>
        </p:blipFill>
        <p:spPr>
          <a:xfrm>
            <a:off x="373225" y="497625"/>
            <a:ext cx="8475300" cy="59871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18"/>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lt2"/>
              </a:buClr>
              <a:buFont typeface="Arial Black"/>
              <a:buNone/>
            </a:pPr>
            <a:r>
              <a:rPr b="1" i="0" lang="en-US" sz="4400" u="none" cap="none" strike="noStrike">
                <a:solidFill>
                  <a:schemeClr val="lt2"/>
                </a:solidFill>
                <a:latin typeface="Arial Black"/>
                <a:ea typeface="Arial Black"/>
                <a:cs typeface="Arial Black"/>
                <a:sym typeface="Arial Black"/>
              </a:rPr>
              <a:t>Why do we need food?</a:t>
            </a:r>
            <a:endParaRPr/>
          </a:p>
        </p:txBody>
      </p:sp>
      <p:sp>
        <p:nvSpPr>
          <p:cNvPr id="128" name="Google Shape;128;p18"/>
          <p:cNvSpPr txBox="1"/>
          <p:nvPr>
            <p:ph idx="1" type="body"/>
          </p:nvPr>
        </p:nvSpPr>
        <p:spPr>
          <a:xfrm>
            <a:off x="838200" y="1905000"/>
            <a:ext cx="8007350" cy="4191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hlink"/>
              </a:buClr>
              <a:buSzPts val="3200"/>
              <a:buFont typeface="Noto Symbol"/>
              <a:buChar char="▪"/>
            </a:pPr>
            <a:r>
              <a:rPr b="0" i="0" lang="en-US" sz="3200" u="none" cap="none" strike="noStrike">
                <a:solidFill>
                  <a:schemeClr val="lt1"/>
                </a:solidFill>
                <a:latin typeface="Arial"/>
                <a:ea typeface="Arial"/>
                <a:cs typeface="Arial"/>
                <a:sym typeface="Arial"/>
              </a:rPr>
              <a:t>Just as a car requires fuel such as petrol, the human body must have a good supply of fuel.</a:t>
            </a:r>
            <a:endParaRPr/>
          </a:p>
          <a:p>
            <a:pPr indent="-342900" lvl="0" marL="342900" marR="0" rtl="0" algn="l">
              <a:lnSpc>
                <a:spcPct val="90000"/>
              </a:lnSpc>
              <a:spcBef>
                <a:spcPts val="640"/>
              </a:spcBef>
              <a:spcAft>
                <a:spcPts val="0"/>
              </a:spcAft>
              <a:buClr>
                <a:schemeClr val="hlink"/>
              </a:buClr>
              <a:buSzPts val="3200"/>
              <a:buFont typeface="Noto Symbol"/>
              <a:buChar char="▪"/>
            </a:pPr>
            <a:r>
              <a:rPr b="0" i="0" lang="en-US" sz="3200" u="none" cap="none" strike="noStrike">
                <a:solidFill>
                  <a:schemeClr val="lt1"/>
                </a:solidFill>
                <a:latin typeface="Arial"/>
                <a:ea typeface="Arial"/>
                <a:cs typeface="Arial"/>
                <a:sym typeface="Arial"/>
              </a:rPr>
              <a:t>This fuel comes via 3 important components:</a:t>
            </a:r>
            <a:endParaRPr/>
          </a:p>
          <a:p>
            <a:pPr indent="-342900" lvl="0" marL="342900" marR="0" rtl="0" algn="l">
              <a:lnSpc>
                <a:spcPct val="90000"/>
              </a:lnSpc>
              <a:spcBef>
                <a:spcPts val="640"/>
              </a:spcBef>
              <a:spcAft>
                <a:spcPts val="0"/>
              </a:spcAft>
              <a:buClr>
                <a:schemeClr val="hlink"/>
              </a:buClr>
              <a:buSzPts val="3200"/>
              <a:buFont typeface="Noto Symbol"/>
              <a:buChar char="▪"/>
            </a:pPr>
            <a:r>
              <a:rPr b="0" i="0" lang="en-US" sz="3200" u="none" cap="none" strike="noStrike">
                <a:solidFill>
                  <a:schemeClr val="lt1"/>
                </a:solidFill>
                <a:latin typeface="Arial"/>
                <a:ea typeface="Arial"/>
                <a:cs typeface="Arial"/>
                <a:sym typeface="Arial"/>
              </a:rPr>
              <a:t>Carbohydrates</a:t>
            </a:r>
            <a:endParaRPr/>
          </a:p>
          <a:p>
            <a:pPr indent="-342900" lvl="0" marL="342900" marR="0" rtl="0" algn="l">
              <a:lnSpc>
                <a:spcPct val="90000"/>
              </a:lnSpc>
              <a:spcBef>
                <a:spcPts val="640"/>
              </a:spcBef>
              <a:spcAft>
                <a:spcPts val="0"/>
              </a:spcAft>
              <a:buClr>
                <a:schemeClr val="hlink"/>
              </a:buClr>
              <a:buSzPts val="3200"/>
              <a:buFont typeface="Noto Symbol"/>
              <a:buChar char="▪"/>
            </a:pPr>
            <a:r>
              <a:rPr b="0" i="0" lang="en-US" sz="3200" u="none" cap="none" strike="noStrike">
                <a:solidFill>
                  <a:schemeClr val="lt1"/>
                </a:solidFill>
                <a:latin typeface="Arial"/>
                <a:ea typeface="Arial"/>
                <a:cs typeface="Arial"/>
                <a:sym typeface="Arial"/>
              </a:rPr>
              <a:t>Fats</a:t>
            </a:r>
            <a:endParaRPr/>
          </a:p>
          <a:p>
            <a:pPr indent="-342900" lvl="0" marL="342900" marR="0" rtl="0" algn="l">
              <a:lnSpc>
                <a:spcPct val="90000"/>
              </a:lnSpc>
              <a:spcBef>
                <a:spcPts val="640"/>
              </a:spcBef>
              <a:spcAft>
                <a:spcPts val="0"/>
              </a:spcAft>
              <a:buClr>
                <a:schemeClr val="hlink"/>
              </a:buClr>
              <a:buSzPts val="3200"/>
              <a:buFont typeface="Noto Symbol"/>
              <a:buChar char="▪"/>
            </a:pPr>
            <a:r>
              <a:rPr b="0" i="0" lang="en-US" sz="3200" u="none" cap="none" strike="noStrike">
                <a:solidFill>
                  <a:schemeClr val="lt1"/>
                </a:solidFill>
                <a:latin typeface="Arial"/>
                <a:ea typeface="Arial"/>
                <a:cs typeface="Arial"/>
                <a:sym typeface="Arial"/>
              </a:rPr>
              <a:t>Proteins</a:t>
            </a:r>
            <a:endParaRPr/>
          </a:p>
          <a:p>
            <a:pPr indent="-139700" lvl="0" marL="342900" marR="0" rtl="0" algn="l">
              <a:spcBef>
                <a:spcPts val="640"/>
              </a:spcBef>
              <a:spcAft>
                <a:spcPts val="0"/>
              </a:spcAft>
              <a:buClr>
                <a:schemeClr val="hlink"/>
              </a:buClr>
              <a:buSzPts val="3200"/>
              <a:buFont typeface="Noto Symbol"/>
              <a:buNone/>
            </a:pPr>
            <a:r>
              <a:t/>
            </a:r>
            <a:endParaRPr b="0" i="0" sz="3200" u="none" cap="none" strike="noStrike">
              <a:solidFill>
                <a:schemeClr val="lt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9"/>
          <p:cNvSpPr txBox="1"/>
          <p:nvPr>
            <p:ph type="title"/>
          </p:nvPr>
        </p:nvSpPr>
        <p:spPr>
          <a:xfrm>
            <a:off x="457200" y="244475"/>
            <a:ext cx="8385300" cy="14319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lt2"/>
              </a:buClr>
              <a:buFont typeface="Arial Black"/>
              <a:buNone/>
            </a:pPr>
            <a:r>
              <a:rPr b="1" i="0" lang="en-US" sz="4400" u="none" cap="none" strike="noStrike">
                <a:solidFill>
                  <a:schemeClr val="lt2"/>
                </a:solidFill>
                <a:latin typeface="Arial Black"/>
                <a:ea typeface="Arial Black"/>
                <a:cs typeface="Arial Black"/>
                <a:sym typeface="Arial Black"/>
              </a:rPr>
              <a:t>Carbohydrates</a:t>
            </a:r>
            <a:endParaRPr/>
          </a:p>
        </p:txBody>
      </p:sp>
      <p:sp>
        <p:nvSpPr>
          <p:cNvPr id="134" name="Google Shape;134;p19"/>
          <p:cNvSpPr txBox="1"/>
          <p:nvPr>
            <p:ph idx="1" type="body"/>
          </p:nvPr>
        </p:nvSpPr>
        <p:spPr>
          <a:xfrm>
            <a:off x="838200" y="1905000"/>
            <a:ext cx="8007300" cy="4191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hlink"/>
              </a:buClr>
              <a:buFont typeface="Noto Symbol"/>
              <a:buNone/>
            </a:pPr>
            <a:r>
              <a:rPr b="1" i="0" lang="en-US" sz="3200" u="none" cap="none" strike="noStrike">
                <a:solidFill>
                  <a:schemeClr val="lt1"/>
                </a:solidFill>
                <a:latin typeface="Arial"/>
                <a:ea typeface="Arial"/>
                <a:cs typeface="Arial"/>
                <a:sym typeface="Arial"/>
              </a:rPr>
              <a:t>Simple carbohydrates:</a:t>
            </a:r>
            <a:r>
              <a:rPr b="0" i="0" lang="en-US" sz="3200" u="none" cap="none" strike="noStrike">
                <a:solidFill>
                  <a:schemeClr val="lt1"/>
                </a:solidFill>
                <a:latin typeface="Arial"/>
                <a:ea typeface="Arial"/>
                <a:cs typeface="Arial"/>
                <a:sym typeface="Arial"/>
              </a:rPr>
              <a:t> These are also called simple sugars. Simple sugars are found in refined sugars, like the white sugar you'd find in a sugar bowl. If you have a lollipop, you're eating simple carbohydrates. But you'll also find simple sugars in more nutritious foods, such as fruit and milk. It's better to get your simple sugars from food like fruit and milk. </a:t>
            </a:r>
            <a:endParaRPr/>
          </a:p>
        </p:txBody>
      </p:sp>
      <p:pic>
        <p:nvPicPr>
          <p:cNvPr descr="Lickables%2520-%2520Double%2520Lollies%2520Bag" id="135" name="Google Shape;135;p19"/>
          <p:cNvPicPr preferRelativeResize="0"/>
          <p:nvPr/>
        </p:nvPicPr>
        <p:blipFill rotWithShape="1">
          <a:blip r:embed="rId3">
            <a:alphaModFix/>
          </a:blip>
          <a:srcRect b="0" l="0" r="0" t="0"/>
          <a:stretch/>
        </p:blipFill>
        <p:spPr>
          <a:xfrm>
            <a:off x="7092950" y="188912"/>
            <a:ext cx="998400" cy="15129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0"/>
          <p:cNvSpPr txBox="1"/>
          <p:nvPr>
            <p:ph type="title"/>
          </p:nvPr>
        </p:nvSpPr>
        <p:spPr>
          <a:xfrm>
            <a:off x="457200" y="244475"/>
            <a:ext cx="8385175" cy="1431925"/>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lt2"/>
              </a:buClr>
              <a:buFont typeface="Arial Black"/>
              <a:buNone/>
            </a:pPr>
            <a:r>
              <a:rPr b="1" i="0" lang="en-US" sz="4400" u="none" cap="none" strike="noStrike">
                <a:solidFill>
                  <a:schemeClr val="lt2"/>
                </a:solidFill>
                <a:latin typeface="Arial Black"/>
                <a:ea typeface="Arial Black"/>
                <a:cs typeface="Arial Black"/>
                <a:sym typeface="Arial Black"/>
              </a:rPr>
              <a:t>Carbohydrates</a:t>
            </a:r>
            <a:endParaRPr/>
          </a:p>
        </p:txBody>
      </p:sp>
      <p:sp>
        <p:nvSpPr>
          <p:cNvPr id="141" name="Google Shape;141;p20"/>
          <p:cNvSpPr txBox="1"/>
          <p:nvPr>
            <p:ph idx="1" type="body"/>
          </p:nvPr>
        </p:nvSpPr>
        <p:spPr>
          <a:xfrm>
            <a:off x="838200" y="1905000"/>
            <a:ext cx="8007350" cy="4191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hlink"/>
              </a:buClr>
              <a:buSzPts val="2800"/>
              <a:buFont typeface="Noto Symbol"/>
              <a:buChar char="▪"/>
            </a:pPr>
            <a:r>
              <a:rPr b="1" i="0" lang="en-US" sz="2800" u="none" cap="none" strike="noStrike">
                <a:solidFill>
                  <a:schemeClr val="lt1"/>
                </a:solidFill>
                <a:latin typeface="Arial"/>
                <a:ea typeface="Arial"/>
                <a:cs typeface="Arial"/>
                <a:sym typeface="Arial"/>
              </a:rPr>
              <a:t>Complex carbohydrates:</a:t>
            </a:r>
            <a:r>
              <a:rPr b="0" i="0" lang="en-US" sz="2800" u="none" cap="none" strike="noStrike">
                <a:solidFill>
                  <a:schemeClr val="lt1"/>
                </a:solidFill>
                <a:latin typeface="Arial"/>
                <a:ea typeface="Arial"/>
                <a:cs typeface="Arial"/>
                <a:sym typeface="Arial"/>
              </a:rPr>
              <a:t> These are also called starches. Starches include grain products, such as bread, crackers, pasta, and rice. As with simple sugars, some complex carbohydrate foods are better choices than others. Refined grains, such as white flour and white rice, have been processed, which removes nutrients and fibre. But unrefined grains still contain these vitamins and minerals. Unrefined grains also are rich in fibre, which helps your digestive system work well.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1"/>
          <p:cNvSpPr txBox="1"/>
          <p:nvPr>
            <p:ph type="title"/>
          </p:nvPr>
        </p:nvSpPr>
        <p:spPr>
          <a:xfrm>
            <a:off x="457200" y="244475"/>
            <a:ext cx="8385300" cy="14319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US"/>
              <a:t>Carbohydrates activity</a:t>
            </a:r>
            <a:endParaRPr/>
          </a:p>
        </p:txBody>
      </p:sp>
      <p:sp>
        <p:nvSpPr>
          <p:cNvPr id="147" name="Google Shape;147;p21"/>
          <p:cNvSpPr txBox="1"/>
          <p:nvPr>
            <p:ph idx="1" type="body"/>
          </p:nvPr>
        </p:nvSpPr>
        <p:spPr>
          <a:xfrm>
            <a:off x="900400" y="1873900"/>
            <a:ext cx="7777200" cy="4191000"/>
          </a:xfrm>
          <a:prstGeom prst="rect">
            <a:avLst/>
          </a:prstGeom>
        </p:spPr>
        <p:txBody>
          <a:bodyPr anchorCtr="0" anchor="t" bIns="91425" lIns="91425" spcFirstLastPara="1" rIns="91425" wrap="square" tIns="91425">
            <a:noAutofit/>
          </a:bodyPr>
          <a:lstStyle/>
          <a:p>
            <a:pPr indent="-317500" lvl="0" marL="457200" rtl="0" algn="l">
              <a:spcBef>
                <a:spcPts val="640"/>
              </a:spcBef>
              <a:spcAft>
                <a:spcPts val="0"/>
              </a:spcAft>
              <a:buSzPts val="1400"/>
              <a:buChar char="-"/>
            </a:pPr>
            <a:r>
              <a:rPr lang="en-US"/>
              <a:t>List 5 different simple Carbohydrates</a:t>
            </a:r>
            <a:endParaRPr/>
          </a:p>
          <a:p>
            <a:pPr indent="0" lvl="0" marL="457200" rtl="0" algn="l">
              <a:spcBef>
                <a:spcPts val="640"/>
              </a:spcBef>
              <a:spcAft>
                <a:spcPts val="0"/>
              </a:spcAft>
              <a:buNone/>
            </a:pPr>
            <a:r>
              <a:t/>
            </a:r>
            <a:endParaRPr/>
          </a:p>
          <a:p>
            <a:pPr indent="0" lvl="0" marL="0" rtl="0" algn="l">
              <a:spcBef>
                <a:spcPts val="640"/>
              </a:spcBef>
              <a:spcAft>
                <a:spcPts val="0"/>
              </a:spcAft>
              <a:buNone/>
            </a:pPr>
            <a:r>
              <a:t/>
            </a:r>
            <a:endParaRPr/>
          </a:p>
          <a:p>
            <a:pPr indent="-317500" lvl="0" marL="457200" rtl="0" algn="l">
              <a:spcBef>
                <a:spcPts val="640"/>
              </a:spcBef>
              <a:spcAft>
                <a:spcPts val="0"/>
              </a:spcAft>
              <a:buSzPts val="1400"/>
              <a:buChar char="-"/>
            </a:pPr>
            <a:r>
              <a:rPr lang="en-US"/>
              <a:t>List 5 different complex Carbohydrates</a:t>
            </a:r>
            <a:endParaRPr/>
          </a:p>
        </p:txBody>
      </p:sp>
      <p:sp>
        <p:nvSpPr>
          <p:cNvPr id="148" name="Google Shape;148;p21"/>
          <p:cNvSpPr txBox="1"/>
          <p:nvPr/>
        </p:nvSpPr>
        <p:spPr>
          <a:xfrm>
            <a:off x="5784975" y="2628125"/>
            <a:ext cx="7340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Glass Layers">
  <a:themeElements>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Glass Layers">
  <a:themeElements>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