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2" r:id="rId4"/>
    <p:sldMasterId id="2147483693" r:id="rId5"/>
    <p:sldMasterId id="2147483694" r:id="rId6"/>
    <p:sldMasterId id="214748369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Lst>
  <p:sldSz cy="5143500" cx="9144000"/>
  <p:notesSz cx="6858000" cy="9144000"/>
  <p:embeddedFontLst>
    <p:embeddedFont>
      <p:font typeface="Raleway"/>
      <p:regular r:id="rId18"/>
      <p:bold r:id="rId19"/>
      <p:italic r:id="rId20"/>
      <p:boldItalic r:id="rId21"/>
    </p:embeddedFont>
    <p:embeddedFont>
      <p:font typeface="Roboto"/>
      <p:regular r:id="rId22"/>
      <p:bold r:id="rId23"/>
      <p:italic r:id="rId24"/>
      <p:boldItalic r:id="rId25"/>
    </p:embeddedFont>
    <p:embeddedFont>
      <p:font typeface="La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22" Type="http://schemas.openxmlformats.org/officeDocument/2006/relationships/font" Target="fonts/Roboto-regular.fntdata"/><Relationship Id="rId21" Type="http://schemas.openxmlformats.org/officeDocument/2006/relationships/font" Target="fonts/Raleway-boldItalic.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font" Target="fonts/Lato-regular.fntdata"/><Relationship Id="rId25" Type="http://schemas.openxmlformats.org/officeDocument/2006/relationships/font" Target="fonts/Roboto-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Lato-boldItalic.fntdata"/><Relationship Id="rId7" Type="http://schemas.openxmlformats.org/officeDocument/2006/relationships/slideMaster" Target="slideMasters/slideMaster4.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font" Target="fonts/Raleway-bold.fntdata"/><Relationship Id="rId18" Type="http://schemas.openxmlformats.org/officeDocument/2006/relationships/font" Target="fonts/Ralew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f5a2b67670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f5a2b67670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f5a2b67670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f5a2b67670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f5a2b67670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f5a2b67670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76c4e3ef0f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76c4e3ef0f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f5a2b67670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f5a2b67670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f5a2b67670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f5a2b67670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f5a2b67670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f5a2b67670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76c4e3ef0f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76c4e3ef0f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8" name="Shape 58"/>
        <p:cNvGrpSpPr/>
        <p:nvPr/>
      </p:nvGrpSpPr>
      <p:grpSpPr>
        <a:xfrm>
          <a:off x="0" y="0"/>
          <a:ext cx="0" cy="0"/>
          <a:chOff x="0" y="0"/>
          <a:chExt cx="0" cy="0"/>
        </a:xfrm>
      </p:grpSpPr>
      <p:cxnSp>
        <p:nvCxnSpPr>
          <p:cNvPr id="59" name="Google Shape;59;p14"/>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60" name="Google Shape;60;p14"/>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61" name="Google Shape;61;p14"/>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14"/>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63" name="Google Shape;63;p14"/>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64" name="Google Shape;64;p1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5" name="Shape 65"/>
        <p:cNvGrpSpPr/>
        <p:nvPr/>
      </p:nvGrpSpPr>
      <p:grpSpPr>
        <a:xfrm>
          <a:off x="0" y="0"/>
          <a:ext cx="0" cy="0"/>
          <a:chOff x="0" y="0"/>
          <a:chExt cx="0" cy="0"/>
        </a:xfrm>
      </p:grpSpPr>
      <p:cxnSp>
        <p:nvCxnSpPr>
          <p:cNvPr id="66" name="Google Shape;66;p15"/>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67" name="Google Shape;67;p15"/>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68" name="Google Shape;68;p15"/>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69" name="Google Shape;69;p1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0" name="Shape 70"/>
        <p:cNvGrpSpPr/>
        <p:nvPr/>
      </p:nvGrpSpPr>
      <p:grpSpPr>
        <a:xfrm>
          <a:off x="0" y="0"/>
          <a:ext cx="0" cy="0"/>
          <a:chOff x="0" y="0"/>
          <a:chExt cx="0" cy="0"/>
        </a:xfrm>
      </p:grpSpPr>
      <p:cxnSp>
        <p:nvCxnSpPr>
          <p:cNvPr id="71" name="Google Shape;71;p16"/>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72" name="Google Shape;72;p16"/>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73" name="Google Shape;73;p16"/>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74" name="Google Shape;74;p16"/>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5" name="Google Shape;75;p16"/>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6" name="Google Shape;76;p1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7" name="Shape 77"/>
        <p:cNvGrpSpPr/>
        <p:nvPr/>
      </p:nvGrpSpPr>
      <p:grpSpPr>
        <a:xfrm>
          <a:off x="0" y="0"/>
          <a:ext cx="0" cy="0"/>
          <a:chOff x="0" y="0"/>
          <a:chExt cx="0" cy="0"/>
        </a:xfrm>
      </p:grpSpPr>
      <p:cxnSp>
        <p:nvCxnSpPr>
          <p:cNvPr id="78" name="Google Shape;78;p17"/>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79" name="Google Shape;79;p17"/>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80" name="Google Shape;80;p1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81" name="Google Shape;81;p17"/>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2" name="Google Shape;82;p17"/>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3" name="Google Shape;83;p17"/>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4" name="Google Shape;84;p1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 name="Shape 85"/>
        <p:cNvGrpSpPr/>
        <p:nvPr/>
      </p:nvGrpSpPr>
      <p:grpSpPr>
        <a:xfrm>
          <a:off x="0" y="0"/>
          <a:ext cx="0" cy="0"/>
          <a:chOff x="0" y="0"/>
          <a:chExt cx="0" cy="0"/>
        </a:xfrm>
      </p:grpSpPr>
      <p:sp>
        <p:nvSpPr>
          <p:cNvPr id="86" name="Google Shape;86;p18"/>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7" name="Google Shape;87;p1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8" name="Shape 88"/>
        <p:cNvGrpSpPr/>
        <p:nvPr/>
      </p:nvGrpSpPr>
      <p:grpSpPr>
        <a:xfrm>
          <a:off x="0" y="0"/>
          <a:ext cx="0" cy="0"/>
          <a:chOff x="0" y="0"/>
          <a:chExt cx="0" cy="0"/>
        </a:xfrm>
      </p:grpSpPr>
      <p:cxnSp>
        <p:nvCxnSpPr>
          <p:cNvPr id="89" name="Google Shape;89;p1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90" name="Google Shape;90;p19"/>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1" name="Google Shape;91;p19"/>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92" name="Google Shape;92;p1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93" name="Shape 93"/>
        <p:cNvGrpSpPr/>
        <p:nvPr/>
      </p:nvGrpSpPr>
      <p:grpSpPr>
        <a:xfrm>
          <a:off x="0" y="0"/>
          <a:ext cx="0" cy="0"/>
          <a:chOff x="0" y="0"/>
          <a:chExt cx="0" cy="0"/>
        </a:xfrm>
      </p:grpSpPr>
      <p:cxnSp>
        <p:nvCxnSpPr>
          <p:cNvPr id="94" name="Google Shape;94;p20"/>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95" name="Google Shape;95;p20"/>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96" name="Google Shape;96;p2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7" name="Shape 97"/>
        <p:cNvGrpSpPr/>
        <p:nvPr/>
      </p:nvGrpSpPr>
      <p:grpSpPr>
        <a:xfrm>
          <a:off x="0" y="0"/>
          <a:ext cx="0" cy="0"/>
          <a:chOff x="0" y="0"/>
          <a:chExt cx="0" cy="0"/>
        </a:xfrm>
      </p:grpSpPr>
      <p:sp>
        <p:nvSpPr>
          <p:cNvPr id="98" name="Google Shape;98;p21"/>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9" name="Google Shape;99;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00" name="Google Shape;100;p21"/>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101" name="Google Shape;101;p21"/>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2" name="Google Shape;102;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103" name="Google Shape;103;p2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4" name="Shape 104"/>
        <p:cNvGrpSpPr/>
        <p:nvPr/>
      </p:nvGrpSpPr>
      <p:grpSpPr>
        <a:xfrm>
          <a:off x="0" y="0"/>
          <a:ext cx="0" cy="0"/>
          <a:chOff x="0" y="0"/>
          <a:chExt cx="0" cy="0"/>
        </a:xfrm>
      </p:grpSpPr>
      <p:cxnSp>
        <p:nvCxnSpPr>
          <p:cNvPr id="105" name="Google Shape;105;p22"/>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06" name="Google Shape;106;p22"/>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07" name="Google Shape;107;p22"/>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08" name="Google Shape;108;p2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9" name="Shape 109"/>
        <p:cNvGrpSpPr/>
        <p:nvPr/>
      </p:nvGrpSpPr>
      <p:grpSpPr>
        <a:xfrm>
          <a:off x="0" y="0"/>
          <a:ext cx="0" cy="0"/>
          <a:chOff x="0" y="0"/>
          <a:chExt cx="0" cy="0"/>
        </a:xfrm>
      </p:grpSpPr>
      <p:cxnSp>
        <p:nvCxnSpPr>
          <p:cNvPr id="110" name="Google Shape;110;p23"/>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11" name="Google Shape;111;p23"/>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112" name="Google Shape;112;p23"/>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13" name="Google Shape;113;p23"/>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14" name="Google Shape;114;p2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5" name="Shape 115"/>
        <p:cNvGrpSpPr/>
        <p:nvPr/>
      </p:nvGrpSpPr>
      <p:grpSpPr>
        <a:xfrm>
          <a:off x="0" y="0"/>
          <a:ext cx="0" cy="0"/>
          <a:chOff x="0" y="0"/>
          <a:chExt cx="0" cy="0"/>
        </a:xfrm>
      </p:grpSpPr>
      <p:sp>
        <p:nvSpPr>
          <p:cNvPr id="116" name="Google Shape;116;p2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121" name="Shape 121"/>
        <p:cNvGrpSpPr/>
        <p:nvPr/>
      </p:nvGrpSpPr>
      <p:grpSpPr>
        <a:xfrm>
          <a:off x="0" y="0"/>
          <a:ext cx="0" cy="0"/>
          <a:chOff x="0" y="0"/>
          <a:chExt cx="0" cy="0"/>
        </a:xfrm>
      </p:grpSpPr>
      <p:sp>
        <p:nvSpPr>
          <p:cNvPr id="122" name="Google Shape;122;p26"/>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3" name="Google Shape;123;p26"/>
          <p:cNvGrpSpPr/>
          <p:nvPr/>
        </p:nvGrpSpPr>
        <p:grpSpPr>
          <a:xfrm>
            <a:off x="830392" y="1191256"/>
            <a:ext cx="745763" cy="45826"/>
            <a:chOff x="4580561" y="2589004"/>
            <a:chExt cx="1064464" cy="25200"/>
          </a:xfrm>
        </p:grpSpPr>
        <p:sp>
          <p:nvSpPr>
            <p:cNvPr id="124" name="Google Shape;124;p2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 name="Google Shape;126;p26"/>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27" name="Google Shape;127;p26"/>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28" name="Google Shape;128;p2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29" name="Shape 129"/>
        <p:cNvGrpSpPr/>
        <p:nvPr/>
      </p:nvGrpSpPr>
      <p:grpSpPr>
        <a:xfrm>
          <a:off x="0" y="0"/>
          <a:ext cx="0" cy="0"/>
          <a:chOff x="0" y="0"/>
          <a:chExt cx="0" cy="0"/>
        </a:xfrm>
      </p:grpSpPr>
      <p:grpSp>
        <p:nvGrpSpPr>
          <p:cNvPr id="130" name="Google Shape;130;p27"/>
          <p:cNvGrpSpPr/>
          <p:nvPr/>
        </p:nvGrpSpPr>
        <p:grpSpPr>
          <a:xfrm>
            <a:off x="830392" y="1191256"/>
            <a:ext cx="745763" cy="45826"/>
            <a:chOff x="4580561" y="2589004"/>
            <a:chExt cx="1064464" cy="25200"/>
          </a:xfrm>
        </p:grpSpPr>
        <p:sp>
          <p:nvSpPr>
            <p:cNvPr id="131" name="Google Shape;131;p27"/>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7"/>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 name="Google Shape;133;p27"/>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34" name="Google Shape;134;p2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5" name="Shape 135"/>
        <p:cNvGrpSpPr/>
        <p:nvPr/>
      </p:nvGrpSpPr>
      <p:grpSpPr>
        <a:xfrm>
          <a:off x="0" y="0"/>
          <a:ext cx="0" cy="0"/>
          <a:chOff x="0" y="0"/>
          <a:chExt cx="0" cy="0"/>
        </a:xfrm>
      </p:grpSpPr>
      <p:sp>
        <p:nvSpPr>
          <p:cNvPr id="136" name="Google Shape;136;p2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 name="Google Shape;137;p28"/>
          <p:cNvGrpSpPr/>
          <p:nvPr/>
        </p:nvGrpSpPr>
        <p:grpSpPr>
          <a:xfrm>
            <a:off x="830392" y="1191256"/>
            <a:ext cx="745763" cy="45826"/>
            <a:chOff x="4580561" y="2589004"/>
            <a:chExt cx="1064464" cy="25200"/>
          </a:xfrm>
        </p:grpSpPr>
        <p:sp>
          <p:nvSpPr>
            <p:cNvPr id="138" name="Google Shape;138;p2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 name="Google Shape;140;p28"/>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41" name="Google Shape;141;p28"/>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42" name="Google Shape;142;p2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3" name="Shape 143"/>
        <p:cNvGrpSpPr/>
        <p:nvPr/>
      </p:nvGrpSpPr>
      <p:grpSpPr>
        <a:xfrm>
          <a:off x="0" y="0"/>
          <a:ext cx="0" cy="0"/>
          <a:chOff x="0" y="0"/>
          <a:chExt cx="0" cy="0"/>
        </a:xfrm>
      </p:grpSpPr>
      <p:sp>
        <p:nvSpPr>
          <p:cNvPr id="144" name="Google Shape;144;p29"/>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5" name="Google Shape;145;p29"/>
          <p:cNvGrpSpPr/>
          <p:nvPr/>
        </p:nvGrpSpPr>
        <p:grpSpPr>
          <a:xfrm>
            <a:off x="830392" y="1191256"/>
            <a:ext cx="745763" cy="45826"/>
            <a:chOff x="4580561" y="2589004"/>
            <a:chExt cx="1064464" cy="25200"/>
          </a:xfrm>
        </p:grpSpPr>
        <p:sp>
          <p:nvSpPr>
            <p:cNvPr id="146" name="Google Shape;146;p2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8" name="Google Shape;148;p29"/>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49" name="Google Shape;149;p29"/>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50" name="Google Shape;150;p29"/>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51" name="Google Shape;151;p2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2" name="Shape 152"/>
        <p:cNvGrpSpPr/>
        <p:nvPr/>
      </p:nvGrpSpPr>
      <p:grpSpPr>
        <a:xfrm>
          <a:off x="0" y="0"/>
          <a:ext cx="0" cy="0"/>
          <a:chOff x="0" y="0"/>
          <a:chExt cx="0" cy="0"/>
        </a:xfrm>
      </p:grpSpPr>
      <p:sp>
        <p:nvSpPr>
          <p:cNvPr id="153" name="Google Shape;153;p30"/>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 name="Google Shape;154;p30"/>
          <p:cNvGrpSpPr/>
          <p:nvPr/>
        </p:nvGrpSpPr>
        <p:grpSpPr>
          <a:xfrm>
            <a:off x="830392" y="1191256"/>
            <a:ext cx="745763" cy="45826"/>
            <a:chOff x="4580561" y="2589004"/>
            <a:chExt cx="1064464" cy="25200"/>
          </a:xfrm>
        </p:grpSpPr>
        <p:sp>
          <p:nvSpPr>
            <p:cNvPr id="155" name="Google Shape;155;p3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 name="Google Shape;157;p30"/>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58" name="Google Shape;158;p3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59" name="Shape 159"/>
        <p:cNvGrpSpPr/>
        <p:nvPr/>
      </p:nvGrpSpPr>
      <p:grpSpPr>
        <a:xfrm>
          <a:off x="0" y="0"/>
          <a:ext cx="0" cy="0"/>
          <a:chOff x="0" y="0"/>
          <a:chExt cx="0" cy="0"/>
        </a:xfrm>
      </p:grpSpPr>
      <p:sp>
        <p:nvSpPr>
          <p:cNvPr id="160" name="Google Shape;160;p31"/>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1" name="Google Shape;161;p31"/>
          <p:cNvGrpSpPr/>
          <p:nvPr/>
        </p:nvGrpSpPr>
        <p:grpSpPr>
          <a:xfrm>
            <a:off x="830392" y="1191256"/>
            <a:ext cx="745763" cy="45826"/>
            <a:chOff x="4580561" y="2589004"/>
            <a:chExt cx="1064464" cy="25200"/>
          </a:xfrm>
        </p:grpSpPr>
        <p:sp>
          <p:nvSpPr>
            <p:cNvPr id="162" name="Google Shape;162;p3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 name="Google Shape;164;p31"/>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65" name="Google Shape;165;p31"/>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66" name="Google Shape;166;p3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67" name="Shape 167"/>
        <p:cNvGrpSpPr/>
        <p:nvPr/>
      </p:nvGrpSpPr>
      <p:grpSpPr>
        <a:xfrm>
          <a:off x="0" y="0"/>
          <a:ext cx="0" cy="0"/>
          <a:chOff x="0" y="0"/>
          <a:chExt cx="0" cy="0"/>
        </a:xfrm>
      </p:grpSpPr>
      <p:grpSp>
        <p:nvGrpSpPr>
          <p:cNvPr id="168" name="Google Shape;168;p32"/>
          <p:cNvGrpSpPr/>
          <p:nvPr/>
        </p:nvGrpSpPr>
        <p:grpSpPr>
          <a:xfrm>
            <a:off x="830392" y="4169130"/>
            <a:ext cx="745763" cy="45826"/>
            <a:chOff x="4580561" y="2589004"/>
            <a:chExt cx="1064464" cy="25200"/>
          </a:xfrm>
        </p:grpSpPr>
        <p:sp>
          <p:nvSpPr>
            <p:cNvPr id="169" name="Google Shape;169;p3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 name="Google Shape;171;p32"/>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72" name="Google Shape;172;p3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3" name="Shape 173"/>
        <p:cNvGrpSpPr/>
        <p:nvPr/>
      </p:nvGrpSpPr>
      <p:grpSpPr>
        <a:xfrm>
          <a:off x="0" y="0"/>
          <a:ext cx="0" cy="0"/>
          <a:chOff x="0" y="0"/>
          <a:chExt cx="0" cy="0"/>
        </a:xfrm>
      </p:grpSpPr>
      <p:sp>
        <p:nvSpPr>
          <p:cNvPr id="174" name="Google Shape;174;p33"/>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 name="Google Shape;175;p33"/>
          <p:cNvGrpSpPr/>
          <p:nvPr/>
        </p:nvGrpSpPr>
        <p:grpSpPr>
          <a:xfrm>
            <a:off x="830392" y="1191256"/>
            <a:ext cx="745763" cy="45826"/>
            <a:chOff x="4580561" y="2589004"/>
            <a:chExt cx="1064464" cy="25200"/>
          </a:xfrm>
        </p:grpSpPr>
        <p:sp>
          <p:nvSpPr>
            <p:cNvPr id="176" name="Google Shape;176;p3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3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 name="Google Shape;178;p33"/>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79" name="Google Shape;179;p33"/>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80" name="Google Shape;180;p33"/>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81" name="Google Shape;181;p3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2" name="Shape 182"/>
        <p:cNvGrpSpPr/>
        <p:nvPr/>
      </p:nvGrpSpPr>
      <p:grpSpPr>
        <a:xfrm>
          <a:off x="0" y="0"/>
          <a:ext cx="0" cy="0"/>
          <a:chOff x="0" y="0"/>
          <a:chExt cx="0" cy="0"/>
        </a:xfrm>
      </p:grpSpPr>
      <p:sp>
        <p:nvSpPr>
          <p:cNvPr id="183" name="Google Shape;183;p34"/>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300"/>
              <a:buNone/>
              <a:defRPr/>
            </a:lvl1pPr>
          </a:lstStyle>
          <a:p/>
        </p:txBody>
      </p:sp>
      <p:sp>
        <p:nvSpPr>
          <p:cNvPr id="184" name="Google Shape;184;p3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85" name="Shape 185"/>
        <p:cNvGrpSpPr/>
        <p:nvPr/>
      </p:nvGrpSpPr>
      <p:grpSpPr>
        <a:xfrm>
          <a:off x="0" y="0"/>
          <a:ext cx="0" cy="0"/>
          <a:chOff x="0" y="0"/>
          <a:chExt cx="0" cy="0"/>
        </a:xfrm>
      </p:grpSpPr>
      <p:grpSp>
        <p:nvGrpSpPr>
          <p:cNvPr id="186" name="Google Shape;186;p35"/>
          <p:cNvGrpSpPr/>
          <p:nvPr/>
        </p:nvGrpSpPr>
        <p:grpSpPr>
          <a:xfrm>
            <a:off x="830392" y="4169130"/>
            <a:ext cx="745763" cy="45826"/>
            <a:chOff x="4580561" y="2589004"/>
            <a:chExt cx="1064464" cy="25200"/>
          </a:xfrm>
        </p:grpSpPr>
        <p:sp>
          <p:nvSpPr>
            <p:cNvPr id="187" name="Google Shape;187;p3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9" name="Google Shape;189;p35"/>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190" name="Google Shape;190;p35"/>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0"/>
              </a:spcBef>
              <a:spcAft>
                <a:spcPts val="0"/>
              </a:spcAft>
              <a:buClr>
                <a:schemeClr val="lt1"/>
              </a:buClr>
              <a:buSzPts val="1100"/>
              <a:buChar char="○"/>
              <a:defRPr>
                <a:solidFill>
                  <a:schemeClr val="lt1"/>
                </a:solidFill>
              </a:defRPr>
            </a:lvl2pPr>
            <a:lvl3pPr indent="-298450" lvl="2" marL="1371600" rtl="0">
              <a:spcBef>
                <a:spcPts val="0"/>
              </a:spcBef>
              <a:spcAft>
                <a:spcPts val="0"/>
              </a:spcAft>
              <a:buClr>
                <a:schemeClr val="lt1"/>
              </a:buClr>
              <a:buSzPts val="1100"/>
              <a:buChar char="■"/>
              <a:defRPr>
                <a:solidFill>
                  <a:schemeClr val="lt1"/>
                </a:solidFill>
              </a:defRPr>
            </a:lvl3pPr>
            <a:lvl4pPr indent="-298450" lvl="3" marL="1828800" rtl="0">
              <a:spcBef>
                <a:spcPts val="0"/>
              </a:spcBef>
              <a:spcAft>
                <a:spcPts val="0"/>
              </a:spcAft>
              <a:buClr>
                <a:schemeClr val="lt1"/>
              </a:buClr>
              <a:buSzPts val="1100"/>
              <a:buChar char="●"/>
              <a:defRPr>
                <a:solidFill>
                  <a:schemeClr val="lt1"/>
                </a:solidFill>
              </a:defRPr>
            </a:lvl4pPr>
            <a:lvl5pPr indent="-298450" lvl="4" marL="2286000" rtl="0">
              <a:spcBef>
                <a:spcPts val="0"/>
              </a:spcBef>
              <a:spcAft>
                <a:spcPts val="0"/>
              </a:spcAft>
              <a:buClr>
                <a:schemeClr val="lt1"/>
              </a:buClr>
              <a:buSzPts val="11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8450" lvl="6" marL="3200400" rtl="0">
              <a:spcBef>
                <a:spcPts val="0"/>
              </a:spcBef>
              <a:spcAft>
                <a:spcPts val="0"/>
              </a:spcAft>
              <a:buClr>
                <a:schemeClr val="lt1"/>
              </a:buClr>
              <a:buSzPts val="1100"/>
              <a:buChar char="●"/>
              <a:defRPr>
                <a:solidFill>
                  <a:schemeClr val="lt1"/>
                </a:solidFill>
              </a:defRPr>
            </a:lvl7pPr>
            <a:lvl8pPr indent="-298450" lvl="7" marL="3657600" rtl="0">
              <a:spcBef>
                <a:spcPts val="0"/>
              </a:spcBef>
              <a:spcAft>
                <a:spcPts val="0"/>
              </a:spcAft>
              <a:buClr>
                <a:schemeClr val="lt1"/>
              </a:buClr>
              <a:buSzPts val="1100"/>
              <a:buChar char="○"/>
              <a:defRPr>
                <a:solidFill>
                  <a:schemeClr val="lt1"/>
                </a:solidFill>
              </a:defRPr>
            </a:lvl8pPr>
            <a:lvl9pPr indent="-298450" lvl="8" marL="4114800" rtl="0">
              <a:spcBef>
                <a:spcPts val="0"/>
              </a:spcBef>
              <a:spcAft>
                <a:spcPts val="0"/>
              </a:spcAft>
              <a:buClr>
                <a:schemeClr val="lt1"/>
              </a:buClr>
              <a:buSzPts val="1100"/>
              <a:buChar char="■"/>
              <a:defRPr>
                <a:solidFill>
                  <a:schemeClr val="lt1"/>
                </a:solidFill>
              </a:defRPr>
            </a:lvl9pPr>
          </a:lstStyle>
          <a:p/>
        </p:txBody>
      </p:sp>
      <p:sp>
        <p:nvSpPr>
          <p:cNvPr id="191" name="Google Shape;191;p3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2" name="Shape 192"/>
        <p:cNvGrpSpPr/>
        <p:nvPr/>
      </p:nvGrpSpPr>
      <p:grpSpPr>
        <a:xfrm>
          <a:off x="0" y="0"/>
          <a:ext cx="0" cy="0"/>
          <a:chOff x="0" y="0"/>
          <a:chExt cx="0" cy="0"/>
        </a:xfrm>
      </p:grpSpPr>
      <p:sp>
        <p:nvSpPr>
          <p:cNvPr id="193" name="Google Shape;193;p3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8" name="Shape 198"/>
        <p:cNvGrpSpPr/>
        <p:nvPr/>
      </p:nvGrpSpPr>
      <p:grpSpPr>
        <a:xfrm>
          <a:off x="0" y="0"/>
          <a:ext cx="0" cy="0"/>
          <a:chOff x="0" y="0"/>
          <a:chExt cx="0" cy="0"/>
        </a:xfrm>
      </p:grpSpPr>
      <p:sp>
        <p:nvSpPr>
          <p:cNvPr id="199" name="Google Shape;199;p3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200" name="Google Shape;200;p3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01" name="Google Shape;201;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2" name="Shape 202"/>
        <p:cNvGrpSpPr/>
        <p:nvPr/>
      </p:nvGrpSpPr>
      <p:grpSpPr>
        <a:xfrm>
          <a:off x="0" y="0"/>
          <a:ext cx="0" cy="0"/>
          <a:chOff x="0" y="0"/>
          <a:chExt cx="0" cy="0"/>
        </a:xfrm>
      </p:grpSpPr>
      <p:sp>
        <p:nvSpPr>
          <p:cNvPr id="203" name="Google Shape;203;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04" name="Google Shape;204;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205" name="Google Shape;205;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6" name="Shape 206"/>
        <p:cNvGrpSpPr/>
        <p:nvPr/>
      </p:nvGrpSpPr>
      <p:grpSpPr>
        <a:xfrm>
          <a:off x="0" y="0"/>
          <a:ext cx="0" cy="0"/>
          <a:chOff x="0" y="0"/>
          <a:chExt cx="0" cy="0"/>
        </a:xfrm>
      </p:grpSpPr>
      <p:sp>
        <p:nvSpPr>
          <p:cNvPr id="207" name="Google Shape;207;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8" name="Shape 208"/>
        <p:cNvGrpSpPr/>
        <p:nvPr/>
      </p:nvGrpSpPr>
      <p:grpSpPr>
        <a:xfrm>
          <a:off x="0" y="0"/>
          <a:ext cx="0" cy="0"/>
          <a:chOff x="0" y="0"/>
          <a:chExt cx="0" cy="0"/>
        </a:xfrm>
      </p:grpSpPr>
      <p:sp>
        <p:nvSpPr>
          <p:cNvPr id="209" name="Google Shape;209;p41"/>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210" name="Google Shape;210;p41"/>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211" name="Google Shape;211;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2" name="Shape 212"/>
        <p:cNvGrpSpPr/>
        <p:nvPr/>
      </p:nvGrpSpPr>
      <p:grpSpPr>
        <a:xfrm>
          <a:off x="0" y="0"/>
          <a:ext cx="0" cy="0"/>
          <a:chOff x="0" y="0"/>
          <a:chExt cx="0" cy="0"/>
        </a:xfrm>
      </p:grpSpPr>
      <p:sp>
        <p:nvSpPr>
          <p:cNvPr id="213" name="Google Shape;213;p4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214" name="Google Shape;214;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5" name="Shape 215"/>
        <p:cNvGrpSpPr/>
        <p:nvPr/>
      </p:nvGrpSpPr>
      <p:grpSpPr>
        <a:xfrm>
          <a:off x="0" y="0"/>
          <a:ext cx="0" cy="0"/>
          <a:chOff x="0" y="0"/>
          <a:chExt cx="0" cy="0"/>
        </a:xfrm>
      </p:grpSpPr>
      <p:sp>
        <p:nvSpPr>
          <p:cNvPr id="216" name="Google Shape;216;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17" name="Google Shape;217;p4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218" name="Google Shape;218;p4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219" name="Google Shape;219;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0" name="Shape 220"/>
        <p:cNvGrpSpPr/>
        <p:nvPr/>
      </p:nvGrpSpPr>
      <p:grpSpPr>
        <a:xfrm>
          <a:off x="0" y="0"/>
          <a:ext cx="0" cy="0"/>
          <a:chOff x="0" y="0"/>
          <a:chExt cx="0" cy="0"/>
        </a:xfrm>
      </p:grpSpPr>
      <p:sp>
        <p:nvSpPr>
          <p:cNvPr id="221" name="Google Shape;221;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22" name="Google Shape;222;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23" name="Shape 223"/>
        <p:cNvGrpSpPr/>
        <p:nvPr/>
      </p:nvGrpSpPr>
      <p:grpSpPr>
        <a:xfrm>
          <a:off x="0" y="0"/>
          <a:ext cx="0" cy="0"/>
          <a:chOff x="0" y="0"/>
          <a:chExt cx="0" cy="0"/>
        </a:xfrm>
      </p:grpSpPr>
      <p:sp>
        <p:nvSpPr>
          <p:cNvPr id="224" name="Google Shape;224;p4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225" name="Google Shape;225;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26" name="Shape 226"/>
        <p:cNvGrpSpPr/>
        <p:nvPr/>
      </p:nvGrpSpPr>
      <p:grpSpPr>
        <a:xfrm>
          <a:off x="0" y="0"/>
          <a:ext cx="0" cy="0"/>
          <a:chOff x="0" y="0"/>
          <a:chExt cx="0" cy="0"/>
        </a:xfrm>
      </p:grpSpPr>
      <p:sp>
        <p:nvSpPr>
          <p:cNvPr id="227" name="Google Shape;227;p4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4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229" name="Google Shape;229;p4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230" name="Google Shape;230;p4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231" name="Google Shape;231;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32" name="Shape 232"/>
        <p:cNvGrpSpPr/>
        <p:nvPr/>
      </p:nvGrpSpPr>
      <p:grpSpPr>
        <a:xfrm>
          <a:off x="0" y="0"/>
          <a:ext cx="0" cy="0"/>
          <a:chOff x="0" y="0"/>
          <a:chExt cx="0" cy="0"/>
        </a:xfrm>
      </p:grpSpPr>
      <p:sp>
        <p:nvSpPr>
          <p:cNvPr id="233" name="Google Shape;233;p4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800"/>
              <a:buNone/>
              <a:defRPr/>
            </a:lvl1pPr>
          </a:lstStyle>
          <a:p/>
        </p:txBody>
      </p:sp>
      <p:sp>
        <p:nvSpPr>
          <p:cNvPr id="234" name="Google Shape;234;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35" name="Shape 235"/>
        <p:cNvGrpSpPr/>
        <p:nvPr/>
      </p:nvGrpSpPr>
      <p:grpSpPr>
        <a:xfrm>
          <a:off x="0" y="0"/>
          <a:ext cx="0" cy="0"/>
          <a:chOff x="0" y="0"/>
          <a:chExt cx="0" cy="0"/>
        </a:xfrm>
      </p:grpSpPr>
      <p:sp>
        <p:nvSpPr>
          <p:cNvPr id="236" name="Google Shape;236;p4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237" name="Google Shape;237;p4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238" name="Google Shape;238;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1.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4" name="Shape 54"/>
        <p:cNvGrpSpPr/>
        <p:nvPr/>
      </p:nvGrpSpPr>
      <p:grpSpPr>
        <a:xfrm>
          <a:off x="0" y="0"/>
          <a:ext cx="0" cy="0"/>
          <a:chOff x="0" y="0"/>
          <a:chExt cx="0" cy="0"/>
        </a:xfrm>
      </p:grpSpPr>
      <p:sp>
        <p:nvSpPr>
          <p:cNvPr id="55" name="Google Shape;55;p1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56" name="Google Shape;56;p13"/>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57" name="Google Shape;57;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117" name="Shape 117"/>
        <p:cNvGrpSpPr/>
        <p:nvPr/>
      </p:nvGrpSpPr>
      <p:grpSpPr>
        <a:xfrm>
          <a:off x="0" y="0"/>
          <a:ext cx="0" cy="0"/>
          <a:chOff x="0" y="0"/>
          <a:chExt cx="0" cy="0"/>
        </a:xfrm>
      </p:grpSpPr>
      <p:sp>
        <p:nvSpPr>
          <p:cNvPr id="118" name="Google Shape;118;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119" name="Google Shape;119;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120" name="Google Shape;120;p2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94" name="Shape 194"/>
        <p:cNvGrpSpPr/>
        <p:nvPr/>
      </p:nvGrpSpPr>
      <p:grpSpPr>
        <a:xfrm>
          <a:off x="0" y="0"/>
          <a:ext cx="0" cy="0"/>
          <a:chOff x="0" y="0"/>
          <a:chExt cx="0" cy="0"/>
        </a:xfrm>
      </p:grpSpPr>
      <p:sp>
        <p:nvSpPr>
          <p:cNvPr id="195" name="Google Shape;195;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96" name="Google Shape;196;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97" name="Google Shape;197;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hyperlink" Target="https://www.slideshare.net/cbarker2664/barker-texasbody-paragraph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xml"/><Relationship Id="rId3" Type="http://schemas.openxmlformats.org/officeDocument/2006/relationships/hyperlink" Target="https://www.sciencelearn.org.nz/resources/2545-matauranga-maori-and-science" TargetMode="External"/><Relationship Id="rId4" Type="http://schemas.openxmlformats.org/officeDocument/2006/relationships/hyperlink" Target="https://www.nzherald.co.nz/kahu/the-power-and-potential-of-matauranga-maori-in-education/NETWMNBI5FHTLJCBKR75ZGWWDA/" TargetMode="External"/><Relationship Id="rId5" Type="http://schemas.openxmlformats.org/officeDocument/2006/relationships/hyperlink" Target="https://e-tangata.co.nz/comment-and-analysis/understanding-matauranga-maori/" TargetMode="External"/><Relationship Id="rId6" Type="http://schemas.openxmlformats.org/officeDocument/2006/relationships/hyperlink" Target="https://newsroom.co.nz/2021/07/31/dismissing-matauranga-maori-racism-and-arrogance-in-academia/" TargetMode="External"/><Relationship Id="rId7" Type="http://schemas.openxmlformats.org/officeDocument/2006/relationships/hyperlink" Target="https://kep.org.nz/assets/resources/site/Voices7-16.Matauranga-Maori.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9"/>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Explanation Writing Slideshow 2</a:t>
            </a:r>
            <a:endParaRPr/>
          </a:p>
        </p:txBody>
      </p:sp>
      <p:sp>
        <p:nvSpPr>
          <p:cNvPr id="244" name="Google Shape;244;p49"/>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150">
                <a:solidFill>
                  <a:srgbClr val="495057"/>
                </a:solidFill>
                <a:highlight>
                  <a:srgbClr val="FFFFFF"/>
                </a:highlight>
                <a:latin typeface="Roboto"/>
                <a:ea typeface="Roboto"/>
                <a:cs typeface="Roboto"/>
                <a:sym typeface="Roboto"/>
              </a:rPr>
              <a:t>L.I: We are</a:t>
            </a:r>
            <a:r>
              <a:rPr b="1" lang="en" sz="1150">
                <a:solidFill>
                  <a:srgbClr val="495057"/>
                </a:solidFill>
                <a:highlight>
                  <a:srgbClr val="FFFFFF"/>
                </a:highlight>
                <a:latin typeface="Roboto"/>
                <a:ea typeface="Roboto"/>
                <a:cs typeface="Roboto"/>
                <a:sym typeface="Roboto"/>
              </a:rPr>
              <a:t> FOCUSING </a:t>
            </a:r>
            <a:r>
              <a:rPr lang="en" sz="1150">
                <a:solidFill>
                  <a:srgbClr val="495057"/>
                </a:solidFill>
                <a:highlight>
                  <a:srgbClr val="FFFFFF"/>
                </a:highlight>
                <a:latin typeface="Roboto"/>
                <a:ea typeface="Roboto"/>
                <a:cs typeface="Roboto"/>
                <a:sym typeface="Roboto"/>
              </a:rPr>
              <a:t>on explanation writing by choosing language that is appropriate to the topic, audience, and purpose.</a:t>
            </a:r>
            <a:endParaRPr/>
          </a:p>
        </p:txBody>
      </p:sp>
      <p:pic>
        <p:nvPicPr>
          <p:cNvPr id="245" name="Google Shape;245;p49"/>
          <p:cNvPicPr preferRelativeResize="0"/>
          <p:nvPr/>
        </p:nvPicPr>
        <p:blipFill>
          <a:blip r:embed="rId3">
            <a:alphaModFix/>
          </a:blip>
          <a:stretch>
            <a:fillRect/>
          </a:stretch>
        </p:blipFill>
        <p:spPr>
          <a:xfrm>
            <a:off x="2582325" y="2741625"/>
            <a:ext cx="3979333" cy="2239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50"/>
          <p:cNvPicPr preferRelativeResize="0"/>
          <p:nvPr/>
        </p:nvPicPr>
        <p:blipFill>
          <a:blip r:embed="rId3">
            <a:alphaModFix/>
          </a:blip>
          <a:stretch>
            <a:fillRect/>
          </a:stretch>
        </p:blipFill>
        <p:spPr>
          <a:xfrm>
            <a:off x="152400" y="152400"/>
            <a:ext cx="8824100" cy="4843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51"/>
          <p:cNvPicPr preferRelativeResize="0"/>
          <p:nvPr/>
        </p:nvPicPr>
        <p:blipFill>
          <a:blip r:embed="rId3">
            <a:alphaModFix/>
          </a:blip>
          <a:stretch>
            <a:fillRect/>
          </a:stretch>
        </p:blipFill>
        <p:spPr>
          <a:xfrm>
            <a:off x="463100" y="571500"/>
            <a:ext cx="8178375" cy="4414350"/>
          </a:xfrm>
          <a:prstGeom prst="rect">
            <a:avLst/>
          </a:prstGeom>
          <a:noFill/>
          <a:ln>
            <a:noFill/>
          </a:ln>
        </p:spPr>
      </p:pic>
      <p:sp>
        <p:nvSpPr>
          <p:cNvPr id="256" name="Google Shape;256;p51"/>
          <p:cNvSpPr txBox="1"/>
          <p:nvPr/>
        </p:nvSpPr>
        <p:spPr>
          <a:xfrm>
            <a:off x="98525" y="88675"/>
            <a:ext cx="8937000" cy="40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accent1"/>
                </a:solidFill>
                <a:latin typeface="Lato"/>
                <a:ea typeface="Lato"/>
                <a:cs typeface="Lato"/>
                <a:sym typeface="Lato"/>
              </a:rPr>
              <a:t>Here is the link to the </a:t>
            </a:r>
            <a:r>
              <a:rPr lang="en" sz="1300" u="sng">
                <a:solidFill>
                  <a:schemeClr val="hlink"/>
                </a:solidFill>
                <a:latin typeface="Lato"/>
                <a:ea typeface="Lato"/>
                <a:cs typeface="Lato"/>
                <a:sym typeface="Lato"/>
                <a:hlinkClick r:id="rId4"/>
              </a:rPr>
              <a:t>TEXAS paragraph</a:t>
            </a:r>
            <a:r>
              <a:rPr lang="en" sz="1300">
                <a:solidFill>
                  <a:schemeClr val="accent1"/>
                </a:solidFill>
                <a:latin typeface="Lato"/>
                <a:ea typeface="Lato"/>
                <a:cs typeface="Lato"/>
                <a:sym typeface="Lato"/>
              </a:rPr>
              <a:t>. Scroll down near the bottom of the page to see a clearer version of the example.</a:t>
            </a:r>
            <a:endParaRPr sz="1300">
              <a:solidFill>
                <a:schemeClr val="accent1"/>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52"/>
          <p:cNvSpPr txBox="1"/>
          <p:nvPr/>
        </p:nvSpPr>
        <p:spPr>
          <a:xfrm>
            <a:off x="0" y="884925"/>
            <a:ext cx="9144000" cy="3765900"/>
          </a:xfrm>
          <a:prstGeom prst="rect">
            <a:avLst/>
          </a:prstGeom>
          <a:noFill/>
          <a:ln>
            <a:noFill/>
          </a:ln>
        </p:spPr>
        <p:txBody>
          <a:bodyPr anchorCtr="0" anchor="t" bIns="91425" lIns="91425" spcFirstLastPara="1" rIns="91425" wrap="square" tIns="91425">
            <a:spAutoFit/>
          </a:bodyPr>
          <a:lstStyle/>
          <a:p>
            <a:pPr indent="0" lvl="0" marL="0" rtl="0" algn="just">
              <a:spcBef>
                <a:spcPts val="1400"/>
              </a:spcBef>
              <a:spcAft>
                <a:spcPts val="0"/>
              </a:spcAft>
              <a:buNone/>
            </a:pPr>
            <a:r>
              <a:rPr b="1" lang="en" sz="1200">
                <a:latin typeface="Times New Roman"/>
                <a:ea typeface="Times New Roman"/>
                <a:cs typeface="Times New Roman"/>
                <a:sym typeface="Times New Roman"/>
              </a:rPr>
              <a:t>Sources: </a:t>
            </a:r>
            <a:r>
              <a:rPr lang="en" sz="1200">
                <a:latin typeface="Times New Roman"/>
                <a:ea typeface="Times New Roman"/>
                <a:cs typeface="Times New Roman"/>
                <a:sym typeface="Times New Roman"/>
              </a:rPr>
              <a:t>You are only allowed to use the readings that we have used in class or have been given to you as resources.  </a:t>
            </a:r>
            <a:endParaRPr sz="1200"/>
          </a:p>
          <a:p>
            <a:pPr indent="0" lvl="0" marL="0" rtl="0" algn="just">
              <a:spcBef>
                <a:spcPts val="1400"/>
              </a:spcBef>
              <a:spcAft>
                <a:spcPts val="0"/>
              </a:spcAft>
              <a:buNone/>
            </a:pPr>
            <a:r>
              <a:rPr b="1" lang="en"/>
              <a:t>Resources:</a:t>
            </a:r>
            <a:endParaRPr b="1"/>
          </a:p>
          <a:p>
            <a:pPr indent="0" lvl="0" marL="0" rtl="0" algn="just">
              <a:spcBef>
                <a:spcPts val="1400"/>
              </a:spcBef>
              <a:spcAft>
                <a:spcPts val="0"/>
              </a:spcAft>
              <a:buNone/>
            </a:pPr>
            <a:r>
              <a:rPr lang="en" sz="1000"/>
              <a:t>1. Class Notes;</a:t>
            </a:r>
            <a:endParaRPr sz="1000"/>
          </a:p>
          <a:p>
            <a:pPr indent="0" lvl="0" marL="0" rtl="0" algn="just">
              <a:spcBef>
                <a:spcPts val="1400"/>
              </a:spcBef>
              <a:spcAft>
                <a:spcPts val="0"/>
              </a:spcAft>
              <a:buNone/>
            </a:pPr>
            <a:r>
              <a:rPr lang="en" sz="1000"/>
              <a:t>2. Class Lessons from Weeks 1 to 5.</a:t>
            </a:r>
            <a:endParaRPr sz="1000"/>
          </a:p>
          <a:p>
            <a:pPr indent="0" lvl="0" marL="0" rtl="0" algn="just">
              <a:spcBef>
                <a:spcPts val="1400"/>
              </a:spcBef>
              <a:spcAft>
                <a:spcPts val="0"/>
              </a:spcAft>
              <a:buNone/>
            </a:pPr>
            <a:r>
              <a:rPr lang="en" sz="1000"/>
              <a:t>3. Mātauranga Māori &amp; Science Website at:</a:t>
            </a:r>
            <a:endParaRPr sz="1000"/>
          </a:p>
          <a:p>
            <a:pPr indent="0" lvl="0" marL="0" rtl="0" algn="just">
              <a:spcBef>
                <a:spcPts val="1400"/>
              </a:spcBef>
              <a:spcAft>
                <a:spcPts val="0"/>
              </a:spcAft>
              <a:buNone/>
            </a:pPr>
            <a:r>
              <a:rPr lang="en" sz="1000">
                <a:uFill>
                  <a:noFill/>
                </a:uFill>
                <a:hlinkClick r:id="rId3"/>
              </a:rPr>
              <a:t>https://www.sciencelearn.org.nz/resources/2545-matauranga-maori-and-science</a:t>
            </a:r>
            <a:endParaRPr sz="1200"/>
          </a:p>
          <a:p>
            <a:pPr indent="0" lvl="0" marL="0" rtl="0" algn="just">
              <a:spcBef>
                <a:spcPts val="1400"/>
              </a:spcBef>
              <a:spcAft>
                <a:spcPts val="0"/>
              </a:spcAft>
              <a:buNone/>
            </a:pPr>
            <a:r>
              <a:rPr lang="en" sz="1000">
                <a:uFill>
                  <a:noFill/>
                </a:uFill>
                <a:hlinkClick r:id="rId4"/>
              </a:rPr>
              <a:t>https://www.nzherald.co.nz/kahu/the-power-and-potential-of-matauranga-maori-in-education/NETWMNBI5FHTLJCBKR75ZGWWDA/</a:t>
            </a:r>
            <a:endParaRPr sz="1200"/>
          </a:p>
          <a:p>
            <a:pPr indent="0" lvl="0" marL="0" rtl="0" algn="just">
              <a:spcBef>
                <a:spcPts val="1400"/>
              </a:spcBef>
              <a:spcAft>
                <a:spcPts val="0"/>
              </a:spcAft>
              <a:buNone/>
            </a:pPr>
            <a:r>
              <a:rPr lang="en" sz="1000"/>
              <a:t>https://www.thepress.co.nz/nz-news/350293744/speaking-value-matauranga-maori-science</a:t>
            </a:r>
            <a:endParaRPr sz="1000"/>
          </a:p>
          <a:p>
            <a:pPr indent="0" lvl="0" marL="0" rtl="0" algn="just">
              <a:spcBef>
                <a:spcPts val="1400"/>
              </a:spcBef>
              <a:spcAft>
                <a:spcPts val="0"/>
              </a:spcAft>
              <a:buNone/>
            </a:pPr>
            <a:r>
              <a:rPr lang="en" sz="1000">
                <a:uFill>
                  <a:noFill/>
                </a:uFill>
                <a:hlinkClick r:id="rId5"/>
              </a:rPr>
              <a:t>https://e-tangata.co.nz/comment-and-analysis/understanding-matauranga-maori/</a:t>
            </a:r>
            <a:endParaRPr sz="1200"/>
          </a:p>
          <a:p>
            <a:pPr indent="0" lvl="0" marL="0" rtl="0" algn="just">
              <a:spcBef>
                <a:spcPts val="1400"/>
              </a:spcBef>
              <a:spcAft>
                <a:spcPts val="0"/>
              </a:spcAft>
              <a:buNone/>
            </a:pPr>
            <a:r>
              <a:rPr lang="en" sz="1000">
                <a:uFill>
                  <a:noFill/>
                </a:uFill>
                <a:hlinkClick r:id="rId6"/>
              </a:rPr>
              <a:t>https://newsroom.co.nz/2021/07/31/dismissing-matauranga-maori-racism-and-arrogance-in-academia/</a:t>
            </a:r>
            <a:endParaRPr sz="1200"/>
          </a:p>
          <a:p>
            <a:pPr indent="0" lvl="0" marL="0" rtl="0" algn="just">
              <a:spcBef>
                <a:spcPts val="1400"/>
              </a:spcBef>
              <a:spcAft>
                <a:spcPts val="1400"/>
              </a:spcAft>
              <a:buNone/>
            </a:pPr>
            <a:r>
              <a:rPr lang="en" sz="1000">
                <a:uFill>
                  <a:noFill/>
                </a:uFill>
                <a:hlinkClick r:id="rId7"/>
              </a:rPr>
              <a:t>https://kep.org.nz/assets/resources/site/Voices7-16.Matauranga-Maori.pdf</a:t>
            </a:r>
            <a:endParaRPr/>
          </a:p>
        </p:txBody>
      </p:sp>
      <p:sp>
        <p:nvSpPr>
          <p:cNvPr id="262" name="Google Shape;262;p52"/>
          <p:cNvSpPr txBox="1"/>
          <p:nvPr/>
        </p:nvSpPr>
        <p:spPr>
          <a:xfrm>
            <a:off x="0" y="147800"/>
            <a:ext cx="9144000" cy="66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chemeClr val="accent1"/>
                </a:solidFill>
                <a:latin typeface="Lato"/>
                <a:ea typeface="Lato"/>
                <a:cs typeface="Lato"/>
                <a:sym typeface="Lato"/>
              </a:rPr>
              <a:t>You will need to use these for resources for your tasks on the next slides:</a:t>
            </a:r>
            <a:endParaRPr b="1" sz="1800" u="sng">
              <a:solidFill>
                <a:schemeClr val="accen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53"/>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268" name="Google Shape;268;p53"/>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Write a TEXAS paragraph about the devaluing of Maori culture.</a:t>
            </a:r>
            <a:endParaRPr sz="1800"/>
          </a:p>
          <a:p>
            <a:pPr indent="0" lvl="0" marL="0" rtl="0" algn="l">
              <a:spcBef>
                <a:spcPts val="1200"/>
              </a:spcBef>
              <a:spcAft>
                <a:spcPts val="1200"/>
              </a:spcAft>
              <a:buNone/>
            </a:pPr>
            <a:r>
              <a:rPr lang="en" sz="1800"/>
              <a:t>That is, how in the past Maori culture has been looked down upon as having little value or no use.</a:t>
            </a:r>
            <a:endParaRPr sz="1800"/>
          </a:p>
        </p:txBody>
      </p:sp>
      <p:pic>
        <p:nvPicPr>
          <p:cNvPr id="269" name="Google Shape;269;p53"/>
          <p:cNvPicPr preferRelativeResize="0"/>
          <p:nvPr/>
        </p:nvPicPr>
        <p:blipFill>
          <a:blip r:embed="rId3">
            <a:alphaModFix/>
          </a:blip>
          <a:stretch>
            <a:fillRect/>
          </a:stretch>
        </p:blipFill>
        <p:spPr>
          <a:xfrm>
            <a:off x="3911825" y="1409050"/>
            <a:ext cx="4197576" cy="21874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54"/>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275" name="Google Shape;275;p54"/>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Clr>
                <a:schemeClr val="dk2"/>
              </a:buClr>
              <a:buSzPts val="1100"/>
              <a:buFont typeface="Arial"/>
              <a:buNone/>
            </a:pPr>
            <a:r>
              <a:rPr lang="en" sz="1400"/>
              <a:t>Write a TEXAS paragraph describing how can Mātauranga Māori be a valuable source of information and provide knowledge of various plants and their uses as food, medicine and building materials. It was also essential to successful navigation in the Pacific including Wayfinding.</a:t>
            </a:r>
            <a:endParaRPr sz="1400"/>
          </a:p>
        </p:txBody>
      </p:sp>
      <p:pic>
        <p:nvPicPr>
          <p:cNvPr id="276" name="Google Shape;276;p54"/>
          <p:cNvPicPr preferRelativeResize="0"/>
          <p:nvPr/>
        </p:nvPicPr>
        <p:blipFill>
          <a:blip r:embed="rId3">
            <a:alphaModFix/>
          </a:blip>
          <a:stretch>
            <a:fillRect/>
          </a:stretch>
        </p:blipFill>
        <p:spPr>
          <a:xfrm>
            <a:off x="3852700" y="1389600"/>
            <a:ext cx="4099050" cy="2197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55"/>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Task 3</a:t>
            </a:r>
            <a:endParaRPr b="1"/>
          </a:p>
        </p:txBody>
      </p:sp>
      <p:sp>
        <p:nvSpPr>
          <p:cNvPr id="282" name="Google Shape;282;p55"/>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400">
                <a:solidFill>
                  <a:schemeClr val="dk1"/>
                </a:solidFill>
                <a:latin typeface="Lato"/>
                <a:ea typeface="Lato"/>
                <a:cs typeface="Lato"/>
                <a:sym typeface="Lato"/>
              </a:rPr>
              <a:t>Write a TEXAS paragraph about is Matauranga Maori science?</a:t>
            </a:r>
            <a:endParaRPr sz="2400">
              <a:solidFill>
                <a:schemeClr val="dk1"/>
              </a:solidFill>
              <a:latin typeface="Lato"/>
              <a:ea typeface="Lato"/>
              <a:cs typeface="Lato"/>
              <a:sym typeface="Lato"/>
            </a:endParaRPr>
          </a:p>
          <a:p>
            <a:pPr indent="0" lvl="0" marL="0" rtl="0" algn="l">
              <a:spcBef>
                <a:spcPts val="1200"/>
              </a:spcBef>
              <a:spcAft>
                <a:spcPts val="1200"/>
              </a:spcAft>
              <a:buClr>
                <a:schemeClr val="dk1"/>
              </a:buClr>
              <a:buSzPts val="1100"/>
              <a:buFont typeface="Arial"/>
              <a:buNone/>
            </a:pPr>
            <a:r>
              <a:rPr lang="en" sz="2400">
                <a:solidFill>
                  <a:schemeClr val="dk1"/>
                </a:solidFill>
                <a:latin typeface="Lato"/>
                <a:ea typeface="Lato"/>
                <a:cs typeface="Lato"/>
                <a:sym typeface="Lato"/>
              </a:rPr>
              <a:t>Explain and justify your position.</a:t>
            </a:r>
            <a:endParaRPr sz="2400"/>
          </a:p>
        </p:txBody>
      </p:sp>
      <p:pic>
        <p:nvPicPr>
          <p:cNvPr id="283" name="Google Shape;283;p55"/>
          <p:cNvPicPr preferRelativeResize="0"/>
          <p:nvPr/>
        </p:nvPicPr>
        <p:blipFill>
          <a:blip r:embed="rId3">
            <a:alphaModFix/>
          </a:blip>
          <a:stretch>
            <a:fillRect/>
          </a:stretch>
        </p:blipFill>
        <p:spPr>
          <a:xfrm>
            <a:off x="3961075" y="1311300"/>
            <a:ext cx="4237001" cy="2413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56"/>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a:t>Task 4</a:t>
            </a:r>
            <a:endParaRPr b="1"/>
          </a:p>
        </p:txBody>
      </p:sp>
      <p:sp>
        <p:nvSpPr>
          <p:cNvPr id="289" name="Google Shape;289;p56"/>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rPr>
              <a:t>Use different colours to highlight each of the sentences in your paragraphs for TEXAS.</a:t>
            </a:r>
            <a:endParaRPr sz="2400">
              <a:solidFill>
                <a:schemeClr val="dk1"/>
              </a:solidFill>
            </a:endParaRPr>
          </a:p>
        </p:txBody>
      </p:sp>
      <p:pic>
        <p:nvPicPr>
          <p:cNvPr id="290" name="Google Shape;290;p56"/>
          <p:cNvPicPr preferRelativeResize="0"/>
          <p:nvPr/>
        </p:nvPicPr>
        <p:blipFill>
          <a:blip r:embed="rId3">
            <a:alphaModFix/>
          </a:blip>
          <a:stretch>
            <a:fillRect/>
          </a:stretch>
        </p:blipFill>
        <p:spPr>
          <a:xfrm>
            <a:off x="4424200" y="1251400"/>
            <a:ext cx="3064426" cy="2601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5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5</a:t>
            </a:r>
            <a:endParaRPr/>
          </a:p>
        </p:txBody>
      </p:sp>
      <p:sp>
        <p:nvSpPr>
          <p:cNvPr id="296" name="Google Shape;296;p5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Draw, label and colour in a picture of what you have written in your English books </a:t>
            </a:r>
            <a:r>
              <a:rPr lang="en">
                <a:solidFill>
                  <a:srgbClr val="202729"/>
                </a:solidFill>
              </a:rPr>
              <a:t>to</a:t>
            </a:r>
            <a:r>
              <a:rPr lang="en"/>
              <a:t> </a:t>
            </a:r>
            <a:r>
              <a:rPr b="1" lang="en" sz="1800" u="sng">
                <a:solidFill>
                  <a:srgbClr val="1C1C1C"/>
                </a:solidFill>
                <a:latin typeface="Arial"/>
                <a:ea typeface="Arial"/>
                <a:cs typeface="Arial"/>
                <a:sym typeface="Arial"/>
              </a:rPr>
              <a:t>AT LEAST A YEAR NINE STANDARD</a:t>
            </a:r>
            <a:r>
              <a:rPr lang="en"/>
              <a:t>.</a:t>
            </a:r>
            <a:endParaRPr/>
          </a:p>
        </p:txBody>
      </p:sp>
      <p:pic>
        <p:nvPicPr>
          <p:cNvPr id="297" name="Google Shape;297;p57"/>
          <p:cNvPicPr preferRelativeResize="0"/>
          <p:nvPr/>
        </p:nvPicPr>
        <p:blipFill>
          <a:blip r:embed="rId3">
            <a:alphaModFix/>
          </a:blip>
          <a:stretch>
            <a:fillRect/>
          </a:stretch>
        </p:blipFill>
        <p:spPr>
          <a:xfrm>
            <a:off x="3813300" y="1330200"/>
            <a:ext cx="4315802" cy="24042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