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aleway"/>
      <p:regular r:id="rId15"/>
      <p:bold r:id="rId16"/>
      <p:italic r:id="rId17"/>
      <p:boldItalic r:id="rId18"/>
    </p:embeddedFont>
    <p:embeddedFont>
      <p:font typeface="La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fntdata"/><Relationship Id="rId11" Type="http://schemas.openxmlformats.org/officeDocument/2006/relationships/slide" Target="slides/slide6.xml"/><Relationship Id="rId22" Type="http://schemas.openxmlformats.org/officeDocument/2006/relationships/font" Target="fonts/Lato-boldItalic.fntdata"/><Relationship Id="rId10" Type="http://schemas.openxmlformats.org/officeDocument/2006/relationships/slide" Target="slides/slide5.xml"/><Relationship Id="rId21" Type="http://schemas.openxmlformats.org/officeDocument/2006/relationships/font" Target="fonts/La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5" Type="http://schemas.openxmlformats.org/officeDocument/2006/relationships/notesMaster" Target="notesMasters/notesMaster1.xml"/><Relationship Id="rId19" Type="http://schemas.openxmlformats.org/officeDocument/2006/relationships/font" Target="fonts/Lato-regular.fntdata"/><Relationship Id="rId6" Type="http://schemas.openxmlformats.org/officeDocument/2006/relationships/slide" Target="slides/slide1.xml"/><Relationship Id="rId18" Type="http://schemas.openxmlformats.org/officeDocument/2006/relationships/font" Target="fonts/Raleway-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bab0be0d9b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bab0be0d9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bab0be0d9b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bab0be0d9b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bab0be0d9b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bab0be0d9b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bab0be0d9b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bab0be0d9b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bab0be0d9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bab0be0d9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bab0be0d9b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bab0be0d9b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bab0be0d9b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bab0be0d9b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bab0be0d9b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bab0be0d9b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RPL8iij1X2A"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Punctuation</a:t>
            </a:r>
            <a:endParaRPr/>
          </a:p>
          <a:p>
            <a:pPr indent="0" lvl="0" marL="0" rtl="0" algn="l">
              <a:spcBef>
                <a:spcPts val="0"/>
              </a:spcBef>
              <a:spcAft>
                <a:spcPts val="0"/>
              </a:spcAft>
              <a:buNone/>
            </a:pPr>
            <a:r>
              <a:rPr lang="en"/>
              <a:t>Slideshow</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L.I: We are FOCUSING on developing our use of punctuation.</a:t>
            </a:r>
            <a:endParaRPr/>
          </a:p>
        </p:txBody>
      </p:sp>
      <p:pic>
        <p:nvPicPr>
          <p:cNvPr id="74" name="Google Shape;74;p13"/>
          <p:cNvPicPr preferRelativeResize="0"/>
          <p:nvPr/>
        </p:nvPicPr>
        <p:blipFill rotWithShape="1">
          <a:blip r:embed="rId3">
            <a:alphaModFix/>
          </a:blip>
          <a:srcRect b="0" l="0" r="0" t="0"/>
          <a:stretch/>
        </p:blipFill>
        <p:spPr>
          <a:xfrm>
            <a:off x="2459425" y="2029800"/>
            <a:ext cx="4095750" cy="2019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Using It Correctly</a:t>
            </a:r>
            <a:endParaRPr/>
          </a:p>
        </p:txBody>
      </p:sp>
      <p:sp>
        <p:nvSpPr>
          <p:cNvPr id="80" name="Google Shape;80;p14"/>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how to use punctuation correctly.</a:t>
            </a:r>
            <a:endParaRPr/>
          </a:p>
        </p:txBody>
      </p:sp>
      <p:pic>
        <p:nvPicPr>
          <p:cNvPr id="81" name="Google Shape;81;p14"/>
          <p:cNvPicPr preferRelativeResize="0"/>
          <p:nvPr/>
        </p:nvPicPr>
        <p:blipFill>
          <a:blip r:embed="rId4">
            <a:alphaModFix/>
          </a:blip>
          <a:stretch>
            <a:fillRect/>
          </a:stretch>
        </p:blipFill>
        <p:spPr>
          <a:xfrm>
            <a:off x="3279900" y="206925"/>
            <a:ext cx="5529075" cy="4759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Activity</a:t>
            </a:r>
            <a:endParaRPr/>
          </a:p>
        </p:txBody>
      </p:sp>
      <p:sp>
        <p:nvSpPr>
          <p:cNvPr id="87" name="Google Shape;87;p15"/>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Talk to the people around you about why we have punctuation in writing and what would happen if we didn’t have it.</a:t>
            </a:r>
            <a:endParaRPr/>
          </a:p>
        </p:txBody>
      </p:sp>
      <p:pic>
        <p:nvPicPr>
          <p:cNvPr id="88" name="Google Shape;88;p15"/>
          <p:cNvPicPr preferRelativeResize="0"/>
          <p:nvPr/>
        </p:nvPicPr>
        <p:blipFill>
          <a:blip r:embed="rId3">
            <a:alphaModFix/>
          </a:blip>
          <a:stretch>
            <a:fillRect/>
          </a:stretch>
        </p:blipFill>
        <p:spPr>
          <a:xfrm>
            <a:off x="3182675" y="152400"/>
            <a:ext cx="5808925" cy="48531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94" name="Google Shape;94;p16"/>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 the next slide you will see a table for punctuation marks. Write and label the punctuation marks in your English books and write the purpose of each one as well as an example of them.</a:t>
            </a:r>
            <a:endParaRPr/>
          </a:p>
        </p:txBody>
      </p:sp>
      <p:pic>
        <p:nvPicPr>
          <p:cNvPr id="95" name="Google Shape;95;p16"/>
          <p:cNvPicPr preferRelativeResize="0"/>
          <p:nvPr/>
        </p:nvPicPr>
        <p:blipFill>
          <a:blip r:embed="rId3">
            <a:alphaModFix/>
          </a:blip>
          <a:stretch>
            <a:fillRect/>
          </a:stretch>
        </p:blipFill>
        <p:spPr>
          <a:xfrm>
            <a:off x="3172800" y="152400"/>
            <a:ext cx="5818800" cy="48432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7"/>
          <p:cNvPicPr preferRelativeResize="0"/>
          <p:nvPr/>
        </p:nvPicPr>
        <p:blipFill>
          <a:blip r:embed="rId3">
            <a:alphaModFix/>
          </a:blip>
          <a:stretch>
            <a:fillRect/>
          </a:stretch>
        </p:blipFill>
        <p:spPr>
          <a:xfrm>
            <a:off x="1606100" y="152400"/>
            <a:ext cx="5813550" cy="48531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06" name="Google Shape;106;p18"/>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 the next slide you will see a work of writing with no punctuation in it. Write the excerpt into your English books and put in the correct punctuation.</a:t>
            </a:r>
            <a:endParaRPr/>
          </a:p>
        </p:txBody>
      </p:sp>
      <p:pic>
        <p:nvPicPr>
          <p:cNvPr id="107" name="Google Shape;107;p18"/>
          <p:cNvPicPr preferRelativeResize="0"/>
          <p:nvPr/>
        </p:nvPicPr>
        <p:blipFill>
          <a:blip r:embed="rId3">
            <a:alphaModFix/>
          </a:blip>
          <a:stretch>
            <a:fillRect/>
          </a:stretch>
        </p:blipFill>
        <p:spPr>
          <a:xfrm>
            <a:off x="3279900" y="152400"/>
            <a:ext cx="5607900" cy="4853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nvSpPr>
        <p:spPr>
          <a:xfrm>
            <a:off x="0" y="125"/>
            <a:ext cx="9144000" cy="51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ato"/>
                <a:ea typeface="Lato"/>
                <a:cs typeface="Lato"/>
                <a:sym typeface="Lato"/>
              </a:rPr>
              <a:t>At least give me a trial gentlemen he said I swear on my honour I wont leave this place alive if were beaten Whats your name young fellow asked Athos Artagnan Right Its Athos Porthos Aramis and Artagnan now cried Athos We four will have a go at them Well gentlemen have you at last decided to make up your minds cried Jussac for the third time Yes said Athos What are you going to do Were going to fight said Aramis What Youre going to resist cried Jussac What did you expect you prize fool said Porthos At this the whole nine of them rushed at each other furiously But they were all skilled swordsmen and kept their heads Athos chose his man Cahusac one of the Cardinals favourites Our young Gascons heart was pounding in his chest not from fright he had no trace of that thank God but from his strong wish to distinguish himself Angel Leigh fought like a demon encircling her opponent ten times and more and constantly changing her stance and ground Her class started at 1230 but it did not matter to her as long as she could get at her opponent Jussac was what was known in those days as a glutton for fighting and was an old hand at the game His grandmother he barely knew her passed away when he was young So his grandfather had tried to make him into a fighter like his grandmother But he had his work cut out to defend himself against an enemy of such extraordinary speed who kept bounding about and overriding the orthodox rules of the game attacking from all sides at once and also showing quite a keen sense of self preservation He could have won when</a:t>
            </a:r>
            <a:endParaRPr sz="1800">
              <a:solidFill>
                <a:schemeClr val="dk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18" name="Google Shape;118;p20"/>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Search up a piece of writing with the wrong use of punctuation. Write that piece of writing into your English books and then write the writing with the correct use of punctuation. Then write about what effect there is with the wrong use and if we should do it or not.</a:t>
            </a:r>
            <a:endParaRPr/>
          </a:p>
        </p:txBody>
      </p:sp>
      <p:pic>
        <p:nvPicPr>
          <p:cNvPr id="119" name="Google Shape;119;p20"/>
          <p:cNvPicPr preferRelativeResize="0"/>
          <p:nvPr/>
        </p:nvPicPr>
        <p:blipFill>
          <a:blip r:embed="rId3">
            <a:alphaModFix/>
          </a:blip>
          <a:stretch>
            <a:fillRect/>
          </a:stretch>
        </p:blipFill>
        <p:spPr>
          <a:xfrm>
            <a:off x="3279900" y="152400"/>
            <a:ext cx="5578350"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125" name="Google Shape;125;p21"/>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Create your own piece of writing like in slide 7 with the wrong use of punctuation. Then give it to the person sitting next to you and get them to write the correct punctuation in it. You can record the right answers yourself beforehand to mark them right or not.</a:t>
            </a:r>
            <a:endParaRPr/>
          </a:p>
        </p:txBody>
      </p:sp>
      <p:pic>
        <p:nvPicPr>
          <p:cNvPr id="126" name="Google Shape;126;p21"/>
          <p:cNvPicPr preferRelativeResize="0"/>
          <p:nvPr/>
        </p:nvPicPr>
        <p:blipFill>
          <a:blip r:embed="rId3">
            <a:alphaModFix/>
          </a:blip>
          <a:stretch>
            <a:fillRect/>
          </a:stretch>
        </p:blipFill>
        <p:spPr>
          <a:xfrm>
            <a:off x="3127500" y="152400"/>
            <a:ext cx="5864100" cy="48531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